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Average" panose="020B0604020202020204" charset="0"/>
      <p:regular r:id="rId6"/>
    </p:embeddedFont>
    <p:embeddedFont>
      <p:font typeface="Oswald" panose="020B0604020202020204" charset="0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50ab1f7b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50ab1f7b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50ab1f7b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50ab1f7b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Patterns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and Visualization Final Project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Bates | Brittany Woodward | Danielle Duce | Lakenia Manago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74" y="188225"/>
            <a:ext cx="2116350" cy="13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Purpose</a:t>
            </a:r>
            <a:endParaRPr sz="3600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2161525"/>
            <a:ext cx="8264400" cy="15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Analyze weather patterns among the east coast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 the likelihood of bad weather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 analysis for meteorologist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049" y="204000"/>
            <a:ext cx="2116350" cy="13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Phase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20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Questions we want to answer</a:t>
            </a:r>
            <a:endParaRPr sz="21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Finding the best data the fits what we need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(16:9)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Average</vt:lpstr>
      <vt:lpstr>Oswald</vt:lpstr>
      <vt:lpstr>Arial</vt:lpstr>
      <vt:lpstr>Slate</vt:lpstr>
      <vt:lpstr>Weather Patterns</vt:lpstr>
      <vt:lpstr>Purpose</vt:lpstr>
      <vt:lpstr>Data Exploration Phase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Patterns</dc:title>
  <dc:creator>Lakenia</dc:creator>
  <cp:lastModifiedBy>Lakenia Manago</cp:lastModifiedBy>
  <cp:revision>1</cp:revision>
  <dcterms:modified xsi:type="dcterms:W3CDTF">2021-03-07T23:19:25Z</dcterms:modified>
</cp:coreProperties>
</file>