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0ab1f7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0ab1f7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0ab1f7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0ab1f7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0ab1f7b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0ab1f7b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0ab1f7b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0ab1f7b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0ab1f7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0ab1f7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50ab1f7b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50ab1f7b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Patterns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and Visualization Final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Bates | Brittany Woolard | Danielle Duce | Lakenia Manago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4" y="188225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2161525"/>
            <a:ext cx="8264400" cy="15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weather patterns among the east coast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likelihood of bad weather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analysis for meteorologist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49" y="204000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2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Questions we want to answer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Finding the best data the fits what we need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45" y="1175500"/>
            <a:ext cx="6245781" cy="37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2366650"/>
            <a:ext cx="8520600" cy="22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u="sng"/>
              <a:t>Entity Relationship Diagram</a:t>
            </a:r>
            <a:endParaRPr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the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u="sng"/>
              <a:t>Tableau Dashboard</a:t>
            </a:r>
            <a:endParaRPr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Oswald</vt:lpstr>
      <vt:lpstr>Average</vt:lpstr>
      <vt:lpstr>Arial</vt:lpstr>
      <vt:lpstr>Slate</vt:lpstr>
      <vt:lpstr>Weather Patterns</vt:lpstr>
      <vt:lpstr>Purpose</vt:lpstr>
      <vt:lpstr>Data Exploration Phase</vt:lpstr>
      <vt:lpstr>Machine Learning Pipeline</vt:lpstr>
      <vt:lpstr>Database Structure</vt:lpstr>
      <vt:lpstr>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</dc:title>
  <dc:creator>Lakenia</dc:creator>
  <cp:lastModifiedBy>Lakenia Manago</cp:lastModifiedBy>
  <cp:revision>1</cp:revision>
  <dcterms:modified xsi:type="dcterms:W3CDTF">2021-03-07T23:37:35Z</dcterms:modified>
</cp:coreProperties>
</file>