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Average" panose="020B0604020202020204" charset="0"/>
      <p:regular r:id="rId22"/>
    </p:embeddedFont>
    <p:embeddedFont>
      <p:font typeface="Oswal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5B2975-C1E3-4482-88C8-5CA300691798}">
  <a:tblStyle styleId="{CE5B2975-C1E3-4482-88C8-5CA3006917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Storm_Strike_Dashboard/StormStrikeDashboard?:language=en&amp;:retry=yes&amp;:display_count=y&amp;publish=yes&amp;:origin=viz_share_lin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Lekenia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75491cc2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75491cc2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John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Set value of “Strike_Target” to 1 if exists in “fl_storms” table.  Note, a 1 in the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Strike_Target column indicates a storm strike in the target area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Origin_end_time takes the first and last posting for each storm ID by timestamp.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a5a1e77f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a5a1e77f0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John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Summary tables take the first entry for each storm from NA_storms table based on the origin time.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Summary tables are imported back to pandas and exported to csv files for machine learning and visualization.</a:t>
            </a:r>
            <a:endParaRPr sz="12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50ab1f7b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50ab1f7b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Brittany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8f4e2c0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8f4e2c0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Brittany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78378ac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78378ac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Brittany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Based on the Logistic Regression Learning Model we have an accuracy score of 70%. For this machine learning model we used sklearn.preprocessing.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8f4e2c04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8f4e2c04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Brittany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Based on the Logistic Regression Learning Model we have an accuracy score of 70%. For this machine learning model we used sklearn.preprocessing.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78378ac2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78378ac2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Brittany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50ab1f7b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50ab1f7b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Storm Strike Dashboard Link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78378ac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78378ac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Danielle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78378ac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78378ac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Danielle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50ab1f7b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50ab1f7b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Lekenia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5a1e77f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5a1e77f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Lekenia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50ab1f7b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50ab1f7b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Lekenia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0ab1f7b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0ab1f7b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 DB all tropical storms since 1980, has a row for each storm every 3 hours, data includes year, basin, time, nature, lat, long, speed, direction.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geojson is Florida. NOAA - National Oceanic and Atmospheric Administration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7903f94f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7903f94f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Geohash levels go up to 12.  Level 12 - 18.6mm, level 5,000 km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7903f94f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7903f94f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7903f94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7903f94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a5a1e77f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a5a1e77f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John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Inner join on geohash to determine storms that strike the target area.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danielle.duce#!/vizhome/Storm_Strike_Dashboard/StormStrikeDashboard?publish=y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quickdatabasediagrams.com/#/d/VJ4qA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Patterns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and Visualization Final Project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Bates | Brittany Woolard | Danielle Duce | Lakenia Manago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17900" y="1127025"/>
            <a:ext cx="8520600" cy="26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Strike Target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Origin_end_time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50" y="1655175"/>
            <a:ext cx="7234523" cy="10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900" y="3374500"/>
            <a:ext cx="7292376" cy="15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217925" y="1060400"/>
            <a:ext cx="8566800" cy="29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NA_storms_summary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NA_storms_summary_endtime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50" y="1938775"/>
            <a:ext cx="6980625" cy="28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Pipeline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145" y="1175500"/>
            <a:ext cx="6245781" cy="374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Machine Learning Model </a:t>
            </a:r>
            <a:endParaRPr/>
          </a:p>
          <a:p>
            <a:pPr marL="0" lvl="0" indent="0" algn="l" rtl="0">
              <a:lnSpc>
                <a:spcPct val="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Steps in Logistic Regression : Below steps are required in development of our model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●Data Preprocessing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●Exploratory Data Analysis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●Feature Scaling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●Logistic Regression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●Predicting the Test Result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●Test Accuracy of Model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Our data has been prepared in earlier slide, we perform few additional steps to enable our dataset fit in to the model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Scaling</a:t>
            </a:r>
            <a:endParaRPr/>
          </a:p>
          <a:p>
            <a:pPr marL="0" lvl="0" indent="0" algn="l" rtl="0">
              <a:lnSpc>
                <a:spcPct val="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Helps to normalize range of our features in our data.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Need to scale the data so our machine learning model can interpret these features on the same scale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13" y="2373350"/>
            <a:ext cx="76295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214875" y="953500"/>
            <a:ext cx="8617500" cy="3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Split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Accuracy of logistic regression classifier is 70 percent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t="-6129" b="6130"/>
          <a:stretch/>
        </p:blipFill>
        <p:spPr>
          <a:xfrm>
            <a:off x="338138" y="2092513"/>
            <a:ext cx="84677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25" y="3302400"/>
            <a:ext cx="6687874" cy="16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Accuracy of Model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Confusion matrix was used to test accuracy of our classification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500" y="2121850"/>
            <a:ext cx="7131074" cy="23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Visualize the Data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u="sng">
                <a:solidFill>
                  <a:srgbClr val="EFEFE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Dashboard</a:t>
            </a:r>
            <a:endParaRPr b="1" u="sng">
              <a:solidFill>
                <a:srgbClr val="EFEFEF"/>
              </a:solidFill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850" y="1966151"/>
            <a:ext cx="5777424" cy="2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Preprocessing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Pandas, Numpy, CSV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Matplotlib, Geopandas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Seaborn, Contextily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Pygeohash, Polygeohasher</a:t>
            </a:r>
            <a:endParaRPr sz="4850">
              <a:solidFill>
                <a:srgbClr val="EFEFEF"/>
              </a:solidFill>
            </a:endParaRPr>
          </a:p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 Creating Database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PostgresSQL</a:t>
            </a:r>
            <a:endParaRPr sz="4850">
              <a:solidFill>
                <a:srgbClr val="EFEFEF"/>
              </a:solidFill>
            </a:endParaRPr>
          </a:p>
          <a:p>
            <a:pPr marL="457200" lvl="0" indent="-3055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   Connecting to Database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850"/>
              <a:t>   </a:t>
            </a:r>
            <a:r>
              <a:rPr lang="en" sz="4850">
                <a:solidFill>
                  <a:schemeClr val="dk1"/>
                </a:solidFill>
              </a:rPr>
              <a:t>SQLAlchemy, Psycopg2 module</a:t>
            </a:r>
            <a:endParaRPr sz="4850">
              <a:solidFill>
                <a:schemeClr val="dk1"/>
              </a:solidFill>
            </a:endParaRPr>
          </a:p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Machine Learning</a:t>
            </a:r>
            <a:endParaRPr sz="4850">
              <a:solidFill>
                <a:schemeClr val="dk1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-"/>
            </a:pPr>
            <a:r>
              <a:rPr lang="en" sz="4850">
                <a:solidFill>
                  <a:schemeClr val="dk1"/>
                </a:solidFill>
              </a:rPr>
              <a:t>Sklearn.preprocessing</a:t>
            </a:r>
            <a:endParaRPr sz="4850">
              <a:solidFill>
                <a:schemeClr val="dk1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-"/>
            </a:pPr>
            <a:r>
              <a:rPr lang="en" sz="4850">
                <a:solidFill>
                  <a:schemeClr val="dk1"/>
                </a:solidFill>
              </a:rPr>
              <a:t>sklearn.metric</a:t>
            </a:r>
            <a:endParaRPr sz="4850">
              <a:solidFill>
                <a:schemeClr val="dk1"/>
              </a:solidFill>
            </a:endParaRPr>
          </a:p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Dashboard</a:t>
            </a:r>
            <a:endParaRPr sz="4850">
              <a:solidFill>
                <a:schemeClr val="dk1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Tableau</a:t>
            </a:r>
            <a:endParaRPr sz="485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8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Future Analysis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other features for correlation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other analysis based on the severity of the storm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Agenda</a:t>
            </a:r>
            <a:endParaRPr sz="36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30300" y="1584275"/>
            <a:ext cx="8264400" cy="22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Purpose &amp; Data Exploration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Preprocessing &amp; Structure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Structure &amp; Creation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Analysis &amp; Machine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Visualizations and Dashboard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Tools &amp; Recommendations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300" y="789150"/>
            <a:ext cx="3994575" cy="332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Purpose</a:t>
            </a:r>
            <a:endParaRPr sz="360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835900"/>
            <a:ext cx="8264400" cy="22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weather patterns among the east coast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 the likelihood of bad weather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factors contributing to storm strikes in Florida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analysis for meteorologists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049" y="204000"/>
            <a:ext cx="2116350" cy="1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Phase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20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Questions we want to answer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factors contribute to storm strikes in Florida?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weather patterns do we observe with our data?</a:t>
            </a:r>
            <a:endParaRPr sz="2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Finding the best data that fits our needs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How do we filter our data to suit our analysis?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database structure can we use to present our findings?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are the optimal tools to present our data?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223925"/>
            <a:ext cx="8520600" cy="3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Data Sources: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Storm Events DB from NOAA.gov (CSV file)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Geojson of US states from GitHub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Preprocessing steps: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 files are imported to Pandas dataframes.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Unnamed storms are dropped from dataframe.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 is mapped in Pandas to view data points.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375" y="1751850"/>
            <a:ext cx="3447625" cy="19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259100" y="1100675"/>
            <a:ext cx="8520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Preprocessing steps (cont.):</a:t>
            </a: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Geohash columns are created for latitude and longitude coordinates using pygeohash.</a:t>
            </a:r>
            <a:endParaRPr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Geohash encodes a geographic location into a string of letters and digits.</a:t>
            </a: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The length of the geohash determines the area covered by the geohash.</a:t>
            </a: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In our analysis we are using the following geohash lengths.  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1234425" y="384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{CE5B2975-C1E3-4482-88C8-5CA300691798}</a:tableStyleId>
              </a:tblPr>
              <a:tblGrid>
                <a:gridCol w="73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Geohash Level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CellWidth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Cell Height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1,250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625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4.89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4.89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00" y="1919725"/>
            <a:ext cx="64008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396725"/>
            <a:ext cx="4835100" cy="3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Preprocessing steps (cont.):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Dataframe is filtered to the North Atlantic region.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Florida geojson file is imported to Pandas.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Florida geohash values are calculated.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Dataframes are exported to Postgres for DB processing.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400" y="307250"/>
            <a:ext cx="3396150" cy="24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825" y="2928175"/>
            <a:ext cx="2390284" cy="208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67550"/>
            <a:ext cx="8520600" cy="3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EFEFE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Entity Relationship Diagram</a:t>
            </a:r>
            <a:endParaRPr b="1" u="sng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b="1" u="sng">
              <a:solidFill>
                <a:srgbClr val="EFEFEF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200" y="1735549"/>
            <a:ext cx="5568600" cy="314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217900" y="1127025"/>
            <a:ext cx="8520600" cy="26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NA_Storms and Target tables are imported from Pandas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Fl_storms - created with the following query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25" y="2143448"/>
            <a:ext cx="6940699" cy="25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On-screen Show (16:9)</PresentationFormat>
  <Paragraphs>160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Oswald</vt:lpstr>
      <vt:lpstr>Arial</vt:lpstr>
      <vt:lpstr>Nunito</vt:lpstr>
      <vt:lpstr>Average</vt:lpstr>
      <vt:lpstr>Slate</vt:lpstr>
      <vt:lpstr>Weather Patterns</vt:lpstr>
      <vt:lpstr>Agenda</vt:lpstr>
      <vt:lpstr>Purpose</vt:lpstr>
      <vt:lpstr>Data Exploration Phase</vt:lpstr>
      <vt:lpstr>Data Preprocessing</vt:lpstr>
      <vt:lpstr>Data Preprocessing</vt:lpstr>
      <vt:lpstr>Data Preprocessing</vt:lpstr>
      <vt:lpstr>Database Structure</vt:lpstr>
      <vt:lpstr>Database Structure</vt:lpstr>
      <vt:lpstr>Database Structure</vt:lpstr>
      <vt:lpstr>Database Structure</vt:lpstr>
      <vt:lpstr>Machine Learning Pipeline</vt:lpstr>
      <vt:lpstr>Data Analysis</vt:lpstr>
      <vt:lpstr>Data Analysis</vt:lpstr>
      <vt:lpstr>Data Analysis</vt:lpstr>
      <vt:lpstr>Data Analysis</vt:lpstr>
      <vt:lpstr>Data Analysis</vt:lpstr>
      <vt:lpstr>Tools Used</vt:lpstr>
      <vt:lpstr>Recommendations for 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Patterns</dc:title>
  <dc:creator>Lakenia</dc:creator>
  <cp:lastModifiedBy>Lakenia Manago</cp:lastModifiedBy>
  <cp:revision>1</cp:revision>
  <dcterms:modified xsi:type="dcterms:W3CDTF">2021-03-25T00:45:34Z</dcterms:modified>
</cp:coreProperties>
</file>