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3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413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Build application container or OS image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Deploy cloud configuration or application to environment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623263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Update cloud and infrastructure configuration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Application code or OS change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stCxn id="57" idx="3"/>
            <a:endCxn id="54" idx="0"/>
          </p:cNvCxnSpPr>
          <p:nvPr/>
        </p:nvCxnSpPr>
        <p:spPr>
          <a:xfrm>
            <a:off x="1606375" y="1873200"/>
            <a:ext cx="1488900" cy="238200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stCxn id="56" idx="3"/>
            <a:endCxn id="55" idx="1"/>
          </p:cNvCxnSpPr>
          <p:nvPr/>
        </p:nvCxnSpPr>
        <p:spPr>
          <a:xfrm>
            <a:off x="5931263" y="2410225"/>
            <a:ext cx="8739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4;p13">
            <a:extLst>
              <a:ext uri="{FF2B5EF4-FFF2-40B4-BE49-F238E27FC236}">
                <a16:creationId xmlns:a16="http://schemas.microsoft.com/office/drawing/2014/main" id="{09540248-65CE-4B55-9D27-B34D7D4A16E1}"/>
              </a:ext>
            </a:extLst>
          </p:cNvPr>
          <p:cNvSpPr/>
          <p:nvPr/>
        </p:nvSpPr>
        <p:spPr>
          <a:xfrm>
            <a:off x="3532313" y="9768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Twistlock container scanning</a:t>
            </a:r>
            <a:endParaRPr sz="1000" dirty="0"/>
          </a:p>
        </p:txBody>
      </p: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EB822F86-2B14-4B95-905A-E5BECBD51C82}"/>
              </a:ext>
            </a:extLst>
          </p:cNvPr>
          <p:cNvSpPr/>
          <p:nvPr/>
        </p:nvSpPr>
        <p:spPr>
          <a:xfrm>
            <a:off x="2441363" y="3499997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Check Terraform code with Regula for Security Compliance</a:t>
            </a:r>
            <a:endParaRPr sz="1000" dirty="0"/>
          </a:p>
        </p:txBody>
      </p:sp>
      <p:cxnSp>
        <p:nvCxnSpPr>
          <p:cNvPr id="26" name="Google Shape;60;p13">
            <a:extLst>
              <a:ext uri="{FF2B5EF4-FFF2-40B4-BE49-F238E27FC236}">
                <a16:creationId xmlns:a16="http://schemas.microsoft.com/office/drawing/2014/main" id="{FEDD3F3D-530B-447A-A518-8DE067043F15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3749363" y="2709025"/>
            <a:ext cx="1527900" cy="1121752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938236E-5743-430A-A003-9EB84C7B2988}"/>
              </a:ext>
            </a:extLst>
          </p:cNvPr>
          <p:cNvCxnSpPr>
            <a:stCxn id="58" idx="2"/>
            <a:endCxn id="12" idx="1"/>
          </p:cNvCxnSpPr>
          <p:nvPr/>
        </p:nvCxnSpPr>
        <p:spPr>
          <a:xfrm rot="16200000" flipH="1">
            <a:off x="1432421" y="2789854"/>
            <a:ext cx="528897" cy="14889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9C1104A-7C24-49E0-96E5-D0A25B7CB6ED}"/>
              </a:ext>
            </a:extLst>
          </p:cNvPr>
          <p:cNvCxnSpPr/>
          <p:nvPr/>
        </p:nvCxnSpPr>
        <p:spPr>
          <a:xfrm flipH="1">
            <a:off x="765387" y="3996267"/>
            <a:ext cx="16759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1A82B31-3BA3-4CC1-93FB-59E8AFC1B4EA}"/>
              </a:ext>
            </a:extLst>
          </p:cNvPr>
          <p:cNvCxnSpPr/>
          <p:nvPr/>
        </p:nvCxnSpPr>
        <p:spPr>
          <a:xfrm flipV="1">
            <a:off x="758613" y="3269899"/>
            <a:ext cx="0" cy="7263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842CEB-3C7A-4D18-861B-488FBF0315E1}"/>
              </a:ext>
            </a:extLst>
          </p:cNvPr>
          <p:cNvSpPr txBox="1"/>
          <p:nvPr/>
        </p:nvSpPr>
        <p:spPr>
          <a:xfrm>
            <a:off x="374071" y="4097597"/>
            <a:ext cx="13227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Out of Compliance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0A6D3AE-C092-497F-B93F-50E69A5FF233}"/>
              </a:ext>
            </a:extLst>
          </p:cNvPr>
          <p:cNvCxnSpPr>
            <a:stCxn id="54" idx="3"/>
          </p:cNvCxnSpPr>
          <p:nvPr/>
        </p:nvCxnSpPr>
        <p:spPr>
          <a:xfrm flipV="1">
            <a:off x="3749363" y="1574400"/>
            <a:ext cx="294317" cy="835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86FC145-28A9-499C-B20A-36B23759E878}"/>
              </a:ext>
            </a:extLst>
          </p:cNvPr>
          <p:cNvCxnSpPr>
            <a:stCxn id="11" idx="3"/>
            <a:endCxn id="56" idx="0"/>
          </p:cNvCxnSpPr>
          <p:nvPr/>
        </p:nvCxnSpPr>
        <p:spPr>
          <a:xfrm>
            <a:off x="4840313" y="1275600"/>
            <a:ext cx="436950" cy="8358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B723011-03E6-416E-BF2D-170A8BCBBD92}"/>
              </a:ext>
            </a:extLst>
          </p:cNvPr>
          <p:cNvCxnSpPr>
            <a:stCxn id="11" idx="1"/>
            <a:endCxn id="57" idx="0"/>
          </p:cNvCxnSpPr>
          <p:nvPr/>
        </p:nvCxnSpPr>
        <p:spPr>
          <a:xfrm rot="10800000" flipV="1">
            <a:off x="952375" y="1275600"/>
            <a:ext cx="2579938" cy="29880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226DFF-D28C-4CDA-B07D-5C751077D887}"/>
              </a:ext>
            </a:extLst>
          </p:cNvPr>
          <p:cNvSpPr txBox="1"/>
          <p:nvPr/>
        </p:nvSpPr>
        <p:spPr>
          <a:xfrm>
            <a:off x="1325724" y="968779"/>
            <a:ext cx="16898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Container Vulnerabilities</a:t>
            </a:r>
          </a:p>
        </p:txBody>
      </p:sp>
      <p:sp>
        <p:nvSpPr>
          <p:cNvPr id="51" name="Google Shape;54;p13">
            <a:extLst>
              <a:ext uri="{FF2B5EF4-FFF2-40B4-BE49-F238E27FC236}">
                <a16:creationId xmlns:a16="http://schemas.microsoft.com/office/drawing/2014/main" id="{B764DE96-CD25-47B0-8850-AD89B959DD62}"/>
              </a:ext>
            </a:extLst>
          </p:cNvPr>
          <p:cNvSpPr/>
          <p:nvPr/>
        </p:nvSpPr>
        <p:spPr>
          <a:xfrm>
            <a:off x="6950433" y="4045018"/>
            <a:ext cx="1069084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AWS Security Hub</a:t>
            </a:r>
          </a:p>
        </p:txBody>
      </p:sp>
      <p:sp>
        <p:nvSpPr>
          <p:cNvPr id="52" name="Google Shape;54;p13">
            <a:extLst>
              <a:ext uri="{FF2B5EF4-FFF2-40B4-BE49-F238E27FC236}">
                <a16:creationId xmlns:a16="http://schemas.microsoft.com/office/drawing/2014/main" id="{00D860F9-38E2-47CA-B112-9E865D431E8C}"/>
              </a:ext>
            </a:extLst>
          </p:cNvPr>
          <p:cNvSpPr/>
          <p:nvPr/>
        </p:nvSpPr>
        <p:spPr>
          <a:xfrm>
            <a:off x="5981145" y="3168950"/>
            <a:ext cx="774135" cy="480714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AWS Config</a:t>
            </a:r>
          </a:p>
        </p:txBody>
      </p:sp>
      <p:sp>
        <p:nvSpPr>
          <p:cNvPr id="53" name="Google Shape;54;p13">
            <a:extLst>
              <a:ext uri="{FF2B5EF4-FFF2-40B4-BE49-F238E27FC236}">
                <a16:creationId xmlns:a16="http://schemas.microsoft.com/office/drawing/2014/main" id="{BDD09460-910F-4BA7-9746-91991922E503}"/>
              </a:ext>
            </a:extLst>
          </p:cNvPr>
          <p:cNvSpPr/>
          <p:nvPr/>
        </p:nvSpPr>
        <p:spPr>
          <a:xfrm>
            <a:off x="6950433" y="3152369"/>
            <a:ext cx="921610" cy="480714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AWS GuardDuty</a:t>
            </a:r>
          </a:p>
        </p:txBody>
      </p:sp>
      <p:sp>
        <p:nvSpPr>
          <p:cNvPr id="63" name="Google Shape;54;p13">
            <a:extLst>
              <a:ext uri="{FF2B5EF4-FFF2-40B4-BE49-F238E27FC236}">
                <a16:creationId xmlns:a16="http://schemas.microsoft.com/office/drawing/2014/main" id="{7E51A827-1DFD-497D-B107-C9A5E55C9663}"/>
              </a:ext>
            </a:extLst>
          </p:cNvPr>
          <p:cNvSpPr/>
          <p:nvPr/>
        </p:nvSpPr>
        <p:spPr>
          <a:xfrm>
            <a:off x="8019517" y="3108557"/>
            <a:ext cx="921610" cy="541107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AWS Inspector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sz="10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5F35625-88CF-47FE-A9AA-D9594ED0FF27}"/>
              </a:ext>
            </a:extLst>
          </p:cNvPr>
          <p:cNvCxnSpPr>
            <a:cxnSpLocks/>
          </p:cNvCxnSpPr>
          <p:nvPr/>
        </p:nvCxnSpPr>
        <p:spPr>
          <a:xfrm flipH="1">
            <a:off x="6546689" y="2732676"/>
            <a:ext cx="321471" cy="391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2C2BD47-777F-4541-845C-67EBFC20D168}"/>
              </a:ext>
            </a:extLst>
          </p:cNvPr>
          <p:cNvCxnSpPr>
            <a:cxnSpLocks/>
          </p:cNvCxnSpPr>
          <p:nvPr/>
        </p:nvCxnSpPr>
        <p:spPr>
          <a:xfrm>
            <a:off x="7337106" y="2712886"/>
            <a:ext cx="74132" cy="391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ABB4546-F03F-4BAC-9BAE-C4DBD9F18FEE}"/>
              </a:ext>
            </a:extLst>
          </p:cNvPr>
          <p:cNvCxnSpPr>
            <a:cxnSpLocks/>
          </p:cNvCxnSpPr>
          <p:nvPr/>
        </p:nvCxnSpPr>
        <p:spPr>
          <a:xfrm>
            <a:off x="8280448" y="2694812"/>
            <a:ext cx="74132" cy="3914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9E7DA4-821B-4664-8F11-9E6DC759A659}"/>
              </a:ext>
            </a:extLst>
          </p:cNvPr>
          <p:cNvCxnSpPr/>
          <p:nvPr/>
        </p:nvCxnSpPr>
        <p:spPr>
          <a:xfrm>
            <a:off x="6463194" y="3718560"/>
            <a:ext cx="341969" cy="277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DBB15D-9F35-444A-9A3B-4153F4825E46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313990" y="3633083"/>
            <a:ext cx="170985" cy="41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E4032B8-E465-4D11-A0A0-D107BBA66151}"/>
              </a:ext>
            </a:extLst>
          </p:cNvPr>
          <p:cNvCxnSpPr>
            <a:cxnSpLocks/>
          </p:cNvCxnSpPr>
          <p:nvPr/>
        </p:nvCxnSpPr>
        <p:spPr>
          <a:xfrm flipH="1">
            <a:off x="8043685" y="3681073"/>
            <a:ext cx="310896" cy="31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51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Daniel Fuentes</cp:lastModifiedBy>
  <cp:revision>1</cp:revision>
  <dcterms:modified xsi:type="dcterms:W3CDTF">2021-11-21T23:59:58Z</dcterms:modified>
</cp:coreProperties>
</file>