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216CC-7CF0-F5B7-D64A-7B804BAD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543EAB-A9D8-9A6B-AD72-C8EF71DB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BFCE-6D2B-4D6B-B32D-3F4ECA0BE035}" type="datetimeFigureOut">
              <a:rPr lang="es-MX" smtClean="0"/>
              <a:t>13/07/2025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D5C9C1-E124-D73C-48A9-B78F1C08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999275-F2CF-654D-C108-D9EC5202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FAAB-5891-4D72-B54B-99876C757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88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A2D22D-41DE-F631-032E-0CE8D437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690921-DFE4-9A4D-0CD4-2ADE05442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FB3B2-59A8-8031-EADC-632D34E4F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4BFCE-6D2B-4D6B-B32D-3F4ECA0BE035}" type="datetimeFigureOut">
              <a:rPr lang="es-MX" smtClean="0"/>
              <a:t>13/07/2025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C4BCD-1ECF-B37F-2F62-829C49AE2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62353-9157-6394-9F7D-5B7725F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1FAAB-5891-4D72-B54B-99876C757E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23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E95DC1C-E8F5-D4C8-509A-8E56CB41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Acompáñame a ver mi línea del tiempo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075A73-4AE0-4C06-49B0-D662A2994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>
      <p:transition spd="slow" advClick="0" advTm="2000">
        <p:random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Acompáñame a ver mi línea del tiempo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ELIAS CASTRO GALVEZ</dc:creator>
  <cp:lastModifiedBy>DANIEL ELIAS CASTRO GALVEZ</cp:lastModifiedBy>
  <cp:revision>1</cp:revision>
  <dcterms:created xsi:type="dcterms:W3CDTF">2025-07-13T08:50:03Z</dcterms:created>
  <dcterms:modified xsi:type="dcterms:W3CDTF">2025-07-13T08:50:03Z</dcterms:modified>
</cp:coreProperties>
</file>