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ee32aedb9_1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ee32aedb9_1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ee32aedb9_1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ee32aedb9_1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132cde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132cde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132cdea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132cdea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132cdea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132cdea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132cdea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132cdea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132cdea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132cdea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eb7609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eb7609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eb76090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eb76090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eb76090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eb76090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ee32aedb9_1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ee32aedb9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eb760902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eb76090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eb76090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eb76090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efd026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efd026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cb21aa8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cb21aa8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ee32aedb9_1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ee32aedb9_1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ee32aedb9_1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ee32aedb9_1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acbc390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acbc390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acbc3909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acbc3909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ee32aedb9_1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ee32aedb9_1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ee32aedb9_1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ee32aedb9_1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acbc3909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acbc3909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Rating Prediction Final Presentation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Matt Poiesz, </a:t>
            </a:r>
            <a:r>
              <a:rPr lang="en" sz="1800"/>
              <a:t>Aidan Feeley, Danielle Contreras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Movie Predictions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3912528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516250" y="1144125"/>
            <a:ext cx="3717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Regression models performed much worse when predicting on the set of new movies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Movie Prediction </a:t>
            </a:r>
            <a:r>
              <a:rPr b="1" lang="en" sz="17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RMSE:</a:t>
            </a:r>
            <a:endParaRPr b="1" sz="17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MLR: 0.717</a:t>
            </a:r>
            <a:endParaRPr b="1" sz="19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Ridge: 0.702</a:t>
            </a:r>
            <a:endParaRPr b="1" sz="19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Lasso: 0.712</a:t>
            </a:r>
            <a:endParaRPr b="1" sz="19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Predicting Mean: 0.849</a:t>
            </a:r>
            <a:endParaRPr b="1" sz="19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Decreased Regression Performance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61475" y="1049225"/>
            <a:ext cx="6797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taking </a:t>
            </a: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average ratings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data may still suffer from a lack of information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“Average” Director ratings were often a result of a single movie, meaning it may not reflect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entire body of work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Possibly unlucky draws of </a:t>
            </a: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sequels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which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performed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very differently than their prequels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(John Wick 4, Creed III, Shazam!, Scream VI all had significantly different ratings than their predecessors)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Overall, it seems the models may have been overfit due to a </a:t>
            </a:r>
            <a:r>
              <a:rPr b="1" lang="en" sz="1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lack of multiple data points for directors and actors</a:t>
            </a:r>
            <a:endParaRPr b="1" sz="15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two predictors had by far the largest influence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87900" y="1489825"/>
            <a:ext cx="4341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prediction model consisting of multiple 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Measures predictor importance in estimating the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for classification along with numerical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Exceptional at providing clean estimates with straightforward interpretability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458" y="1489825"/>
            <a:ext cx="4026641" cy="30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Building (Variable Selection)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87900" y="1489825"/>
            <a:ext cx="41355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Obtained genre data but </a:t>
            </a:r>
            <a:r>
              <a:rPr lang="en"/>
              <a:t>received</a:t>
            </a:r>
            <a:r>
              <a:rPr lang="en"/>
              <a:t> low model importance and inflated MSE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 and Lead Average </a:t>
            </a:r>
            <a:r>
              <a:rPr lang="en"/>
              <a:t>provided high importance, though potentially overfit at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Runtime, Budget, and Sequel had low importance but were still included in final model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400" y="1489825"/>
            <a:ext cx="4232701" cy="28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Performance (Numeric)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5720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Obtained test RMSE of 0.46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are normally distributed with mean roughly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4225274" cy="26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Results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5371100" y="1489825"/>
            <a:ext cx="3384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performed better on test data than real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predictions relatively close to actual ratings, though none were spot on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4983202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to Mean Predictor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6753100" y="1253375"/>
            <a:ext cx="23910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Differences: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Predictor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53375"/>
            <a:ext cx="6365200" cy="34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6753100" y="2625675"/>
            <a:ext cx="21711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RF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Predictor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0.65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Neighbors(KNN)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358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KNN?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Technique that uses </a:t>
            </a:r>
            <a:r>
              <a:rPr lang="en"/>
              <a:t>euclidean</a:t>
            </a:r>
            <a:r>
              <a:rPr lang="en"/>
              <a:t>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(distance between a new data point and the neighboring points around)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make any assumptions about the data and also works well with smaller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50" y="2544475"/>
            <a:ext cx="1264050" cy="7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Process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used to predict IMDB ratings on new movies premiering in 2023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310 movies for my training set, test set was 9 new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out categorical response(did not really 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Went with numeric response (regular ratings)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out genres and sequel for predictors, only included runtime(minutes), budget(in millions), average rating per director, and average rating per lead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for-loop for 1-28 for # of neighbors, picked 5 as K based on RMSE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Response KNN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37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Categorized ratings/director ratings/lead ratings from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&lt; Rating &lt;= 6 as “1” or “Ok”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 &lt; Rating &lt;= 8 as “2” or “Good”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 &lt; Rating &lt;= 10 as “3” or “Great”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RMSE was 0.57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225" y="1291150"/>
            <a:ext cx="3610676" cy="22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and Goals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00"/>
                </a:solidFill>
              </a:rPr>
              <a:t>Can IMDB ratings for unreleased movies be predicted based on data from previous releases? </a:t>
            </a:r>
            <a:endParaRPr b="1" sz="22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what type of accuracy?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model produces the best results?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variables have the greatest influence?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Response KNN(failed)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had used 13 movies for my test set(original 9 and then 4 more)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tried different combinations with this set of movies, but kept getting only 2 different predictions for ratings. (7.0 &amp; 7.5, 6.8 &amp; 7.0)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decided that this was not a good representation of predictions and that it did not make much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went with the original 9 movies.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Response KNN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69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before, I picked 5 for my K (# of nearest neighbors)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Predictors used were ones mentioned before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an RMSE of 0.757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150" y="1017725"/>
            <a:ext cx="945750" cy="34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Predictions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275" y="1742750"/>
            <a:ext cx="3892700" cy="23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025" y="1200025"/>
            <a:ext cx="3536357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Comparisons 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performed well on test data, poorly on new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performed well on test data but failed to make as accurate predictions on new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did not perform as well as the other methods, based on RMSE and what happened when new movies were added to predict 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Scraping Process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was scraped from </a:t>
            </a:r>
            <a:r>
              <a:rPr b="1" lang="en" sz="2000">
                <a:solidFill>
                  <a:srgbClr val="FFFF00"/>
                </a:solidFill>
              </a:rPr>
              <a:t>IMDB.com</a:t>
            </a:r>
            <a:endParaRPr b="1" sz="2000">
              <a:solidFill>
                <a:srgbClr val="FFFF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member tried different scraping approaches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FFFF00"/>
                </a:solidFill>
              </a:rPr>
              <a:t>745 movies</a:t>
            </a:r>
            <a:r>
              <a:rPr b="1" lang="en" sz="2000">
                <a:solidFill>
                  <a:schemeClr val="accent6"/>
                </a:solidFill>
              </a:rPr>
              <a:t> </a:t>
            </a:r>
            <a:r>
              <a:rPr lang="en" sz="2000"/>
              <a:t>remained after NA values removed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FFFF00"/>
                </a:solidFill>
              </a:rPr>
              <a:t>28 categories</a:t>
            </a:r>
            <a:r>
              <a:rPr lang="en" sz="2000"/>
              <a:t> of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Decision between more movies or more variables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Scraping Process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07925" y="1494000"/>
            <a:ext cx="1334400" cy="21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“Advanced Title Search”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2001-2022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Ratings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&gt;2500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326550" y="1499700"/>
            <a:ext cx="1334400" cy="21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Rvest()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Looped through title searches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561850" y="1482600"/>
            <a:ext cx="1334400" cy="21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Manual data entry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899800" y="1499700"/>
            <a:ext cx="1334400" cy="21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Director, Actor names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verage ratings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50" y="3801900"/>
            <a:ext cx="7315379" cy="11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 rot="-5400000">
            <a:off x="952275" y="2240975"/>
            <a:ext cx="2075700" cy="718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 rot="-5400000">
            <a:off x="3062075" y="2115625"/>
            <a:ext cx="2087100" cy="957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 rot="-5400000">
            <a:off x="5360100" y="2075675"/>
            <a:ext cx="2087100" cy="1037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75" y="1144125"/>
            <a:ext cx="4185524" cy="28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900" y="1139925"/>
            <a:ext cx="4361301" cy="28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 for Numeric Predictors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925"/>
            <a:ext cx="2978100" cy="18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5275"/>
            <a:ext cx="2978100" cy="183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850" y="3033300"/>
            <a:ext cx="2980944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104000"/>
            <a:ext cx="2978101" cy="184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MLR, Ridge, and LASSO Regression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14423" r="15391" t="0"/>
          <a:stretch/>
        </p:blipFill>
        <p:spPr>
          <a:xfrm>
            <a:off x="387900" y="1205275"/>
            <a:ext cx="4196899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904000" y="1243100"/>
            <a:ext cx="353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MLR used as baseline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introducing bias term, Ridge can shrink coefficients towards zero, Lasso can shrink all the way to zero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improve models with multicollinearity issues, reduce potential over-fitting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Lasso can also help with large number of variables to produce simpler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688650" y="1144125"/>
            <a:ext cx="7766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MLR predictors selected with regsubsets()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Models with interaction terms compared via F-tests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with only four variables produced lowest Test RMSE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LASSO shrank all but 11 coefficients to zero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RIDGE had similar RMSE with 28 predictors and the 11 chosen  by LASSO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Director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b="1" lang="en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Actor Average Ratings, Budget,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had by far the largest effects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550" y="257625"/>
            <a:ext cx="2322826" cy="22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276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Regression Test Prediction Errors (80/20 split, n = 149)</a:t>
            </a:r>
            <a:endParaRPr sz="26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50" y="1144125"/>
            <a:ext cx="3029499" cy="18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750" y="1102625"/>
            <a:ext cx="3163849" cy="195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3197925"/>
            <a:ext cx="3136150" cy="18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6750" y="3243200"/>
            <a:ext cx="3163850" cy="17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