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1210b8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1210b8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210b80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210b80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Neuronales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89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Perceptron y sigmoid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75" y="1080725"/>
            <a:ext cx="57816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