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17852e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17852e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17852e4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17852e4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7852e41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17852e4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17852e41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17852e41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17852e41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17852e41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Quiz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88" y="1017725"/>
            <a:ext cx="647061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Neurona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00" y="1045550"/>
            <a:ext cx="35242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75" y="3790525"/>
            <a:ext cx="60102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3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¿Cual es linealmente separable? (Se puede por regresión logística)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2925"/>
            <a:ext cx="8839198" cy="317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Compuertas logicas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232400"/>
            <a:ext cx="714375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para neuronas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419250"/>
            <a:ext cx="66103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