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1f74eb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1f74eb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50" y="730600"/>
            <a:ext cx="8839201" cy="3819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