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358f6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358f6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2358f6f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2358f6f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0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343000"/>
            <a:ext cx="47815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