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73" r:id="rId8"/>
    <p:sldId id="274" r:id="rId9"/>
    <p:sldId id="275" r:id="rId10"/>
    <p:sldId id="276" r:id="rId11"/>
    <p:sldId id="277" r:id="rId12"/>
    <p:sldId id="278" r:id="rId13"/>
    <p:sldId id="264" r:id="rId14"/>
    <p:sldId id="265" r:id="rId15"/>
    <p:sldId id="266" r:id="rId16"/>
    <p:sldId id="26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B562-84C3-4824-8659-788ECC33A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Aplicación jugador club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D474A-75F5-433D-AC62-685109429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Daniel Fernando Valencia</a:t>
            </a:r>
          </a:p>
          <a:p>
            <a:r>
              <a:rPr lang="es-MX" dirty="0"/>
              <a:t>Universidad Central</a:t>
            </a:r>
          </a:p>
          <a:p>
            <a:r>
              <a:rPr lang="es-MX" dirty="0"/>
              <a:t>2021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81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130" y="541166"/>
            <a:ext cx="8386665" cy="968852"/>
          </a:xfrm>
        </p:spPr>
        <p:txBody>
          <a:bodyPr>
            <a:normAutofit/>
          </a:bodyPr>
          <a:lstStyle/>
          <a:p>
            <a:r>
              <a:rPr lang="es-MX" dirty="0"/>
              <a:t>Cu05 eliminar jugador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6FFB81-59DF-486A-A600-A68F11BC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8" y="2241553"/>
            <a:ext cx="7128851" cy="31391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9121051-78E2-4DB4-9084-1383B243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81" y="1978134"/>
            <a:ext cx="4546571" cy="354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1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130" y="541166"/>
            <a:ext cx="8386665" cy="968852"/>
          </a:xfrm>
        </p:spPr>
        <p:txBody>
          <a:bodyPr>
            <a:normAutofit/>
          </a:bodyPr>
          <a:lstStyle/>
          <a:p>
            <a:r>
              <a:rPr lang="es-MX" dirty="0"/>
              <a:t>Cu06 Persistir datos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E3945B-12EA-4BB6-A443-08E46886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95" y="2092615"/>
            <a:ext cx="7598275" cy="39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0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130" y="541166"/>
            <a:ext cx="8386665" cy="968852"/>
          </a:xfrm>
        </p:spPr>
        <p:txBody>
          <a:bodyPr>
            <a:normAutofit/>
          </a:bodyPr>
          <a:lstStyle/>
          <a:p>
            <a:r>
              <a:rPr lang="es-MX" dirty="0"/>
              <a:t>Cu07 eliminar jugador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B1F913-3AF1-4935-8ECB-53BB6B10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9" y="2021222"/>
            <a:ext cx="7088131" cy="314639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B2065B7-DCAF-48D4-BD50-6032461C7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46" y="1694575"/>
            <a:ext cx="4869023" cy="38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5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192" y="255940"/>
            <a:ext cx="6520343" cy="968852"/>
          </a:xfrm>
        </p:spPr>
        <p:txBody>
          <a:bodyPr>
            <a:normAutofit/>
          </a:bodyPr>
          <a:lstStyle/>
          <a:p>
            <a:r>
              <a:rPr lang="es-MX" dirty="0"/>
              <a:t>Modelo conceptual</a:t>
            </a:r>
            <a:endParaRPr lang="es-CO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4717B71-E7A0-4D65-995F-88EFC0DB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52" y="1687585"/>
            <a:ext cx="72580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7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192" y="138419"/>
            <a:ext cx="6520343" cy="968852"/>
          </a:xfrm>
        </p:spPr>
        <p:txBody>
          <a:bodyPr>
            <a:normAutofit fontScale="90000"/>
          </a:bodyPr>
          <a:lstStyle/>
          <a:p>
            <a:r>
              <a:rPr lang="es-MX" dirty="0"/>
              <a:t>Diagrama casos de uso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13C24D-58A8-4635-9A1B-69A0CA95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01" y="1317071"/>
            <a:ext cx="6306634" cy="54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046" y="247551"/>
            <a:ext cx="6520343" cy="968852"/>
          </a:xfrm>
        </p:spPr>
        <p:txBody>
          <a:bodyPr>
            <a:normAutofit/>
          </a:bodyPr>
          <a:lstStyle/>
          <a:p>
            <a:r>
              <a:rPr lang="es-MX" dirty="0"/>
              <a:t>Diagrama de clases</a:t>
            </a:r>
            <a:endParaRPr lang="es-CO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4CCD617-38DD-4425-9976-E00481F9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52" y="1384183"/>
            <a:ext cx="7445621" cy="54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42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96" y="289496"/>
            <a:ext cx="5416962" cy="968852"/>
          </a:xfrm>
        </p:spPr>
        <p:txBody>
          <a:bodyPr>
            <a:normAutofit/>
          </a:bodyPr>
          <a:lstStyle/>
          <a:p>
            <a:r>
              <a:rPr lang="es-MX" dirty="0"/>
              <a:t>Acta de entrega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200820-A40E-4129-9B14-6535360C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84" y="133604"/>
            <a:ext cx="4873028" cy="65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4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F7E7E-BD5E-4B09-889E-3ECE378EC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207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4C6EE-CA92-4942-BACF-978097F6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365E5-6603-42E3-AE73-959B4EC8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-apple-system"/>
              </a:rPr>
              <a:t> Aplicación para gestionar los jugadores de futbol del club París Saint-Germain, el cual debe tener algunos datos importantes de los jugadores, el seguimiento del estado físico de los jugadores y se debe poder agregar e inactivar jugadores del equipo.</a:t>
            </a:r>
          </a:p>
          <a:p>
            <a:pPr algn="l"/>
            <a:r>
              <a:rPr lang="es-MX" b="0" i="0" dirty="0">
                <a:effectLst/>
                <a:latin typeface="-apple-system"/>
              </a:rPr>
              <a:t>Ingeniero: Daniel </a:t>
            </a:r>
            <a:r>
              <a:rPr lang="es-MX" b="0" i="0" dirty="0" err="1">
                <a:effectLst/>
                <a:latin typeface="-apple-system"/>
              </a:rPr>
              <a:t>Fernado</a:t>
            </a:r>
            <a:r>
              <a:rPr lang="es-MX" b="0" i="0" dirty="0">
                <a:effectLst/>
                <a:latin typeface="-apple-system"/>
              </a:rPr>
              <a:t> Valencia</a:t>
            </a:r>
          </a:p>
          <a:p>
            <a:pPr algn="l"/>
            <a:r>
              <a:rPr lang="es-MX" b="0" i="0" dirty="0" err="1">
                <a:effectLst/>
                <a:latin typeface="-apple-system"/>
              </a:rPr>
              <a:t>Cliente:Cristian</a:t>
            </a:r>
            <a:r>
              <a:rPr lang="es-MX" b="0" i="0" dirty="0">
                <a:effectLst/>
                <a:latin typeface="-apple-system"/>
              </a:rPr>
              <a:t> Daniel </a:t>
            </a:r>
            <a:r>
              <a:rPr lang="es-MX" b="0" i="0" dirty="0" err="1">
                <a:effectLst/>
                <a:latin typeface="-apple-system"/>
              </a:rPr>
              <a:t>Barragan</a:t>
            </a:r>
            <a:r>
              <a:rPr lang="es-MX" b="0" i="0" dirty="0">
                <a:effectLst/>
                <a:latin typeface="-apple-system"/>
              </a:rPr>
              <a:t> Cruz</a:t>
            </a:r>
          </a:p>
          <a:p>
            <a:pPr algn="l"/>
            <a:r>
              <a:rPr lang="es-MX" b="0" i="0" dirty="0">
                <a:effectLst/>
                <a:latin typeface="-apple-system"/>
              </a:rPr>
              <a:t>Aplicación estand alone, con lenguaje de programación java, base de datos </a:t>
            </a:r>
            <a:r>
              <a:rPr lang="es-MX" b="0" i="0" dirty="0" err="1">
                <a:effectLst/>
                <a:latin typeface="-apple-system"/>
              </a:rPr>
              <a:t>sqlite</a:t>
            </a:r>
            <a:r>
              <a:rPr lang="es-MX" b="0" i="0" dirty="0">
                <a:effectLst/>
                <a:latin typeface="-apple-system"/>
              </a:rPr>
              <a:t> y utilizando la metodología en cascada.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739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57" y="524388"/>
            <a:ext cx="6520343" cy="968852"/>
          </a:xfrm>
        </p:spPr>
        <p:txBody>
          <a:bodyPr/>
          <a:lstStyle/>
          <a:p>
            <a:r>
              <a:rPr lang="es-MX" dirty="0"/>
              <a:t>Requisitos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25E965-5752-4A2D-81AF-F5C624A9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69" y="2050801"/>
            <a:ext cx="6817061" cy="41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192" y="255940"/>
            <a:ext cx="6520343" cy="968852"/>
          </a:xfrm>
        </p:spPr>
        <p:txBody>
          <a:bodyPr/>
          <a:lstStyle/>
          <a:p>
            <a:r>
              <a:rPr lang="es-MX" dirty="0"/>
              <a:t>requerimientos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074D0F-60D1-4250-836C-6102EF7C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53" y="1379523"/>
            <a:ext cx="5703566" cy="53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192" y="255940"/>
            <a:ext cx="6520343" cy="968852"/>
          </a:xfrm>
        </p:spPr>
        <p:txBody>
          <a:bodyPr>
            <a:normAutofit fontScale="90000"/>
          </a:bodyPr>
          <a:lstStyle/>
          <a:p>
            <a:r>
              <a:rPr lang="es-MX" dirty="0"/>
              <a:t>Cu01 agregar jugador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AA27C6-8E91-4891-A34C-A6562D8C9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04" y="1706283"/>
            <a:ext cx="9493611" cy="46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6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192" y="255940"/>
            <a:ext cx="6520343" cy="968852"/>
          </a:xfrm>
        </p:spPr>
        <p:txBody>
          <a:bodyPr>
            <a:normAutofit/>
          </a:bodyPr>
          <a:lstStyle/>
          <a:p>
            <a:r>
              <a:rPr lang="es-CO" b="0" i="0" dirty="0">
                <a:solidFill>
                  <a:schemeClr val="bg1"/>
                </a:solidFill>
                <a:effectLst/>
                <a:latin typeface="-apple-system"/>
              </a:rPr>
              <a:t>Mockup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AFEFEC-9BC4-4D9B-A1C5-D7452836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765"/>
            <a:ext cx="4444331" cy="46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DEE9B7-DFFD-489F-B80F-CBA413D5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7" y="1509510"/>
            <a:ext cx="7280338" cy="47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0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192" y="255940"/>
            <a:ext cx="6520343" cy="968852"/>
          </a:xfrm>
        </p:spPr>
        <p:txBody>
          <a:bodyPr>
            <a:normAutofit/>
          </a:bodyPr>
          <a:lstStyle/>
          <a:p>
            <a:r>
              <a:rPr lang="es-MX" dirty="0"/>
              <a:t>Cu02 actualizar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2531F8-E22E-4CBB-B678-30B995C5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7" y="2254017"/>
            <a:ext cx="7618734" cy="349882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0CA76C-391E-4077-B414-67CCB950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25" y="1961887"/>
            <a:ext cx="3522607" cy="39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8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130" y="541166"/>
            <a:ext cx="8386665" cy="968852"/>
          </a:xfrm>
        </p:spPr>
        <p:txBody>
          <a:bodyPr>
            <a:normAutofit/>
          </a:bodyPr>
          <a:lstStyle/>
          <a:p>
            <a:r>
              <a:rPr lang="es-MX" dirty="0"/>
              <a:t>Cu03registro lesiones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ED33E3-6082-49BA-A996-44319067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0" y="2304700"/>
            <a:ext cx="7734300" cy="32385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61DA1ED-4199-4731-9307-01EA5C6C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109" y="2014188"/>
            <a:ext cx="39147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3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1F10-5B47-4C92-BB96-E9A5C775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130" y="541166"/>
            <a:ext cx="8386665" cy="968852"/>
          </a:xfrm>
        </p:spPr>
        <p:txBody>
          <a:bodyPr>
            <a:normAutofit/>
          </a:bodyPr>
          <a:lstStyle/>
          <a:p>
            <a:r>
              <a:rPr lang="es-MX" dirty="0"/>
              <a:t>Cu04 editar jugador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EE1B5B-DAAB-4080-A9A6-8AC76CD0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4" y="2163398"/>
            <a:ext cx="6918663" cy="324684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F422C27-264B-4545-AD14-F9F66ED16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78" y="2377934"/>
            <a:ext cx="4638753" cy="296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82795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26</TotalTime>
  <Words>120</Words>
  <Application>Microsoft Office PowerPoint</Application>
  <PresentationFormat>Panorámica</PresentationFormat>
  <Paragraphs>24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-apple-system</vt:lpstr>
      <vt:lpstr>Arial</vt:lpstr>
      <vt:lpstr>Gill Sans MT</vt:lpstr>
      <vt:lpstr>Paquete</vt:lpstr>
      <vt:lpstr>Aplicación jugador club</vt:lpstr>
      <vt:lpstr>Objeto</vt:lpstr>
      <vt:lpstr>Requisitos</vt:lpstr>
      <vt:lpstr>requerimientos</vt:lpstr>
      <vt:lpstr>Cu01 agregar jugador</vt:lpstr>
      <vt:lpstr>Mockup</vt:lpstr>
      <vt:lpstr>Cu02 actualizar</vt:lpstr>
      <vt:lpstr>Cu03registro lesiones</vt:lpstr>
      <vt:lpstr>Cu04 editar jugador</vt:lpstr>
      <vt:lpstr>Cu05 eliminar jugador</vt:lpstr>
      <vt:lpstr>Cu06 Persistir datos</vt:lpstr>
      <vt:lpstr>Cu07 eliminar jugador</vt:lpstr>
      <vt:lpstr>Modelo conceptual</vt:lpstr>
      <vt:lpstr>Diagrama casos de uso</vt:lpstr>
      <vt:lpstr>Diagrama de clases</vt:lpstr>
      <vt:lpstr>Acta de entrega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jugador club</dc:title>
  <dc:creator>daniel valencia</dc:creator>
  <cp:lastModifiedBy>daniel valencia</cp:lastModifiedBy>
  <cp:revision>1</cp:revision>
  <dcterms:created xsi:type="dcterms:W3CDTF">2021-11-25T15:53:09Z</dcterms:created>
  <dcterms:modified xsi:type="dcterms:W3CDTF">2021-11-25T16:20:08Z</dcterms:modified>
</cp:coreProperties>
</file>