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109" d="100"/>
          <a:sy n="109" d="100"/>
        </p:scale>
        <p:origin x="114" y="270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0" d="100"/>
          <a:sy n="80" d="100"/>
        </p:scale>
        <p:origin x="317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5/25/2014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5/25/2014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s-ES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000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s-ES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2617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9C811A25-86F3-4199-B84B-11E18E920314}" type="slidenum">
              <a:rPr lang="es-ES" sz="1200">
                <a:solidFill>
                  <a:srgbClr val="40404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341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3478DA37-5B3D-4916-93D4-68F39E5345C9}" type="slidenum">
              <a:rPr lang="es-ES" sz="1200">
                <a:solidFill>
                  <a:srgbClr val="40404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7484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76C37821-3976-49CE-9890-9D6FF68E9CD2}" type="slidenum">
              <a:rPr lang="es-ES" sz="1200">
                <a:solidFill>
                  <a:srgbClr val="404040"/>
                </a:solidFill>
                <a:latin typeface="+mn-lt"/>
                <a:ea typeface="+mn-e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6534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9BFA17BF-7677-4BEF-93FF-34966B182A31}" type="slidenum">
              <a:rPr lang="es-ES" sz="1200">
                <a:solidFill>
                  <a:srgbClr val="404040"/>
                </a:solidFill>
                <a:latin typeface="+mn-lt"/>
                <a:ea typeface="+mn-e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7946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s-ES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386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s-ES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921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s-ES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590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5/25/2014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5/25/2014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5/25/2014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5/25/2014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5/25/2014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5/25/2014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5/25/2014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5/25/2014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5/25/2014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5/25/2014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5/25/2014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5/25/2014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proyecto-software-e07@googlegroups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50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1570914" y="1152000"/>
            <a:ext cx="9046996" cy="551736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6742484" y="6309320"/>
            <a:ext cx="1512168" cy="360040"/>
          </a:xfrm>
          <a:prstGeom prst="rect">
            <a:avLst/>
          </a:prstGeom>
          <a:noFill/>
          <a:ln w="54000">
            <a:solidFill>
              <a:srgbClr val="FF0000"/>
            </a:solidFill>
            <a:miter/>
          </a:ln>
        </p:spPr>
      </p:sp>
      <p:sp>
        <p:nvSpPr>
          <p:cNvPr id="5" name="Título 1"/>
          <p:cNvSpPr txBox="1">
            <a:spLocks/>
          </p:cNvSpPr>
          <p:nvPr/>
        </p:nvSpPr>
        <p:spPr>
          <a:xfrm>
            <a:off x="0" y="260648"/>
            <a:ext cx="12188825" cy="675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smtClean="0">
                <a:solidFill>
                  <a:schemeClr val="accent1">
                    <a:lumMod val="50000"/>
                  </a:schemeClr>
                </a:solidFill>
              </a:rPr>
              <a:t>Carrito de la compra</a:t>
            </a:r>
            <a:endParaRPr lang="es-E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0132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2578969" y="1268760"/>
            <a:ext cx="7030884" cy="5445360"/>
          </a:xfrm>
          <a:prstGeom prst="rect">
            <a:avLst/>
          </a:prstGeom>
          <a:ln>
            <a:noFill/>
          </a:ln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-26268" y="404664"/>
            <a:ext cx="12188825" cy="648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smtClean="0">
                <a:solidFill>
                  <a:schemeClr val="accent1">
                    <a:lumMod val="50000"/>
                  </a:schemeClr>
                </a:solidFill>
              </a:rPr>
              <a:t>Generación del pedido</a:t>
            </a:r>
            <a:endParaRPr lang="es-E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7840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264959" y="3933056"/>
            <a:ext cx="4190760" cy="1899573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800" b="1" dirty="0">
                <a:solidFill>
                  <a:srgbClr val="39527B"/>
                </a:solidFill>
                <a:latin typeface="Corbel"/>
              </a:rPr>
              <a:t>Vista de 
</a:t>
            </a:r>
            <a:r>
              <a:rPr lang="en-US" sz="4800" b="1" dirty="0" err="1" smtClean="0">
                <a:solidFill>
                  <a:srgbClr val="39527B"/>
                </a:solidFill>
                <a:latin typeface="Corbel"/>
              </a:rPr>
              <a:t>Administrador</a:t>
            </a:r>
            <a:endParaRPr sz="1400" dirty="0"/>
          </a:p>
        </p:txBody>
      </p:sp>
      <p:pic>
        <p:nvPicPr>
          <p:cNvPr id="6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643548" y="462766"/>
            <a:ext cx="3433583" cy="251244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85749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26" y="1316327"/>
            <a:ext cx="10207972" cy="518457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670476" y="2420888"/>
            <a:ext cx="13716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332656"/>
            <a:ext cx="12188825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smtClean="0">
                <a:solidFill>
                  <a:schemeClr val="accent1">
                    <a:lumMod val="50000"/>
                  </a:schemeClr>
                </a:solidFill>
              </a:rPr>
              <a:t>Página principal de administración</a:t>
            </a:r>
            <a:endParaRPr lang="es-E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7370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174" y="1295400"/>
            <a:ext cx="8140646" cy="537396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923212" y="2895600"/>
            <a:ext cx="533400" cy="3657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 derecha 6"/>
          <p:cNvSpPr/>
          <p:nvPr/>
        </p:nvSpPr>
        <p:spPr>
          <a:xfrm>
            <a:off x="8609056" y="2743200"/>
            <a:ext cx="685800" cy="685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redondeado 7"/>
          <p:cNvSpPr/>
          <p:nvPr/>
        </p:nvSpPr>
        <p:spPr>
          <a:xfrm>
            <a:off x="9402178" y="2552700"/>
            <a:ext cx="1752600" cy="1066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accent1"/>
                </a:solidFill>
              </a:rPr>
              <a:t>Modificación y borrado</a:t>
            </a:r>
            <a:endParaRPr lang="es-ES" sz="2000" b="1" dirty="0">
              <a:solidFill>
                <a:schemeClr val="accent1"/>
              </a:solidFill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989956" y="175456"/>
            <a:ext cx="7174533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smtClean="0">
                <a:solidFill>
                  <a:schemeClr val="accent1">
                    <a:lumMod val="50000"/>
                  </a:schemeClr>
                </a:solidFill>
              </a:rPr>
              <a:t>Listado completo</a:t>
            </a:r>
            <a:endParaRPr lang="es-E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7310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12" y="1219200"/>
            <a:ext cx="10058400" cy="5550681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0" y="260648"/>
            <a:ext cx="12188825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smtClean="0">
                <a:solidFill>
                  <a:schemeClr val="accent1">
                    <a:lumMod val="50000"/>
                  </a:schemeClr>
                </a:solidFill>
              </a:rPr>
              <a:t>Modificación de un micro-controlador</a:t>
            </a:r>
            <a:endParaRPr lang="es-E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629916" y="2708920"/>
            <a:ext cx="1295400" cy="3768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73942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11" y="1143000"/>
            <a:ext cx="10058400" cy="5399772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0" y="260648"/>
            <a:ext cx="12188825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smtClean="0">
                <a:solidFill>
                  <a:schemeClr val="accent1">
                    <a:lumMod val="50000"/>
                  </a:schemeClr>
                </a:solidFill>
              </a:rPr>
              <a:t>Añadir un nuevo micro-controlador</a:t>
            </a:r>
            <a:endParaRPr lang="es-E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6713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7868" y="0"/>
            <a:ext cx="9577064" cy="53860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s-ES" sz="34400" b="1" dirty="0" smtClean="0">
                <a:ln w="44450">
                  <a:solidFill>
                    <a:srgbClr val="00206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???</a:t>
            </a:r>
            <a:endParaRPr lang="es-ES" sz="2800" dirty="0" smtClean="0">
              <a:ln w="44450">
                <a:solidFill>
                  <a:srgbClr val="002060"/>
                </a:solidFill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804" y="5085184"/>
            <a:ext cx="38884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s-ES" sz="4800" b="1" dirty="0" smtClean="0"/>
              <a:t>CONTACTO: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6260" y="5239072"/>
            <a:ext cx="6624736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ES" sz="2800" dirty="0" smtClean="0">
                <a:hlinkClick r:id="rId3"/>
              </a:rPr>
              <a:t>proyecto-software-e07@googlegroups.com</a:t>
            </a:r>
            <a:r>
              <a:rPr lang="es-E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24706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2132856"/>
            <a:ext cx="10971372" cy="2939008"/>
          </a:xfrm>
        </p:spPr>
        <p:txBody>
          <a:bodyPr>
            <a:noAutofit/>
          </a:bodyPr>
          <a:lstStyle/>
          <a:p>
            <a:pPr algn="just"/>
            <a:r>
              <a:rPr lang="es-ES" sz="4400" dirty="0" smtClean="0"/>
              <a:t>Somos una empresa dedicada </a:t>
            </a:r>
            <a:r>
              <a:rPr lang="es-ES" sz="4400" dirty="0"/>
              <a:t>al </a:t>
            </a:r>
            <a:r>
              <a:rPr lang="es-ES" sz="4400" b="1" u="sng" dirty="0"/>
              <a:t>desarrollo de software</a:t>
            </a:r>
            <a:r>
              <a:rPr lang="es-ES" sz="4400" dirty="0"/>
              <a:t>, </a:t>
            </a:r>
            <a:r>
              <a:rPr lang="es-ES" sz="4400" dirty="0" smtClean="0"/>
              <a:t>especializada en aplicaciones web orientadas</a:t>
            </a:r>
            <a:r>
              <a:rPr lang="es-ES" sz="4400" dirty="0"/>
              <a:t> </a:t>
            </a:r>
            <a:r>
              <a:rPr lang="es-ES" sz="4400" dirty="0" smtClean="0"/>
              <a:t>a </a:t>
            </a:r>
            <a:r>
              <a:rPr lang="es-ES" sz="4400" dirty="0"/>
              <a:t>pequeñas y medianas empresas para la </a:t>
            </a:r>
            <a:r>
              <a:rPr lang="es-ES" sz="4400" b="1" dirty="0"/>
              <a:t>gestión de </a:t>
            </a:r>
            <a:r>
              <a:rPr lang="es-ES" sz="4400" b="1" dirty="0" smtClean="0"/>
              <a:t>su catálogo</a:t>
            </a:r>
            <a:r>
              <a:rPr lang="es-ES" sz="4400" dirty="0" smtClean="0"/>
              <a:t> de productos </a:t>
            </a:r>
            <a:r>
              <a:rPr lang="es-ES" sz="4400" dirty="0"/>
              <a:t>y </a:t>
            </a:r>
            <a:r>
              <a:rPr lang="es-ES" sz="4400" b="1" dirty="0"/>
              <a:t>tienda online</a:t>
            </a:r>
            <a:r>
              <a:rPr lang="es-ES" sz="4400" dirty="0"/>
              <a:t>.</a:t>
            </a:r>
            <a:endParaRPr lang="en-US" sz="44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277988" y="294928"/>
            <a:ext cx="7056784" cy="9018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b="1" dirty="0" smtClean="0">
                <a:solidFill>
                  <a:schemeClr val="accent1">
                    <a:lumMod val="50000"/>
                  </a:schemeClr>
                </a:solidFill>
              </a:rPr>
              <a:t>Conócenos</a:t>
            </a:r>
            <a:endParaRPr lang="es-E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5518348" y="483096"/>
            <a:ext cx="5590357" cy="829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b="1" dirty="0" smtClean="0">
                <a:solidFill>
                  <a:schemeClr val="accent1">
                    <a:lumMod val="50000"/>
                  </a:schemeClr>
                </a:solidFill>
              </a:rPr>
              <a:t>¿Qué </a:t>
            </a:r>
            <a:r>
              <a:rPr lang="es-ES" sz="5400" b="1" dirty="0" smtClean="0">
                <a:solidFill>
                  <a:schemeClr val="accent1">
                    <a:lumMod val="50000"/>
                  </a:schemeClr>
                </a:solidFill>
              </a:rPr>
              <a:t>vendemos?</a:t>
            </a:r>
            <a:endParaRPr lang="es-E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410335" y="1444527"/>
            <a:ext cx="5806381" cy="1731554"/>
          </a:xfrm>
        </p:spPr>
        <p:txBody>
          <a:bodyPr>
            <a:noAutofit/>
          </a:bodyPr>
          <a:lstStyle/>
          <a:p>
            <a:pPr algn="ctr"/>
            <a:r>
              <a:rPr lang="es-ES" sz="4400" b="1" dirty="0" smtClean="0"/>
              <a:t/>
            </a:r>
            <a:br>
              <a:rPr lang="es-ES" sz="4400" b="1" dirty="0" smtClean="0"/>
            </a:br>
            <a:r>
              <a:rPr lang="es-ES" sz="4400" b="1" dirty="0"/>
              <a:t/>
            </a:r>
            <a:br>
              <a:rPr lang="es-ES" sz="4400" b="1" dirty="0"/>
            </a:br>
            <a:r>
              <a:rPr lang="es-ES" sz="4400" b="1" dirty="0" smtClean="0"/>
              <a:t>Catálogo electrónico </a:t>
            </a:r>
            <a:br>
              <a:rPr lang="es-ES" sz="4400" b="1" dirty="0" smtClean="0"/>
            </a:br>
            <a:r>
              <a:rPr lang="es-ES" sz="4400" b="1" dirty="0" smtClean="0"/>
              <a:t>para la venta de </a:t>
            </a:r>
            <a:br>
              <a:rPr lang="es-ES" sz="4400" b="1" dirty="0" smtClean="0"/>
            </a:br>
            <a:r>
              <a:rPr lang="es-ES" sz="4400" b="1" dirty="0" smtClean="0"/>
              <a:t>micro-controladores.</a:t>
            </a:r>
            <a:endParaRPr lang="en-US" sz="44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8725" y="4725144"/>
            <a:ext cx="10971372" cy="18285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smtClean="0"/>
              <a:t>Empresa mediana dedicada a </a:t>
            </a:r>
          </a:p>
          <a:p>
            <a:pPr algn="ctr"/>
            <a:r>
              <a:rPr lang="es-ES" sz="4400" b="1" dirty="0" smtClean="0"/>
              <a:t>la venta de micro-controladores </a:t>
            </a:r>
          </a:p>
          <a:p>
            <a:pPr algn="ctr"/>
            <a:r>
              <a:rPr lang="es-ES" sz="4400" b="1" dirty="0" smtClean="0"/>
              <a:t>que busca expandirse al ámbito </a:t>
            </a:r>
            <a:r>
              <a:rPr lang="es-ES" sz="4400" b="1" dirty="0" smtClean="0"/>
              <a:t>web.</a:t>
            </a:r>
            <a:endParaRPr lang="en-US" sz="4400" b="1" dirty="0"/>
          </a:p>
        </p:txBody>
      </p:sp>
      <p:pic>
        <p:nvPicPr>
          <p:cNvPr id="9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549796" y="483096"/>
            <a:ext cx="3433583" cy="2512445"/>
          </a:xfrm>
          <a:prstGeom prst="rect">
            <a:avLst/>
          </a:prstGeom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4006763" y="3861048"/>
            <a:ext cx="432048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s-ES" sz="5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y… ¿a quién?</a:t>
            </a:r>
            <a:endParaRPr lang="es-ES" sz="54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-1" y="294928"/>
            <a:ext cx="12188825" cy="973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b="1" dirty="0" smtClean="0">
                <a:solidFill>
                  <a:schemeClr val="accent1">
                    <a:lumMod val="50000"/>
                  </a:schemeClr>
                </a:solidFill>
              </a:rPr>
              <a:t>¿Por qué nuestro producto?</a:t>
            </a:r>
            <a:endParaRPr lang="es-E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8725" y="1988840"/>
            <a:ext cx="10971372" cy="892493"/>
          </a:xfrm>
        </p:spPr>
        <p:txBody>
          <a:bodyPr>
            <a:noAutofit/>
          </a:bodyPr>
          <a:lstStyle/>
          <a:p>
            <a:pPr algn="ctr"/>
            <a:r>
              <a:rPr lang="es-ES" sz="4400" b="1" dirty="0" smtClean="0"/>
              <a:t>Experiencia previa del equipo</a:t>
            </a:r>
            <a:endParaRPr lang="en-US" sz="44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8725" y="3601413"/>
            <a:ext cx="10971372" cy="18569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smtClean="0"/>
              <a:t>Estudio y análisis de competencia.</a:t>
            </a:r>
          </a:p>
          <a:p>
            <a:pPr algn="ctr"/>
            <a:endParaRPr lang="es-ES" sz="4400" b="1" dirty="0"/>
          </a:p>
          <a:p>
            <a:pPr algn="ctr"/>
            <a:r>
              <a:rPr lang="es-ES" sz="4400" b="1" dirty="0" smtClean="0"/>
              <a:t>Ventajas.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64960" y="3425589"/>
            <a:ext cx="4190760" cy="2695072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1" dirty="0">
                <a:solidFill>
                  <a:srgbClr val="39527B"/>
                </a:solidFill>
                <a:latin typeface="Corbel"/>
              </a:rPr>
              <a:t>Vista de 
</a:t>
            </a:r>
            <a:r>
              <a:rPr lang="en-US" sz="6000" b="1" dirty="0" err="1">
                <a:solidFill>
                  <a:srgbClr val="39527B"/>
                </a:solidFill>
                <a:latin typeface="Corbel"/>
              </a:rPr>
              <a:t>Usuario</a:t>
            </a:r>
            <a:r>
              <a:rPr lang="en-US" sz="4600" dirty="0">
                <a:solidFill>
                  <a:srgbClr val="39527B"/>
                </a:solidFill>
                <a:latin typeface="Corbel"/>
              </a:rPr>
              <a:t>
</a:t>
            </a:r>
            <a:endParaRPr dirty="0"/>
          </a:p>
        </p:txBody>
      </p:sp>
      <p:pic>
        <p:nvPicPr>
          <p:cNvPr id="85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643548" y="462766"/>
            <a:ext cx="3433583" cy="251244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11785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1352520" y="1628800"/>
            <a:ext cx="9465840" cy="473112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6814492" y="2708920"/>
            <a:ext cx="1944000" cy="360000"/>
          </a:xfrm>
          <a:prstGeom prst="rect">
            <a:avLst/>
          </a:prstGeom>
          <a:noFill/>
          <a:ln w="72000">
            <a:solidFill>
              <a:srgbClr val="FF0000"/>
            </a:solidFill>
            <a:miter/>
          </a:ln>
        </p:spPr>
      </p:sp>
      <p:sp>
        <p:nvSpPr>
          <p:cNvPr id="5" name="Título 1"/>
          <p:cNvSpPr txBox="1">
            <a:spLocks/>
          </p:cNvSpPr>
          <p:nvPr/>
        </p:nvSpPr>
        <p:spPr>
          <a:xfrm>
            <a:off x="-1" y="294928"/>
            <a:ext cx="12188825" cy="973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smtClean="0">
                <a:solidFill>
                  <a:schemeClr val="accent1">
                    <a:lumMod val="50000"/>
                  </a:schemeClr>
                </a:solidFill>
              </a:rPr>
              <a:t>Página principal usuario</a:t>
            </a:r>
            <a:endParaRPr lang="es-E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7731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10152000" y="2592000"/>
            <a:ext cx="1752120" cy="1066320"/>
          </a:xfrm>
          <a:prstGeom prst="roundRect">
            <a:avLst>
              <a:gd name="adj" fmla="val 16667"/>
            </a:avLst>
          </a:prstGeom>
          <a:solidFill>
            <a:srgbClr val="CDE2AA"/>
          </a:solidFill>
          <a:ln w="12600">
            <a:solidFill>
              <a:srgbClr val="5D7D2A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2000" b="1" dirty="0">
                <a:solidFill>
                  <a:srgbClr val="39527B"/>
                </a:solidFill>
                <a:latin typeface="Corbel"/>
              </a:rPr>
              <a:t>Añadir producto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pic>
        <p:nvPicPr>
          <p:cNvPr id="91" name="Picture 90"/>
          <p:cNvPicPr/>
          <p:nvPr/>
        </p:nvPicPr>
        <p:blipFill>
          <a:blip r:embed="rId2"/>
          <a:stretch>
            <a:fillRect/>
          </a:stretch>
        </p:blipFill>
        <p:spPr>
          <a:xfrm>
            <a:off x="3207240" y="1152000"/>
            <a:ext cx="5864760" cy="55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8322840" y="2592000"/>
            <a:ext cx="533160" cy="4104000"/>
          </a:xfrm>
          <a:prstGeom prst="rect">
            <a:avLst/>
          </a:prstGeom>
          <a:noFill/>
          <a:ln w="54000">
            <a:solidFill>
              <a:srgbClr val="FF0000"/>
            </a:solidFill>
            <a:miter/>
          </a:ln>
        </p:spPr>
      </p:sp>
      <p:sp>
        <p:nvSpPr>
          <p:cNvPr id="93" name="CustomShape 4"/>
          <p:cNvSpPr/>
          <p:nvPr/>
        </p:nvSpPr>
        <p:spPr>
          <a:xfrm>
            <a:off x="9294480" y="2808000"/>
            <a:ext cx="685440" cy="685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4D480"/>
          </a:solidFill>
          <a:ln w="12600">
            <a:solidFill>
              <a:srgbClr val="2A3C5A"/>
            </a:solidFill>
            <a:miter/>
          </a:ln>
        </p:spPr>
      </p:sp>
      <p:sp>
        <p:nvSpPr>
          <p:cNvPr id="7" name="Título 1"/>
          <p:cNvSpPr txBox="1">
            <a:spLocks/>
          </p:cNvSpPr>
          <p:nvPr/>
        </p:nvSpPr>
        <p:spPr>
          <a:xfrm>
            <a:off x="0" y="178168"/>
            <a:ext cx="12188825" cy="730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smtClean="0">
                <a:solidFill>
                  <a:schemeClr val="accent1">
                    <a:lumMod val="50000"/>
                  </a:schemeClr>
                </a:solidFill>
              </a:rPr>
              <a:t>Listado completo de micro-controladores</a:t>
            </a:r>
            <a:endParaRPr lang="es-E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9283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/>
          <p:cNvPicPr/>
          <p:nvPr/>
        </p:nvPicPr>
        <p:blipFill>
          <a:blip r:embed="rId2"/>
          <a:stretch>
            <a:fillRect/>
          </a:stretch>
        </p:blipFill>
        <p:spPr>
          <a:xfrm>
            <a:off x="1930925" y="1484784"/>
            <a:ext cx="8326972" cy="4873264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2061964" y="2492896"/>
            <a:ext cx="1296144" cy="504056"/>
          </a:xfrm>
          <a:prstGeom prst="rect">
            <a:avLst/>
          </a:prstGeom>
          <a:noFill/>
          <a:ln w="54000">
            <a:solidFill>
              <a:srgbClr val="FF0000"/>
            </a:solidFill>
            <a:miter/>
          </a:ln>
        </p:spPr>
      </p:sp>
      <p:sp>
        <p:nvSpPr>
          <p:cNvPr id="5" name="Título 1"/>
          <p:cNvSpPr txBox="1">
            <a:spLocks/>
          </p:cNvSpPr>
          <p:nvPr/>
        </p:nvSpPr>
        <p:spPr>
          <a:xfrm>
            <a:off x="-1" y="294928"/>
            <a:ext cx="12188825" cy="973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smtClean="0">
                <a:solidFill>
                  <a:schemeClr val="accent1">
                    <a:lumMod val="50000"/>
                  </a:schemeClr>
                </a:solidFill>
              </a:rPr>
              <a:t>Actualización del carrito</a:t>
            </a:r>
            <a:endParaRPr lang="es-E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599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/>
          <p:cNvPicPr/>
          <p:nvPr/>
        </p:nvPicPr>
        <p:blipFill>
          <a:blip r:embed="rId3"/>
          <a:stretch>
            <a:fillRect/>
          </a:stretch>
        </p:blipFill>
        <p:spPr>
          <a:xfrm>
            <a:off x="1414144" y="1196752"/>
            <a:ext cx="9360536" cy="5400600"/>
          </a:xfrm>
          <a:prstGeom prst="rect">
            <a:avLst/>
          </a:prstGeom>
          <a:ln>
            <a:noFill/>
          </a:ln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0" y="23167"/>
            <a:ext cx="12188825" cy="973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smtClean="0">
                <a:solidFill>
                  <a:schemeClr val="accent1">
                    <a:lumMod val="50000"/>
                  </a:schemeClr>
                </a:solidFill>
              </a:rPr>
              <a:t>Búsqueda</a:t>
            </a:r>
            <a:endParaRPr lang="es-E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5410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ales presentation on product or service" id="{7EE400BE-508E-476C-BFCF-E5A4B7CBB911}" vid="{528475A2-2519-44AA-B642-41944284C867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50A9AA-52B9-4BCE-8F7B-96CF968CD3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0</TotalTime>
  <Words>131</Words>
  <Application>Microsoft Office PowerPoint</Application>
  <PresentationFormat>Personalizado</PresentationFormat>
  <Paragraphs>41</Paragraphs>
  <Slides>17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</vt:lpstr>
      <vt:lpstr>Corbel</vt:lpstr>
      <vt:lpstr>Sales presentation on product or service</vt:lpstr>
      <vt:lpstr>Presentación de PowerPoint</vt:lpstr>
      <vt:lpstr>Somos una empresa dedicada al desarrollo de software, especializada en aplicaciones web orientadas a pequeñas y medianas empresas para la gestión de su catálogo de productos y tienda online.</vt:lpstr>
      <vt:lpstr>  Catálogo electrónico  para la venta de  micro-controladores.</vt:lpstr>
      <vt:lpstr>Experiencia previa del equipo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2014-05-25T19:13:00Z</dcterms:created>
  <dcterms:modified xsi:type="dcterms:W3CDTF">2014-05-25T21:42:13Z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TC034605559991</vt:lpwstr>
  </property>
</Properties>
</file>