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5CDF1F-9A46-4551-9D80-EC7799A597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WWDC A3 - Visualisations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A36651-DBC0-4A9B-800D-F7BBA2F5E9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10/11/2023 2:41:00 pm AEDT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516D72F-F1BD-49C0-9CB7-9CEE4BBD7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61912"/>
            <a:ext cx="33147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BCD9427-9792-45FC-8CC0-63EDB47E9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990600"/>
            <a:ext cx="8591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14D954C6-0A3B-4BAA-8240-3EC60A4DB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95262"/>
            <a:ext cx="71151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41766FC4-F68E-4819-ADD6-5CC0BDF000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66675"/>
            <a:ext cx="33147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40FE27A-2D90-4E44-8936-F573B4E8F4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03" y="0"/>
            <a:ext cx="7447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736BD235-72A4-4172-90C5-7C69207F1F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66675"/>
            <a:ext cx="33147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1C3891AB-E77C-4A91-ACC6-3DC7FA07B2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2743200"/>
            <a:ext cx="7191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2023-11-10T03:41:00Z</dcterms:created>
  <dcterms:modified xsi:type="dcterms:W3CDTF">2023-11-10T03:41:00Z</dcterms:modified>
</cp:coreProperties>
</file>