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58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14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35.png" ContentType="image/png"/>
  <Override PartName="/ppt/media/image17.png" ContentType="image/png"/>
  <Override PartName="/ppt/media/image5.png" ContentType="image/png"/>
  <Override PartName="/ppt/media/image72.png" ContentType="image/png"/>
  <Override PartName="/ppt/media/image23.png" ContentType="image/png"/>
  <Override PartName="/ppt/media/image60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 за одну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stereo.mp4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2021-05-26T16:04:21Z</dcterms:modified>
  <cp:revision>61</cp:revision>
  <dc:subject/>
  <dc:title/>
</cp:coreProperties>
</file>