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6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детекторов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детектора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детектор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возволяет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детекторов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каждого a из набора архитектур:</a:t>
            </a:r>
            <a:endParaRPr b="0" lang="en-GB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Для каждого d из набора детекторов:</a:t>
            </a:r>
            <a:endParaRPr b="0" lang="en-GB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Вычислить fps(a, d) – среднее количество кадров, обрабатываемых в секунду</a:t>
            </a:r>
            <a:endParaRPr b="0" lang="en-GB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Вычислить avgTrace(a, d) – среднее количество кадров, на которых отслеживается признак</a:t>
            </a:r>
            <a:endParaRPr b="0" lang="en-GB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Вычислить maxTrace(a, d) – максимальное количество кадров, на которых отслеживается признак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работы алгоритма оценки: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915200" y="1440000"/>
            <a:ext cx="6266880" cy="39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21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детекторов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детектор,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8120" cy="401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2000" y="1368000"/>
            <a:ext cx="943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20201113_1516_Cam_1_15_00.mp4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1000" cy="38422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7272000" y="1296000"/>
            <a:ext cx="2591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2021-05-15T18:07:11Z</dcterms:modified>
  <cp:revision>17</cp:revision>
  <dc:subject/>
  <dc:title/>
</cp:coreProperties>
</file>