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58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14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73.png" ContentType="image/png"/>
  <Override PartName="/ppt/media/image24.png" ContentType="image/png"/>
  <Override PartName="/ppt/media/image61.png" ContentType="image/png"/>
  <Override PartName="/ppt/media/image35.png" ContentType="image/png"/>
  <Override PartName="/ppt/media/image17.png" ContentType="image/png"/>
  <Override PartName="/ppt/media/image5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2.jpeg" ContentType="image/jpe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3176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точечных детекторов в алгоритмах обработки изображений ландшафтных сцен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000" y="4581720"/>
            <a:ext cx="5768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Выполнил:                      Шелепанов Д.А., М208 РИ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руководитель: д.ф.-м.н. Богуславский А. Н.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Соруководитель:            д.ф.-м.н. Соколов С.А.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дескрипторы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Решения детектор + дескриптор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SIFT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Сопоставление дескрипторов и прослеживание оптического потока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полного перебора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Nearest Neighbor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Лукаса-Канадэ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Харриса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Shi-Tomasi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Star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FAST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BRIEF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FREAK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Цель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алгоритм прослеживания особенностей, который работает быстро и надежно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Быстро: не менее 25 кадров в секунду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Надёжно: позволяет отследить признак не менее, чем на трёх последовательных кадрах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SIFT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SURF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ORB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BRISK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Критерии оценки работы алгоритмов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Скорость: количество кадров, которые можно обработать с помощью данного алгоритма на данном вычислителе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Нажёдность: среднее и максимальное количество кадров, на которых отслеживается признак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оценки работы алгоритмов прослеживания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32000" y="1080000"/>
            <a:ext cx="928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Пусть Arch = {Intel, CUDA, OpenCL} – набор архитектур;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Algo  - набор алгоритмов;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Video = {stereo.mp4, icy_scarp.mp4} – набор видеопоследовательностей;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Для каждого ar из Arch: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al из Algo: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v из Video: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fps(ar,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avgTrack(ar,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maxTrack(ar, al, v)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Где: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fps(ar, al, v) – количество обрабатываемых за секунду кадров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avgTrack(ar, al, v) – среднее количество отслеживаемых признаков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maxTrack(ar, al, v) – максимальное количество признаков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вычислители, для которых есть реализации различных детекторов особых точек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принцип прослеживания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Оценить работу алгоритмов на видеопоследовательностях, представленных в исходных данных, и вычислителях по количеству обрабатываемых в секунду кадров и надёжности отслеживания признаков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основании результатов оценки выбрать алгоритм, удовлетворяющий цели работы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Принципы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алгоритм прослеживания оптического потока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дескриптор + сопоставление признаков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61776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Интерпретация результатов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2221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368000"/>
            <a:ext cx="943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stereo.mp4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00:00:05.12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4928x2056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4640" y="1296000"/>
            <a:ext cx="6830640" cy="38419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72000" y="1296000"/>
            <a:ext cx="2591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icy_scarp.mp4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00:00:55.06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1920x1080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вычислители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Intel Core i5 (C++ &amp;&amp; SSE)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(Nvidia CUDA)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(OpenCL)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детекторы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2021-04-27T10:15:07Z</dcterms:created>
  <dc:creator/>
  <dc:description/>
  <dc:language>en-GB</dc:language>
  <cp:lastModifiedBy/>
  <dcterms:modified xsi:type="dcterms:W3CDTF">2021-05-20T00:02:24Z</dcterms:modified>
  <cp:revision>57</cp:revision>
  <dc:subject/>
  <dc:title/>
</cp:coreProperties>
</file>