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c</a:t>
            </a:r>
            <a:r>
              <a:rPr b="0" lang="en-GB" sz="4400" spc="-1" strike="noStrike">
                <a:latin typeface="Arial"/>
              </a:rPr>
              <a:t>k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d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h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i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l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e</a:t>
            </a:r>
            <a:r>
              <a:rPr b="0" lang="en-GB" sz="4400" spc="-1" strike="noStrike">
                <a:latin typeface="Arial"/>
              </a:rPr>
              <a:t>x</a:t>
            </a:r>
            <a:r>
              <a:rPr b="0" lang="en-GB" sz="4400" spc="-1" strike="noStrike">
                <a:latin typeface="Arial"/>
              </a:rPr>
              <a:t>t</a:t>
            </a:r>
            <a:r>
              <a:rPr b="0" lang="en-GB" sz="4400" spc="-1" strike="noStrike">
                <a:latin typeface="Arial"/>
              </a:rPr>
              <a:t> </a:t>
            </a:r>
            <a:r>
              <a:rPr b="0" lang="en-GB" sz="4400" spc="-1" strike="noStrike">
                <a:latin typeface="Arial"/>
              </a:rPr>
              <a:t>f</a:t>
            </a:r>
            <a:r>
              <a:rPr b="0" lang="en-GB" sz="4400" spc="-1" strike="noStrike">
                <a:latin typeface="Arial"/>
              </a:rPr>
              <a:t>o</a:t>
            </a:r>
            <a:r>
              <a:rPr b="0" lang="en-GB" sz="4400" spc="-1" strike="noStrike">
                <a:latin typeface="Arial"/>
              </a:rPr>
              <a:t>r</a:t>
            </a:r>
            <a:r>
              <a:rPr b="0" lang="en-GB" sz="4400" spc="-1" strike="noStrike">
                <a:latin typeface="Arial"/>
              </a:rPr>
              <a:t>m</a:t>
            </a:r>
            <a:r>
              <a:rPr b="0" lang="en-GB" sz="4400" spc="-1" strike="noStrike">
                <a:latin typeface="Arial"/>
              </a:rPr>
              <a:t>a</a:t>
            </a:r>
            <a:r>
              <a:rPr b="0" lang="en-GB" sz="4400" spc="-1" strike="noStrike">
                <a:latin typeface="Arial"/>
              </a:rPr>
              <a:t>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03176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Применение точечных детекторов в алгоритмах обработки изображений ландшафтных сцен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000" y="4581720"/>
            <a:ext cx="576828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Выполнил:                      Шелепанов Д.А., М208 РИ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руководитель: д.ф.-м.н. Богуславский А. Н.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Соруководитель:            д.ф.-м.н. Соколов С.А.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дескрипторы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FREAK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Решения детектор + дескриптор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SIFT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Сопоставление дескрипторов и прослеживание оптического потока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полного перебора – не используется в данной работе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Approximate Nearest Neighbor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Лукаса-Канадэ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5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Lucas-Kanade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 + FLANN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 + FLANN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Харриса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Shi-Tomasi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Star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FAST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BRIEF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Дескриптор FREAK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Цель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алгоритм прослеживания особенностей, который работает быстро и надежно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Быстро: не менее 25 кадров в секунду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Надёжно: позволяет отследить признак не менее, чем на трёх последовательных кадрах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SIFT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SURF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ORB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BRISK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BRIEF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SURF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 + FREAK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BRISK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Критерии оценки работы алгоритмов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Скорость: количество кадров, которые можно обработать с помощью данного алгоритма на данном вычислителе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Нажёдность: среднее и максимальное количество кадров, на которых отслеживается признак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оценки работы алгоритмов прослеживания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32000" y="1080000"/>
            <a:ext cx="9288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Пусть Arch = {Intel, CUDA, OpenCL} – набор архитектур;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Algo  - набор алгоритмов;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Пусть Video = {stereo.mp4, icy_scarp.mp4} – набор видеопоследовательностей;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Для каждого ar из Arch: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al из Algo: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Для каждого v из Video: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fps(ar,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avgTrack(ar, al, v)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вычислить maxTrack(ar, al, v)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Где: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fps(ar, al, v) – количество обрабатываемых за секунду кадров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avgTrack(ar, al, v) – среднее количество отслеживаемых признаков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	</a:t>
            </a:r>
            <a:r>
              <a:rPr b="0" lang="en-GB" sz="1800" spc="-1" strike="noStrike">
                <a:latin typeface="Arial"/>
              </a:rPr>
              <a:t>maxTrack(ar, al, v) – максимальное количество признаков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Harris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360000" y="1152000"/>
            <a:ext cx="3816000" cy="268776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4536000" y="1189800"/>
            <a:ext cx="3870720" cy="269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вычислители, для которых есть реализации различных детекторов особых точек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Выбрать принцип прослеживания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Оценить работу алгоритмов на видеопоследовательностях, представленных в исходных данных, и вычислителях по количеству обрабатываемых в секунду кадров и надёжности отслеживания признаков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 основании результатов оценки выбрать алгоритм, удовлетворяющий цели работы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 + Lukas-Kanade, icy_scarp.mp4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Fast + Lukas-Kanade, stereo.mp4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296000" y="1080000"/>
            <a:ext cx="3312000" cy="23328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040000" y="1080000"/>
            <a:ext cx="3408480" cy="2376000"/>
          </a:xfrm>
          <a:prstGeom prst="rect">
            <a:avLst/>
          </a:prstGeom>
          <a:ln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1512000" y="3456000"/>
            <a:ext cx="2952000" cy="202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Интерпретация результатов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222156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Спасибо за внимание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Принципы прослеживания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алгоритм прослеживания оптического потока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Детектор особых точек + дескриптор + сопоставление признаков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617760" cy="401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000" y="1368000"/>
            <a:ext cx="9431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20201113_1516_Cam_1_15_00.mp4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00:00:05.12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4928x2056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Исходные данные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4640" y="1296000"/>
            <a:ext cx="6830640" cy="384192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72000" y="1296000"/>
            <a:ext cx="2591280" cy="18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icy_scarp.mp4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Продолжительность: 00:00:55.06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Размер кадра: 1920x1080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вычислители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Intel Core i5 (C++ &amp;&amp; SSE)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(Nvidia CUDA)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GeForce GTX 1050 (OpenCL)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Используемые детекторы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Harris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Shi-Tomasi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Star</a:t>
            </a:r>
            <a:endParaRPr b="0" lang="en-GB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Fast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2021-04-27T10:15:07Z</dcterms:created>
  <dc:creator/>
  <dc:description/>
  <dc:language>en-GB</dc:language>
  <cp:lastModifiedBy/>
  <dcterms:modified xsi:type="dcterms:W3CDTF">2021-05-18T00:28:40Z</dcterms:modified>
  <cp:revision>41</cp:revision>
  <dc:subject/>
  <dc:title/>
</cp:coreProperties>
</file>