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1.jpeg" ContentType="image/jpeg"/>
  <Override PartName="/ppt/media/image4.png" ContentType="image/png"/>
  <Override PartName="/ppt/media/image5.gif" ContentType="image/gif"/>
  <Override PartName="/ppt/media/image8.png" ContentType="image/png"/>
  <Override PartName="/ppt/media/image1.jpeg" ContentType="image/jpeg"/>
  <Override PartName="/ppt/media/image13.png" ContentType="image/png"/>
  <Override PartName="/ppt/media/image7.png" ContentType="image/png"/>
  <Override PartName="/ppt/media/image12.png" ContentType="image/png"/>
  <Override PartName="/ppt/media/image9.jpeg" ContentType="image/jpeg"/>
  <Override PartName="/ppt/media/image2.png" ContentType="image/png"/>
  <Override PartName="/ppt/media/image6.png" ContentType="image/png"/>
  <Override PartName="/ppt/media/image10.jpeg" ContentType="image/jpeg"/>
  <Override PartName="/ppt/media/image3.jpeg" ContentType="image/jpe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presentation.xml" ContentType="application/vnd.openxmlformats-officedocument.presentationml.presentation.main+xml"/>
  <Override PartName="/ppt/slides/_rels/slide28.xml.rels" ContentType="application/vnd.openxmlformats-package.relationships+xml"/>
  <Override PartName="/ppt/slides/_rels/slide39.xml.rels" ContentType="application/vnd.openxmlformats-package.relationships+xml"/>
  <Override PartName="/ppt/slides/_rels/slide37.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31.xml.rels" ContentType="application/vnd.openxmlformats-package.relationships+xml"/>
  <Override PartName="/ppt/slides/_rels/slide2.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40.xml.rels" ContentType="application/vnd.openxmlformats-package.relationships+xml"/>
  <Override PartName="/ppt/slides/_rels/slide29.xml.rels" ContentType="application/vnd.openxmlformats-package.relationships+xml"/>
  <Override PartName="/ppt/slides/_rels/slide27.xml.rels" ContentType="application/vnd.openxmlformats-package.relationships+xml"/>
  <Override PartName="/ppt/slides/_rels/slide38.xml.rels" ContentType="application/vnd.openxmlformats-package.relationships+xml"/>
  <Override PartName="/ppt/slides/_rels/slide13.xml.rels" ContentType="application/vnd.openxmlformats-package.relationships+xml"/>
  <Override PartName="/ppt/slides/_rels/slide36.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32.xml.rels" ContentType="application/vnd.openxmlformats-package.relationships+xml"/>
  <Override PartName="/ppt/slides/_rels/slide30.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19.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0.xml.rels" ContentType="application/vnd.openxmlformats-package.relationships+xml"/>
  <Override PartName="/ppt/slides/_rels/slide4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28" name="PlaceHolder 2"/>
          <p:cNvSpPr>
            <a:spLocks noGrp="1"/>
          </p:cNvSpPr>
          <p:nvPr>
            <p:ph type="body"/>
          </p:nvPr>
        </p:nvSpPr>
        <p:spPr>
          <a:xfrm>
            <a:off x="685800" y="1447920"/>
            <a:ext cx="7772040" cy="2252880"/>
          </a:xfrm>
          <a:prstGeom prst="rect">
            <a:avLst/>
          </a:prstGeom>
        </p:spPr>
        <p:txBody>
          <a:bodyPr bIns="0" lIns="0" rIns="0" tIns="0" wrap="none"/>
          <a:p>
            <a:endParaRPr/>
          </a:p>
        </p:txBody>
      </p:sp>
      <p:sp>
        <p:nvSpPr>
          <p:cNvPr id="29" name="PlaceHolder 3"/>
          <p:cNvSpPr>
            <a:spLocks noGrp="1"/>
          </p:cNvSpPr>
          <p:nvPr>
            <p:ph type="body"/>
          </p:nvPr>
        </p:nvSpPr>
        <p:spPr>
          <a:xfrm>
            <a:off x="685800" y="3915000"/>
            <a:ext cx="7772040" cy="22528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31" name="PlaceHolder 2"/>
          <p:cNvSpPr>
            <a:spLocks noGrp="1"/>
          </p:cNvSpPr>
          <p:nvPr>
            <p:ph type="body"/>
          </p:nvPr>
        </p:nvSpPr>
        <p:spPr>
          <a:xfrm>
            <a:off x="685800" y="1447920"/>
            <a:ext cx="3792240" cy="2252880"/>
          </a:xfrm>
          <a:prstGeom prst="rect">
            <a:avLst/>
          </a:prstGeom>
        </p:spPr>
        <p:txBody>
          <a:bodyPr bIns="0" lIns="0" rIns="0" tIns="0" wrap="none"/>
          <a:p>
            <a:endParaRPr/>
          </a:p>
        </p:txBody>
      </p:sp>
      <p:sp>
        <p:nvSpPr>
          <p:cNvPr id="32" name="PlaceHolder 3"/>
          <p:cNvSpPr>
            <a:spLocks noGrp="1"/>
          </p:cNvSpPr>
          <p:nvPr>
            <p:ph type="body"/>
          </p:nvPr>
        </p:nvSpPr>
        <p:spPr>
          <a:xfrm>
            <a:off x="4667760" y="1447920"/>
            <a:ext cx="3792240" cy="2252880"/>
          </a:xfrm>
          <a:prstGeom prst="rect">
            <a:avLst/>
          </a:prstGeom>
        </p:spPr>
        <p:txBody>
          <a:bodyPr bIns="0" lIns="0" rIns="0" tIns="0" wrap="none"/>
          <a:p>
            <a:endParaRPr/>
          </a:p>
        </p:txBody>
      </p:sp>
      <p:sp>
        <p:nvSpPr>
          <p:cNvPr id="33" name="PlaceHolder 4"/>
          <p:cNvSpPr>
            <a:spLocks noGrp="1"/>
          </p:cNvSpPr>
          <p:nvPr>
            <p:ph type="body"/>
          </p:nvPr>
        </p:nvSpPr>
        <p:spPr>
          <a:xfrm>
            <a:off x="4667760" y="3915000"/>
            <a:ext cx="3792240" cy="2252880"/>
          </a:xfrm>
          <a:prstGeom prst="rect">
            <a:avLst/>
          </a:prstGeom>
        </p:spPr>
        <p:txBody>
          <a:bodyPr bIns="0" lIns="0" rIns="0" tIns="0" wrap="none"/>
          <a:p>
            <a:endParaRPr/>
          </a:p>
        </p:txBody>
      </p:sp>
      <p:sp>
        <p:nvSpPr>
          <p:cNvPr id="34" name="PlaceHolder 5"/>
          <p:cNvSpPr>
            <a:spLocks noGrp="1"/>
          </p:cNvSpPr>
          <p:nvPr>
            <p:ph type="body"/>
          </p:nvPr>
        </p:nvSpPr>
        <p:spPr>
          <a:xfrm>
            <a:off x="685800" y="3915000"/>
            <a:ext cx="3792240" cy="22528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36" name="PlaceHolder 2"/>
          <p:cNvSpPr>
            <a:spLocks noGrp="1"/>
          </p:cNvSpPr>
          <p:nvPr>
            <p:ph type="body"/>
          </p:nvPr>
        </p:nvSpPr>
        <p:spPr>
          <a:xfrm>
            <a:off x="685800" y="1447920"/>
            <a:ext cx="3792240" cy="2252880"/>
          </a:xfrm>
          <a:prstGeom prst="rect">
            <a:avLst/>
          </a:prstGeom>
        </p:spPr>
        <p:txBody>
          <a:bodyPr bIns="0" lIns="0" rIns="0" tIns="0" wrap="none"/>
          <a:p>
            <a:endParaRPr/>
          </a:p>
        </p:txBody>
      </p:sp>
      <p:sp>
        <p:nvSpPr>
          <p:cNvPr id="37" name="PlaceHolder 3"/>
          <p:cNvSpPr>
            <a:spLocks noGrp="1"/>
          </p:cNvSpPr>
          <p:nvPr>
            <p:ph type="body"/>
          </p:nvPr>
        </p:nvSpPr>
        <p:spPr>
          <a:xfrm>
            <a:off x="4667760" y="1447920"/>
            <a:ext cx="3792240" cy="225288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46" name="PlaceHolder 2"/>
          <p:cNvSpPr>
            <a:spLocks noGrp="1"/>
          </p:cNvSpPr>
          <p:nvPr>
            <p:ph type="subTitle"/>
          </p:nvPr>
        </p:nvSpPr>
        <p:spPr>
          <a:xfrm>
            <a:off x="685800" y="1447920"/>
            <a:ext cx="7772040" cy="47242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48" name="PlaceHolder 2"/>
          <p:cNvSpPr>
            <a:spLocks noGrp="1"/>
          </p:cNvSpPr>
          <p:nvPr>
            <p:ph type="body"/>
          </p:nvPr>
        </p:nvSpPr>
        <p:spPr>
          <a:xfrm>
            <a:off x="685800" y="1447920"/>
            <a:ext cx="7772040" cy="472392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50" name="PlaceHolder 2"/>
          <p:cNvSpPr>
            <a:spLocks noGrp="1"/>
          </p:cNvSpPr>
          <p:nvPr>
            <p:ph type="body"/>
          </p:nvPr>
        </p:nvSpPr>
        <p:spPr>
          <a:xfrm>
            <a:off x="685800" y="1447920"/>
            <a:ext cx="3792240" cy="4723920"/>
          </a:xfrm>
          <a:prstGeom prst="rect">
            <a:avLst/>
          </a:prstGeom>
        </p:spPr>
        <p:txBody>
          <a:bodyPr bIns="0" lIns="0" rIns="0" tIns="0" wrap="none"/>
          <a:p>
            <a:endParaRPr/>
          </a:p>
        </p:txBody>
      </p:sp>
      <p:sp>
        <p:nvSpPr>
          <p:cNvPr id="51" name="PlaceHolder 3"/>
          <p:cNvSpPr>
            <a:spLocks noGrp="1"/>
          </p:cNvSpPr>
          <p:nvPr>
            <p:ph type="body"/>
          </p:nvPr>
        </p:nvSpPr>
        <p:spPr>
          <a:xfrm>
            <a:off x="4667760" y="1447920"/>
            <a:ext cx="3792240" cy="472392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1295280" y="-32760"/>
            <a:ext cx="7772040" cy="62046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55" name="PlaceHolder 2"/>
          <p:cNvSpPr>
            <a:spLocks noGrp="1"/>
          </p:cNvSpPr>
          <p:nvPr>
            <p:ph type="body"/>
          </p:nvPr>
        </p:nvSpPr>
        <p:spPr>
          <a:xfrm>
            <a:off x="685800" y="1447920"/>
            <a:ext cx="3792240" cy="2252880"/>
          </a:xfrm>
          <a:prstGeom prst="rect">
            <a:avLst/>
          </a:prstGeom>
        </p:spPr>
        <p:txBody>
          <a:bodyPr bIns="0" lIns="0" rIns="0" tIns="0" wrap="none"/>
          <a:p>
            <a:endParaRPr/>
          </a:p>
        </p:txBody>
      </p:sp>
      <p:sp>
        <p:nvSpPr>
          <p:cNvPr id="56" name="PlaceHolder 3"/>
          <p:cNvSpPr>
            <a:spLocks noGrp="1"/>
          </p:cNvSpPr>
          <p:nvPr>
            <p:ph type="body"/>
          </p:nvPr>
        </p:nvSpPr>
        <p:spPr>
          <a:xfrm>
            <a:off x="685800" y="3915000"/>
            <a:ext cx="3792240" cy="2252880"/>
          </a:xfrm>
          <a:prstGeom prst="rect">
            <a:avLst/>
          </a:prstGeom>
        </p:spPr>
        <p:txBody>
          <a:bodyPr bIns="0" lIns="0" rIns="0" tIns="0" wrap="none"/>
          <a:p>
            <a:endParaRPr/>
          </a:p>
        </p:txBody>
      </p:sp>
      <p:sp>
        <p:nvSpPr>
          <p:cNvPr id="57" name="PlaceHolder 4"/>
          <p:cNvSpPr>
            <a:spLocks noGrp="1"/>
          </p:cNvSpPr>
          <p:nvPr>
            <p:ph type="body"/>
          </p:nvPr>
        </p:nvSpPr>
        <p:spPr>
          <a:xfrm>
            <a:off x="4667760" y="1447920"/>
            <a:ext cx="3792240" cy="47239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7" name="PlaceHolder 2"/>
          <p:cNvSpPr>
            <a:spLocks noGrp="1"/>
          </p:cNvSpPr>
          <p:nvPr>
            <p:ph type="subTitle"/>
          </p:nvPr>
        </p:nvSpPr>
        <p:spPr>
          <a:xfrm>
            <a:off x="685800" y="1447920"/>
            <a:ext cx="7772040" cy="47242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59" name="PlaceHolder 2"/>
          <p:cNvSpPr>
            <a:spLocks noGrp="1"/>
          </p:cNvSpPr>
          <p:nvPr>
            <p:ph type="body"/>
          </p:nvPr>
        </p:nvSpPr>
        <p:spPr>
          <a:xfrm>
            <a:off x="685800" y="1447920"/>
            <a:ext cx="3792240" cy="4723920"/>
          </a:xfrm>
          <a:prstGeom prst="rect">
            <a:avLst/>
          </a:prstGeom>
        </p:spPr>
        <p:txBody>
          <a:bodyPr bIns="0" lIns="0" rIns="0" tIns="0" wrap="none"/>
          <a:p>
            <a:endParaRPr/>
          </a:p>
        </p:txBody>
      </p:sp>
      <p:sp>
        <p:nvSpPr>
          <p:cNvPr id="60" name="PlaceHolder 3"/>
          <p:cNvSpPr>
            <a:spLocks noGrp="1"/>
          </p:cNvSpPr>
          <p:nvPr>
            <p:ph type="body"/>
          </p:nvPr>
        </p:nvSpPr>
        <p:spPr>
          <a:xfrm>
            <a:off x="4667760" y="1447920"/>
            <a:ext cx="3792240" cy="2252880"/>
          </a:xfrm>
          <a:prstGeom prst="rect">
            <a:avLst/>
          </a:prstGeom>
        </p:spPr>
        <p:txBody>
          <a:bodyPr bIns="0" lIns="0" rIns="0" tIns="0" wrap="none"/>
          <a:p>
            <a:endParaRPr/>
          </a:p>
        </p:txBody>
      </p:sp>
      <p:sp>
        <p:nvSpPr>
          <p:cNvPr id="61" name="PlaceHolder 4"/>
          <p:cNvSpPr>
            <a:spLocks noGrp="1"/>
          </p:cNvSpPr>
          <p:nvPr>
            <p:ph type="body"/>
          </p:nvPr>
        </p:nvSpPr>
        <p:spPr>
          <a:xfrm>
            <a:off x="4667760" y="3915000"/>
            <a:ext cx="3792240" cy="225288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63" name="PlaceHolder 2"/>
          <p:cNvSpPr>
            <a:spLocks noGrp="1"/>
          </p:cNvSpPr>
          <p:nvPr>
            <p:ph type="body"/>
          </p:nvPr>
        </p:nvSpPr>
        <p:spPr>
          <a:xfrm>
            <a:off x="685800" y="1447920"/>
            <a:ext cx="3792240" cy="2252880"/>
          </a:xfrm>
          <a:prstGeom prst="rect">
            <a:avLst/>
          </a:prstGeom>
        </p:spPr>
        <p:txBody>
          <a:bodyPr bIns="0" lIns="0" rIns="0" tIns="0" wrap="none"/>
          <a:p>
            <a:endParaRPr/>
          </a:p>
        </p:txBody>
      </p:sp>
      <p:sp>
        <p:nvSpPr>
          <p:cNvPr id="64" name="PlaceHolder 3"/>
          <p:cNvSpPr>
            <a:spLocks noGrp="1"/>
          </p:cNvSpPr>
          <p:nvPr>
            <p:ph type="body"/>
          </p:nvPr>
        </p:nvSpPr>
        <p:spPr>
          <a:xfrm>
            <a:off x="4667760" y="1447920"/>
            <a:ext cx="3792240" cy="2252880"/>
          </a:xfrm>
          <a:prstGeom prst="rect">
            <a:avLst/>
          </a:prstGeom>
        </p:spPr>
        <p:txBody>
          <a:bodyPr bIns="0" lIns="0" rIns="0" tIns="0" wrap="none"/>
          <a:p>
            <a:endParaRPr/>
          </a:p>
        </p:txBody>
      </p:sp>
      <p:sp>
        <p:nvSpPr>
          <p:cNvPr id="65" name="PlaceHolder 4"/>
          <p:cNvSpPr>
            <a:spLocks noGrp="1"/>
          </p:cNvSpPr>
          <p:nvPr>
            <p:ph type="body"/>
          </p:nvPr>
        </p:nvSpPr>
        <p:spPr>
          <a:xfrm>
            <a:off x="685800" y="3915000"/>
            <a:ext cx="7771320" cy="225288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67" name="PlaceHolder 2"/>
          <p:cNvSpPr>
            <a:spLocks noGrp="1"/>
          </p:cNvSpPr>
          <p:nvPr>
            <p:ph type="body"/>
          </p:nvPr>
        </p:nvSpPr>
        <p:spPr>
          <a:xfrm>
            <a:off x="685800" y="1447920"/>
            <a:ext cx="7772040" cy="2252880"/>
          </a:xfrm>
          <a:prstGeom prst="rect">
            <a:avLst/>
          </a:prstGeom>
        </p:spPr>
        <p:txBody>
          <a:bodyPr bIns="0" lIns="0" rIns="0" tIns="0" wrap="none"/>
          <a:p>
            <a:endParaRPr/>
          </a:p>
        </p:txBody>
      </p:sp>
      <p:sp>
        <p:nvSpPr>
          <p:cNvPr id="68" name="PlaceHolder 3"/>
          <p:cNvSpPr>
            <a:spLocks noGrp="1"/>
          </p:cNvSpPr>
          <p:nvPr>
            <p:ph type="body"/>
          </p:nvPr>
        </p:nvSpPr>
        <p:spPr>
          <a:xfrm>
            <a:off x="685800" y="3915000"/>
            <a:ext cx="7772040" cy="225288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70" name="PlaceHolder 2"/>
          <p:cNvSpPr>
            <a:spLocks noGrp="1"/>
          </p:cNvSpPr>
          <p:nvPr>
            <p:ph type="body"/>
          </p:nvPr>
        </p:nvSpPr>
        <p:spPr>
          <a:xfrm>
            <a:off x="685800" y="1447920"/>
            <a:ext cx="3792240" cy="2252880"/>
          </a:xfrm>
          <a:prstGeom prst="rect">
            <a:avLst/>
          </a:prstGeom>
        </p:spPr>
        <p:txBody>
          <a:bodyPr bIns="0" lIns="0" rIns="0" tIns="0" wrap="none"/>
          <a:p>
            <a:endParaRPr/>
          </a:p>
        </p:txBody>
      </p:sp>
      <p:sp>
        <p:nvSpPr>
          <p:cNvPr id="71" name="PlaceHolder 3"/>
          <p:cNvSpPr>
            <a:spLocks noGrp="1"/>
          </p:cNvSpPr>
          <p:nvPr>
            <p:ph type="body"/>
          </p:nvPr>
        </p:nvSpPr>
        <p:spPr>
          <a:xfrm>
            <a:off x="4667760" y="1447920"/>
            <a:ext cx="3792240" cy="2252880"/>
          </a:xfrm>
          <a:prstGeom prst="rect">
            <a:avLst/>
          </a:prstGeom>
        </p:spPr>
        <p:txBody>
          <a:bodyPr bIns="0" lIns="0" rIns="0" tIns="0" wrap="none"/>
          <a:p>
            <a:endParaRPr/>
          </a:p>
        </p:txBody>
      </p:sp>
      <p:sp>
        <p:nvSpPr>
          <p:cNvPr id="72" name="PlaceHolder 4"/>
          <p:cNvSpPr>
            <a:spLocks noGrp="1"/>
          </p:cNvSpPr>
          <p:nvPr>
            <p:ph type="body"/>
          </p:nvPr>
        </p:nvSpPr>
        <p:spPr>
          <a:xfrm>
            <a:off x="4667760" y="3915000"/>
            <a:ext cx="3792240" cy="2252880"/>
          </a:xfrm>
          <a:prstGeom prst="rect">
            <a:avLst/>
          </a:prstGeom>
        </p:spPr>
        <p:txBody>
          <a:bodyPr bIns="0" lIns="0" rIns="0" tIns="0" wrap="none"/>
          <a:p>
            <a:endParaRPr/>
          </a:p>
        </p:txBody>
      </p:sp>
      <p:sp>
        <p:nvSpPr>
          <p:cNvPr id="73" name="PlaceHolder 5"/>
          <p:cNvSpPr>
            <a:spLocks noGrp="1"/>
          </p:cNvSpPr>
          <p:nvPr>
            <p:ph type="body"/>
          </p:nvPr>
        </p:nvSpPr>
        <p:spPr>
          <a:xfrm>
            <a:off x="685800" y="3915000"/>
            <a:ext cx="3792240" cy="225288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75" name="PlaceHolder 2"/>
          <p:cNvSpPr>
            <a:spLocks noGrp="1"/>
          </p:cNvSpPr>
          <p:nvPr>
            <p:ph type="body"/>
          </p:nvPr>
        </p:nvSpPr>
        <p:spPr>
          <a:xfrm>
            <a:off x="685800" y="1447920"/>
            <a:ext cx="3792240" cy="2252880"/>
          </a:xfrm>
          <a:prstGeom prst="rect">
            <a:avLst/>
          </a:prstGeom>
        </p:spPr>
        <p:txBody>
          <a:bodyPr bIns="0" lIns="0" rIns="0" tIns="0" wrap="none"/>
          <a:p>
            <a:endParaRPr/>
          </a:p>
        </p:txBody>
      </p:sp>
      <p:sp>
        <p:nvSpPr>
          <p:cNvPr id="76" name="PlaceHolder 3"/>
          <p:cNvSpPr>
            <a:spLocks noGrp="1"/>
          </p:cNvSpPr>
          <p:nvPr>
            <p:ph type="body"/>
          </p:nvPr>
        </p:nvSpPr>
        <p:spPr>
          <a:xfrm>
            <a:off x="4667760" y="1447920"/>
            <a:ext cx="3792240" cy="225288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9" name="PlaceHolder 2"/>
          <p:cNvSpPr>
            <a:spLocks noGrp="1"/>
          </p:cNvSpPr>
          <p:nvPr>
            <p:ph type="body"/>
          </p:nvPr>
        </p:nvSpPr>
        <p:spPr>
          <a:xfrm>
            <a:off x="685800" y="1447920"/>
            <a:ext cx="7772040" cy="472392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11" name="PlaceHolder 2"/>
          <p:cNvSpPr>
            <a:spLocks noGrp="1"/>
          </p:cNvSpPr>
          <p:nvPr>
            <p:ph type="body"/>
          </p:nvPr>
        </p:nvSpPr>
        <p:spPr>
          <a:xfrm>
            <a:off x="685800" y="1447920"/>
            <a:ext cx="3792240" cy="4723920"/>
          </a:xfrm>
          <a:prstGeom prst="rect">
            <a:avLst/>
          </a:prstGeom>
        </p:spPr>
        <p:txBody>
          <a:bodyPr bIns="0" lIns="0" rIns="0" tIns="0" wrap="none"/>
          <a:p>
            <a:endParaRPr/>
          </a:p>
        </p:txBody>
      </p:sp>
      <p:sp>
        <p:nvSpPr>
          <p:cNvPr id="12" name="PlaceHolder 3"/>
          <p:cNvSpPr>
            <a:spLocks noGrp="1"/>
          </p:cNvSpPr>
          <p:nvPr>
            <p:ph type="body"/>
          </p:nvPr>
        </p:nvSpPr>
        <p:spPr>
          <a:xfrm>
            <a:off x="4667760" y="1447920"/>
            <a:ext cx="3792240" cy="472392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295280" y="-32760"/>
            <a:ext cx="7772040" cy="62046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16" name="PlaceHolder 2"/>
          <p:cNvSpPr>
            <a:spLocks noGrp="1"/>
          </p:cNvSpPr>
          <p:nvPr>
            <p:ph type="body"/>
          </p:nvPr>
        </p:nvSpPr>
        <p:spPr>
          <a:xfrm>
            <a:off x="685800" y="1447920"/>
            <a:ext cx="3792240" cy="2252880"/>
          </a:xfrm>
          <a:prstGeom prst="rect">
            <a:avLst/>
          </a:prstGeom>
        </p:spPr>
        <p:txBody>
          <a:bodyPr bIns="0" lIns="0" rIns="0" tIns="0" wrap="none"/>
          <a:p>
            <a:endParaRPr/>
          </a:p>
        </p:txBody>
      </p:sp>
      <p:sp>
        <p:nvSpPr>
          <p:cNvPr id="17" name="PlaceHolder 3"/>
          <p:cNvSpPr>
            <a:spLocks noGrp="1"/>
          </p:cNvSpPr>
          <p:nvPr>
            <p:ph type="body"/>
          </p:nvPr>
        </p:nvSpPr>
        <p:spPr>
          <a:xfrm>
            <a:off x="685800" y="3915000"/>
            <a:ext cx="3792240" cy="2252880"/>
          </a:xfrm>
          <a:prstGeom prst="rect">
            <a:avLst/>
          </a:prstGeom>
        </p:spPr>
        <p:txBody>
          <a:bodyPr bIns="0" lIns="0" rIns="0" tIns="0" wrap="none"/>
          <a:p>
            <a:endParaRPr/>
          </a:p>
        </p:txBody>
      </p:sp>
      <p:sp>
        <p:nvSpPr>
          <p:cNvPr id="18" name="PlaceHolder 4"/>
          <p:cNvSpPr>
            <a:spLocks noGrp="1"/>
          </p:cNvSpPr>
          <p:nvPr>
            <p:ph type="body"/>
          </p:nvPr>
        </p:nvSpPr>
        <p:spPr>
          <a:xfrm>
            <a:off x="4667760" y="1447920"/>
            <a:ext cx="3792240" cy="47239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20" name="PlaceHolder 2"/>
          <p:cNvSpPr>
            <a:spLocks noGrp="1"/>
          </p:cNvSpPr>
          <p:nvPr>
            <p:ph type="body"/>
          </p:nvPr>
        </p:nvSpPr>
        <p:spPr>
          <a:xfrm>
            <a:off x="685800" y="1447920"/>
            <a:ext cx="3792240" cy="4723920"/>
          </a:xfrm>
          <a:prstGeom prst="rect">
            <a:avLst/>
          </a:prstGeom>
        </p:spPr>
        <p:txBody>
          <a:bodyPr bIns="0" lIns="0" rIns="0" tIns="0" wrap="none"/>
          <a:p>
            <a:endParaRPr/>
          </a:p>
        </p:txBody>
      </p:sp>
      <p:sp>
        <p:nvSpPr>
          <p:cNvPr id="21" name="PlaceHolder 3"/>
          <p:cNvSpPr>
            <a:spLocks noGrp="1"/>
          </p:cNvSpPr>
          <p:nvPr>
            <p:ph type="body"/>
          </p:nvPr>
        </p:nvSpPr>
        <p:spPr>
          <a:xfrm>
            <a:off x="4667760" y="1447920"/>
            <a:ext cx="3792240" cy="2252880"/>
          </a:xfrm>
          <a:prstGeom prst="rect">
            <a:avLst/>
          </a:prstGeom>
        </p:spPr>
        <p:txBody>
          <a:bodyPr bIns="0" lIns="0" rIns="0" tIns="0" wrap="none"/>
          <a:p>
            <a:endParaRPr/>
          </a:p>
        </p:txBody>
      </p:sp>
      <p:sp>
        <p:nvSpPr>
          <p:cNvPr id="22" name="PlaceHolder 4"/>
          <p:cNvSpPr>
            <a:spLocks noGrp="1"/>
          </p:cNvSpPr>
          <p:nvPr>
            <p:ph type="body"/>
          </p:nvPr>
        </p:nvSpPr>
        <p:spPr>
          <a:xfrm>
            <a:off x="4667760" y="3915000"/>
            <a:ext cx="3792240" cy="22528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95280" y="-32760"/>
            <a:ext cx="7772040" cy="965160"/>
          </a:xfrm>
          <a:prstGeom prst="rect">
            <a:avLst/>
          </a:prstGeom>
        </p:spPr>
        <p:txBody>
          <a:bodyPr anchor="ctr" bIns="0" lIns="0" rIns="0" tIns="0" wrap="none"/>
          <a:p>
            <a:endParaRPr/>
          </a:p>
        </p:txBody>
      </p:sp>
      <p:sp>
        <p:nvSpPr>
          <p:cNvPr id="24" name="PlaceHolder 2"/>
          <p:cNvSpPr>
            <a:spLocks noGrp="1"/>
          </p:cNvSpPr>
          <p:nvPr>
            <p:ph type="body"/>
          </p:nvPr>
        </p:nvSpPr>
        <p:spPr>
          <a:xfrm>
            <a:off x="685800" y="1447920"/>
            <a:ext cx="3792240" cy="2252880"/>
          </a:xfrm>
          <a:prstGeom prst="rect">
            <a:avLst/>
          </a:prstGeom>
        </p:spPr>
        <p:txBody>
          <a:bodyPr bIns="0" lIns="0" rIns="0" tIns="0" wrap="none"/>
          <a:p>
            <a:endParaRPr/>
          </a:p>
        </p:txBody>
      </p:sp>
      <p:sp>
        <p:nvSpPr>
          <p:cNvPr id="25" name="PlaceHolder 3"/>
          <p:cNvSpPr>
            <a:spLocks noGrp="1"/>
          </p:cNvSpPr>
          <p:nvPr>
            <p:ph type="body"/>
          </p:nvPr>
        </p:nvSpPr>
        <p:spPr>
          <a:xfrm>
            <a:off x="4667760" y="1447920"/>
            <a:ext cx="3792240" cy="2252880"/>
          </a:xfrm>
          <a:prstGeom prst="rect">
            <a:avLst/>
          </a:prstGeom>
        </p:spPr>
        <p:txBody>
          <a:bodyPr bIns="0" lIns="0" rIns="0" tIns="0" wrap="none"/>
          <a:p>
            <a:endParaRPr/>
          </a:p>
        </p:txBody>
      </p:sp>
      <p:sp>
        <p:nvSpPr>
          <p:cNvPr id="26" name="PlaceHolder 4"/>
          <p:cNvSpPr>
            <a:spLocks noGrp="1"/>
          </p:cNvSpPr>
          <p:nvPr>
            <p:ph type="body"/>
          </p:nvPr>
        </p:nvSpPr>
        <p:spPr>
          <a:xfrm>
            <a:off x="685800" y="3915000"/>
            <a:ext cx="7771320" cy="22528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0" name="Picture 2"/>
          <p:cNvPicPr/>
          <p:nvPr/>
        </p:nvPicPr>
        <p:blipFill>
          <a:blip r:embed="rId2"/>
          <a:stretch>
            <a:fillRect/>
          </a:stretch>
        </p:blipFill>
        <p:spPr>
          <a:xfrm>
            <a:off x="-38160" y="-23760"/>
            <a:ext cx="9181800" cy="6905160"/>
          </a:xfrm>
          <a:prstGeom prst="rect">
            <a:avLst/>
          </a:prstGeom>
        </p:spPr>
      </p:pic>
      <p:sp>
        <p:nvSpPr>
          <p:cNvPr id="1" name="CustomShape 1"/>
          <p:cNvSpPr/>
          <p:nvPr/>
        </p:nvSpPr>
        <p:spPr>
          <a:xfrm rot="16200000">
            <a:off x="7885080" y="3619800"/>
            <a:ext cx="2282400" cy="192600"/>
          </a:xfrm>
          <a:prstGeom prst="rect">
            <a:avLst/>
          </a:prstGeom>
        </p:spPr>
        <p:txBody>
          <a:bodyPr bIns="45000" lIns="90000" rIns="90000" tIns="45000" wrap="none"/>
          <a:p>
            <a:pPr>
              <a:lnSpc>
                <a:spcPct val="100000"/>
              </a:lnSpc>
            </a:pPr>
            <a:r>
              <a:rPr lang="pt-BR" sz="680">
                <a:solidFill>
                  <a:srgbClr val="808080"/>
                </a:solidFill>
                <a:latin typeface="Trebuchet MS"/>
              </a:rPr>
              <a:t>Copyright </a:t>
            </a:r>
            <a:r>
              <a:rPr lang="pt-BR" sz="680">
                <a:solidFill>
                  <a:srgbClr val="808080"/>
                </a:solidFill>
                <a:latin typeface="Trebuchet MS"/>
              </a:rPr>
              <a:t>© 2003 Qualiti. Todos os direitos reservados.</a:t>
            </a:r>
            <a:endParaRPr/>
          </a:p>
        </p:txBody>
      </p:sp>
      <p:sp>
        <p:nvSpPr>
          <p:cNvPr id="2" name="CustomShape 2"/>
          <p:cNvSpPr/>
          <p:nvPr/>
        </p:nvSpPr>
        <p:spPr>
          <a:xfrm>
            <a:off x="6431040" y="6230880"/>
            <a:ext cx="1488600" cy="216000"/>
          </a:xfrm>
          <a:prstGeom prst="rect">
            <a:avLst/>
          </a:prstGeom>
        </p:spPr>
        <p:txBody>
          <a:bodyPr bIns="45000" lIns="90000" rIns="90000" tIns="45000" wrap="none"/>
          <a:p>
            <a:pPr>
              <a:lnSpc>
                <a:spcPct val="100000"/>
              </a:lnSpc>
            </a:pPr>
            <a:r>
              <a:rPr b="1" lang="pt-BR" sz="830">
                <a:solidFill>
                  <a:srgbClr val="008673"/>
                </a:solidFill>
                <a:latin typeface="Trebuchet MS"/>
              </a:rPr>
              <a:t>Qualiti Software Processes</a:t>
            </a:r>
            <a:endParaRPr/>
          </a:p>
        </p:txBody>
      </p:sp>
      <p:pic>
        <p:nvPicPr>
          <p:cNvPr descr="" id="3" name="Picture 2"/>
          <p:cNvPicPr/>
          <p:nvPr/>
        </p:nvPicPr>
        <p:blipFill>
          <a:blip r:embed="rId3"/>
          <a:stretch>
            <a:fillRect/>
          </a:stretch>
        </p:blipFill>
        <p:spPr>
          <a:xfrm>
            <a:off x="0" y="0"/>
            <a:ext cx="9143640" cy="6859080"/>
          </a:xfrm>
          <a:prstGeom prst="rect">
            <a:avLst/>
          </a:prstGeom>
        </p:spPr>
      </p:pic>
      <p:sp>
        <p:nvSpPr>
          <p:cNvPr id="4" name="PlaceHolder 3"/>
          <p:cNvSpPr>
            <a:spLocks noGrp="1"/>
          </p:cNvSpPr>
          <p:nvPr>
            <p:ph type="title"/>
          </p:nvPr>
        </p:nvSpPr>
        <p:spPr>
          <a:xfrm>
            <a:off x="685800" y="2286000"/>
            <a:ext cx="7772040" cy="1142640"/>
          </a:xfrm>
          <a:prstGeom prst="rect">
            <a:avLst/>
          </a:prstGeom>
        </p:spPr>
        <p:txBody>
          <a:bodyPr anchor="b"/>
          <a:p>
            <a:pPr algn="ctr">
              <a:lnSpc>
                <a:spcPct val="100000"/>
              </a:lnSpc>
            </a:pPr>
            <a:r>
              <a:rPr b="1" lang="pt-BR" sz="3150">
                <a:solidFill>
                  <a:srgbClr val="ffffff"/>
                </a:solidFill>
                <a:latin typeface="Trebuchet MS"/>
              </a:rPr>
              <a:t>Clique para editar o formato do texto do títuloClique para editar o título mestre</a:t>
            </a:r>
            <a:endParaRPr/>
          </a:p>
        </p:txBody>
      </p:sp>
      <p:sp>
        <p:nvSpPr>
          <p:cNvPr id="5" name="PlaceHolder 4"/>
          <p:cNvSpPr>
            <a:spLocks noGrp="1"/>
          </p:cNvSpPr>
          <p:nvPr>
            <p:ph type="body"/>
          </p:nvPr>
        </p:nvSpPr>
        <p:spPr>
          <a:xfrm>
            <a:off x="457200" y="1604520"/>
            <a:ext cx="8046360" cy="3977280"/>
          </a:xfrm>
          <a:prstGeom prst="rect">
            <a:avLst/>
          </a:prstGeom>
        </p:spPr>
        <p:txBody>
          <a:bodyPr bIns="0" lIns="0" rIns="0" tIns="0" wrap="none"/>
          <a:p>
            <a:pPr>
              <a:buSzPct val="25000"/>
              <a:buFont typeface="StarSymbol"/>
              <a:buChar char=""/>
            </a:pPr>
            <a:r>
              <a:rPr lang="pt-BR"/>
              <a:t>Clique para editar o formato do texto da estrutura de tópicos</a:t>
            </a:r>
            <a:endParaRPr/>
          </a:p>
          <a:p>
            <a:pPr lvl="1">
              <a:buSzPct val="25000"/>
              <a:buFont typeface="StarSymbol"/>
              <a:buChar char=""/>
            </a:pPr>
            <a:r>
              <a:rPr lang="pt-BR"/>
              <a:t>2.º Nível da estrutura de tópicos</a:t>
            </a:r>
            <a:endParaRPr/>
          </a:p>
          <a:p>
            <a:pPr lvl="2">
              <a:buSzPct val="25000"/>
              <a:buFont typeface="StarSymbol"/>
              <a:buChar char=""/>
            </a:pPr>
            <a:r>
              <a:rPr lang="pt-BR"/>
              <a:t>3.º Nível da estrutura de tópicos</a:t>
            </a:r>
            <a:endParaRPr/>
          </a:p>
          <a:p>
            <a:pPr lvl="3">
              <a:buSzPct val="25000"/>
              <a:buFont typeface="StarSymbol"/>
              <a:buChar char=""/>
            </a:pPr>
            <a:r>
              <a:rPr lang="pt-BR"/>
              <a:t>4.º Nível da estrutura de tópicos</a:t>
            </a:r>
            <a:endParaRPr/>
          </a:p>
          <a:p>
            <a:pPr lvl="4">
              <a:buSzPct val="25000"/>
              <a:buFont typeface="StarSymbol"/>
              <a:buChar char=""/>
            </a:pPr>
            <a:r>
              <a:rPr lang="pt-BR"/>
              <a:t>5.º Nível da estrutura de tópicos</a:t>
            </a:r>
            <a:endParaRPr/>
          </a:p>
          <a:p>
            <a:pPr lvl="5">
              <a:buSzPct val="25000"/>
              <a:buFont typeface="StarSymbol"/>
              <a:buChar char=""/>
            </a:pPr>
            <a:r>
              <a:rPr lang="pt-BR"/>
              <a:t>6.º Nível da estrutura de tópicos</a:t>
            </a:r>
            <a:endParaRPr/>
          </a:p>
          <a:p>
            <a:pPr lvl="6">
              <a:buSzPct val="25000"/>
              <a:buFont typeface="StarSymbol"/>
              <a:buChar char=""/>
            </a:pPr>
            <a:r>
              <a:rPr lang="pt-BR"/>
              <a:t>7.º Nível da estrutura de tópicos</a:t>
            </a:r>
            <a:endParaRPr/>
          </a:p>
        </p:txBody>
      </p:sp>
    </p:spTree>
  </p:cSld>
  <p:clrMap accent1="accent1" accent2="accent2" accent3="accent3" accent4="accent4" accent5="accent5" accent6="accent6" bg1="lt1" bg2="lt2" folHlink="folHlink" hlink="hlink" tx1="dk1" tx2="dk2"/>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38" name="Picture 2"/>
          <p:cNvPicPr/>
          <p:nvPr/>
        </p:nvPicPr>
        <p:blipFill>
          <a:blip r:embed="rId2"/>
          <a:stretch>
            <a:fillRect/>
          </a:stretch>
        </p:blipFill>
        <p:spPr>
          <a:xfrm>
            <a:off x="-38160" y="-23760"/>
            <a:ext cx="9181800" cy="6905160"/>
          </a:xfrm>
          <a:prstGeom prst="rect">
            <a:avLst/>
          </a:prstGeom>
        </p:spPr>
      </p:pic>
      <p:sp>
        <p:nvSpPr>
          <p:cNvPr id="39" name="CustomShape 1"/>
          <p:cNvSpPr/>
          <p:nvPr/>
        </p:nvSpPr>
        <p:spPr>
          <a:xfrm rot="16200000">
            <a:off x="7885080" y="3619800"/>
            <a:ext cx="2282400" cy="192600"/>
          </a:xfrm>
          <a:prstGeom prst="rect">
            <a:avLst/>
          </a:prstGeom>
        </p:spPr>
        <p:txBody>
          <a:bodyPr bIns="45000" lIns="90000" rIns="90000" tIns="45000" wrap="none"/>
          <a:p>
            <a:pPr>
              <a:lnSpc>
                <a:spcPct val="100000"/>
              </a:lnSpc>
            </a:pPr>
            <a:r>
              <a:rPr lang="pt-BR" sz="680">
                <a:solidFill>
                  <a:srgbClr val="808080"/>
                </a:solidFill>
                <a:latin typeface="Trebuchet MS"/>
              </a:rPr>
              <a:t>Copyright </a:t>
            </a:r>
            <a:r>
              <a:rPr lang="pt-BR" sz="680">
                <a:solidFill>
                  <a:srgbClr val="808080"/>
                </a:solidFill>
                <a:latin typeface="Trebuchet MS"/>
              </a:rPr>
              <a:t>© 2003 Qualiti. Todos os direitos reservados.</a:t>
            </a:r>
            <a:endParaRPr/>
          </a:p>
        </p:txBody>
      </p:sp>
      <p:sp>
        <p:nvSpPr>
          <p:cNvPr id="40" name="CustomShape 2"/>
          <p:cNvSpPr/>
          <p:nvPr/>
        </p:nvSpPr>
        <p:spPr>
          <a:xfrm>
            <a:off x="6431040" y="6230880"/>
            <a:ext cx="1488600" cy="216000"/>
          </a:xfrm>
          <a:prstGeom prst="rect">
            <a:avLst/>
          </a:prstGeom>
        </p:spPr>
        <p:txBody>
          <a:bodyPr bIns="45000" lIns="90000" rIns="90000" tIns="45000" wrap="none"/>
          <a:p>
            <a:pPr>
              <a:lnSpc>
                <a:spcPct val="100000"/>
              </a:lnSpc>
            </a:pPr>
            <a:r>
              <a:rPr b="1" lang="pt-BR" sz="830">
                <a:solidFill>
                  <a:srgbClr val="008673"/>
                </a:solidFill>
                <a:latin typeface="Trebuchet MS"/>
              </a:rPr>
              <a:t>Qualiti Software Processes</a:t>
            </a:r>
            <a:endParaRPr/>
          </a:p>
        </p:txBody>
      </p:sp>
      <p:sp>
        <p:nvSpPr>
          <p:cNvPr id="41" name="PlaceHolder 3"/>
          <p:cNvSpPr>
            <a:spLocks noGrp="1"/>
          </p:cNvSpPr>
          <p:nvPr>
            <p:ph type="title"/>
          </p:nvPr>
        </p:nvSpPr>
        <p:spPr>
          <a:xfrm>
            <a:off x="1295280" y="-32760"/>
            <a:ext cx="7772040" cy="964800"/>
          </a:xfrm>
          <a:prstGeom prst="rect">
            <a:avLst/>
          </a:prstGeom>
        </p:spPr>
        <p:txBody>
          <a:bodyPr anchor="b"/>
          <a:p>
            <a:pPr>
              <a:lnSpc>
                <a:spcPct val="100000"/>
              </a:lnSpc>
            </a:pPr>
            <a:r>
              <a:rPr b="1" lang="pt-BR" sz="2700">
                <a:solidFill>
                  <a:srgbClr val="00664d"/>
                </a:solidFill>
                <a:latin typeface="Trebuchet MS"/>
              </a:rPr>
              <a:t>Clique para editar o formato do texto do títuloClique para editar o título mestre</a:t>
            </a:r>
            <a:endParaRPr/>
          </a:p>
        </p:txBody>
      </p:sp>
      <p:sp>
        <p:nvSpPr>
          <p:cNvPr id="42" name="PlaceHolder 4"/>
          <p:cNvSpPr>
            <a:spLocks noGrp="1"/>
          </p:cNvSpPr>
          <p:nvPr>
            <p:ph type="body"/>
          </p:nvPr>
        </p:nvSpPr>
        <p:spPr>
          <a:xfrm>
            <a:off x="685800" y="1447920"/>
            <a:ext cx="7772040" cy="4723920"/>
          </a:xfrm>
          <a:prstGeom prst="rect">
            <a:avLst/>
          </a:prstGeom>
        </p:spPr>
        <p:txBody>
          <a:bodyPr/>
          <a:p>
            <a:pPr>
              <a:buSzPct val="25000"/>
              <a:buFont typeface="StarSymbol"/>
              <a:buChar char=""/>
            </a:pPr>
            <a:r>
              <a:rPr lang="pt-BR" sz="2100">
                <a:solidFill>
                  <a:srgbClr val="000000"/>
                </a:solidFill>
                <a:latin typeface="Trebuchet MS"/>
              </a:rPr>
              <a:t>Clique para editar o formato do texto da estrutura de tópicos</a:t>
            </a:r>
            <a:endParaRPr/>
          </a:p>
          <a:p>
            <a:pPr lvl="1">
              <a:buSzPct val="25000"/>
              <a:buFont typeface="StarSymbol"/>
              <a:buChar char=""/>
            </a:pPr>
            <a:r>
              <a:rPr lang="pt-BR" sz="2100">
                <a:solidFill>
                  <a:srgbClr val="000000"/>
                </a:solidFill>
                <a:latin typeface="Trebuchet MS"/>
              </a:rPr>
              <a:t>2.º Nível da estrutura de tópicos</a:t>
            </a:r>
            <a:endParaRPr/>
          </a:p>
          <a:p>
            <a:pPr lvl="2">
              <a:buSzPct val="25000"/>
              <a:buFont typeface="StarSymbol"/>
              <a:buChar char=""/>
            </a:pPr>
            <a:r>
              <a:rPr lang="pt-BR" sz="2100">
                <a:solidFill>
                  <a:srgbClr val="000000"/>
                </a:solidFill>
                <a:latin typeface="Trebuchet MS"/>
              </a:rPr>
              <a:t>3.º Nível da estrutura de tópicos</a:t>
            </a:r>
            <a:endParaRPr/>
          </a:p>
          <a:p>
            <a:pPr lvl="3">
              <a:buSzPct val="25000"/>
              <a:buFont typeface="StarSymbol"/>
              <a:buChar char=""/>
            </a:pPr>
            <a:r>
              <a:rPr lang="pt-BR" sz="2100">
                <a:solidFill>
                  <a:srgbClr val="000000"/>
                </a:solidFill>
                <a:latin typeface="Trebuchet MS"/>
              </a:rPr>
              <a:t>4.º Nível da estrutura de tópicos</a:t>
            </a:r>
            <a:endParaRPr/>
          </a:p>
          <a:p>
            <a:pPr lvl="4">
              <a:buSzPct val="25000"/>
              <a:buFont typeface="StarSymbol"/>
              <a:buChar char=""/>
            </a:pPr>
            <a:r>
              <a:rPr lang="pt-BR" sz="2100">
                <a:solidFill>
                  <a:srgbClr val="000000"/>
                </a:solidFill>
                <a:latin typeface="Trebuchet MS"/>
              </a:rPr>
              <a:t>5.º Nível da estrutura de tópicos</a:t>
            </a:r>
            <a:endParaRPr/>
          </a:p>
          <a:p>
            <a:pPr lvl="5">
              <a:buSzPct val="25000"/>
              <a:buFont typeface="StarSymbol"/>
              <a:buChar char=""/>
            </a:pPr>
            <a:r>
              <a:rPr lang="pt-BR" sz="2100">
                <a:solidFill>
                  <a:srgbClr val="000000"/>
                </a:solidFill>
                <a:latin typeface="Trebuchet MS"/>
              </a:rPr>
              <a:t>6.º Nível da estrutura de tópicos</a:t>
            </a:r>
            <a:endParaRPr/>
          </a:p>
          <a:p>
            <a:pPr>
              <a:lnSpc>
                <a:spcPct val="100000"/>
              </a:lnSpc>
              <a:buBlip>
                <a:blip r:embed="rId3"/>
              </a:buBlip>
            </a:pPr>
            <a:r>
              <a:rPr lang="pt-BR" sz="2100">
                <a:solidFill>
                  <a:srgbClr val="000000"/>
                </a:solidFill>
                <a:latin typeface="Trebuchet MS"/>
              </a:rPr>
              <a:t>7.º Nível da estrutura de tópicosClique para editar o texto mestre</a:t>
            </a:r>
            <a:endParaRPr/>
          </a:p>
          <a:p>
            <a:pPr lvl="1">
              <a:lnSpc>
                <a:spcPct val="100000"/>
              </a:lnSpc>
              <a:buSzPct val="25000"/>
              <a:buFont typeface="StarSymbol"/>
              <a:buChar char=""/>
            </a:pPr>
            <a:r>
              <a:rPr lang="pt-BR">
                <a:solidFill>
                  <a:srgbClr val="000000"/>
                </a:solidFill>
                <a:latin typeface="Trebuchet MS"/>
              </a:rPr>
              <a:t>Segundo nível</a:t>
            </a:r>
            <a:endParaRPr/>
          </a:p>
          <a:p>
            <a:pPr lvl="2">
              <a:lnSpc>
                <a:spcPct val="100000"/>
              </a:lnSpc>
              <a:buSzPct val="25000"/>
              <a:buFont typeface="StarSymbol"/>
              <a:buChar char=""/>
            </a:pPr>
            <a:r>
              <a:rPr lang="pt-BR" sz="1500">
                <a:solidFill>
                  <a:srgbClr val="000000"/>
                </a:solidFill>
                <a:latin typeface="Trebuchet MS"/>
              </a:rPr>
              <a:t>Terceiro nível</a:t>
            </a:r>
            <a:endParaRPr/>
          </a:p>
          <a:p>
            <a:pPr lvl="3">
              <a:lnSpc>
                <a:spcPct val="100000"/>
              </a:lnSpc>
              <a:buSzPct val="25000"/>
              <a:buFont typeface="StarSymbol"/>
              <a:buChar char=""/>
            </a:pPr>
            <a:r>
              <a:rPr lang="pt-BR">
                <a:solidFill>
                  <a:srgbClr val="000000"/>
                </a:solidFill>
                <a:latin typeface="Trebuchet MS"/>
              </a:rPr>
              <a:t>Quarto nível</a:t>
            </a:r>
            <a:endParaRPr/>
          </a:p>
          <a:p>
            <a:pPr lvl="4">
              <a:lnSpc>
                <a:spcPct val="100000"/>
              </a:lnSpc>
              <a:buSzPct val="25000"/>
              <a:buFont typeface="StarSymbol"/>
              <a:buChar char=""/>
            </a:pPr>
            <a:r>
              <a:rPr lang="pt-BR">
                <a:solidFill>
                  <a:srgbClr val="000000"/>
                </a:solidFill>
                <a:latin typeface="Trebuchet MS"/>
              </a:rPr>
              <a:t>Quinto nível</a:t>
            </a:r>
            <a:endParaRPr/>
          </a:p>
        </p:txBody>
      </p:sp>
      <p:sp>
        <p:nvSpPr>
          <p:cNvPr id="43" name="PlaceHolder 5"/>
          <p:cNvSpPr>
            <a:spLocks noGrp="1"/>
          </p:cNvSpPr>
          <p:nvPr>
            <p:ph type="sldNum"/>
          </p:nvPr>
        </p:nvSpPr>
        <p:spPr>
          <a:xfrm>
            <a:off x="3936960" y="6426360"/>
            <a:ext cx="4419360" cy="304560"/>
          </a:xfrm>
          <a:prstGeom prst="rect">
            <a:avLst/>
          </a:prstGeom>
        </p:spPr>
        <p:txBody>
          <a:bodyPr/>
          <a:p>
            <a:pPr>
              <a:lnSpc>
                <a:spcPct val="100000"/>
              </a:lnSpc>
            </a:pPr>
            <a:fld id="{CB6EF51A-AB12-4DB6-AC5C-052AC0C76EEC}" type="slidenum">
              <a:rPr b="1" lang="pt-BR" sz="980">
                <a:solidFill>
                  <a:srgbClr val="969696"/>
                </a:solidFill>
                <a:latin typeface="Trebuchet MS"/>
              </a:rPr>
              <a:t>&lt;número&gt;</a:t>
            </a:fld>
            <a:endParaRPr/>
          </a:p>
        </p:txBody>
      </p:sp>
      <p:sp>
        <p:nvSpPr>
          <p:cNvPr id="44" name="PlaceHolder 6"/>
          <p:cNvSpPr>
            <a:spLocks noGrp="1"/>
          </p:cNvSpPr>
          <p:nvPr>
            <p:ph type="ftr"/>
          </p:nvPr>
        </p:nvSpPr>
        <p:spPr>
          <a:xfrm>
            <a:off x="2286000" y="6400800"/>
            <a:ext cx="5409720" cy="304560"/>
          </a:xfrm>
          <a:prstGeom prst="rect">
            <a:avLst/>
          </a:prstGeom>
        </p:spPr>
        <p:txBody>
          <a:bodyPr/>
          <a:p>
            <a:endParaRPr/>
          </a:p>
        </p:txBody>
      </p:sp>
    </p:spTree>
  </p:cSld>
  <p:clrMap accent1="accent1" accent2="accent2" accent3="accent3" accent4="accent4" accent5="accent5" accent6="accent6" bg1="lt1" bg2="lt2" folHlink="folHlink" hlink="hlink" tx1="dk1" tx2="dk2"/>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TextShape 1"/>
          <p:cNvSpPr txBox="1"/>
          <p:nvPr/>
        </p:nvSpPr>
        <p:spPr>
          <a:xfrm>
            <a:off x="685800" y="2286000"/>
            <a:ext cx="7772040" cy="1142640"/>
          </a:xfrm>
          <a:prstGeom prst="rect">
            <a:avLst/>
          </a:prstGeom>
        </p:spPr>
        <p:txBody>
          <a:bodyPr anchor="b"/>
          <a:p>
            <a:pPr algn="ctr">
              <a:lnSpc>
                <a:spcPct val="100000"/>
              </a:lnSpc>
            </a:pPr>
            <a:r>
              <a:rPr b="1" lang="pt-BR" sz="3150">
                <a:solidFill>
                  <a:srgbClr val="ffffff"/>
                </a:solidFill>
                <a:latin typeface="Trebuchet MS"/>
              </a:rPr>
              <a:t>RequestDispatcher &amp; Wrappers</a:t>
            </a:r>
            <a:endParaRPr/>
          </a:p>
        </p:txBody>
      </p:sp>
      <p:sp>
        <p:nvSpPr>
          <p:cNvPr id="78" name="TextShape 2"/>
          <p:cNvSpPr txBox="1"/>
          <p:nvPr/>
        </p:nvSpPr>
        <p:spPr>
          <a:xfrm>
            <a:off x="1371600" y="3505320"/>
            <a:ext cx="6400440" cy="1752120"/>
          </a:xfrm>
          <a:prstGeom prst="rect">
            <a:avLst/>
          </a:prstGeom>
        </p:spPr>
        <p:txBody>
          <a:bodyPr/>
          <a:p>
            <a:pPr algn="ctr"/>
            <a:endParaRPr/>
          </a:p>
        </p:txBody>
      </p:sp>
    </p:spTree>
  </p:cSld>
  <p:transition spd="slow">
    <p:fade/>
  </p:transition>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1295280" y="-32760"/>
            <a:ext cx="7772040" cy="964800"/>
          </a:xfrm>
          <a:prstGeom prst="rect">
            <a:avLst/>
          </a:prstGeom>
        </p:spPr>
        <p:txBody>
          <a:bodyPr anchor="b"/>
          <a:p>
            <a:pPr algn="r">
              <a:lnSpc>
                <a:spcPct val="100000"/>
              </a:lnSpc>
            </a:pPr>
            <a:r>
              <a:rPr b="1" lang="pt-BR" sz="2700">
                <a:solidFill>
                  <a:srgbClr val="00664d"/>
                </a:solidFill>
                <a:latin typeface="Trebuchet MS"/>
              </a:rPr>
              <a:t>RequestDispatcher</a:t>
            </a:r>
            <a:r>
              <a:rPr b="1" lang="pt-BR" sz="2700">
                <a:solidFill>
                  <a:srgbClr val="00664d"/>
                </a:solidFill>
                <a:latin typeface="Trebuchet MS"/>
              </a:rPr>
              <a:t>
</a:t>
            </a:r>
            <a:r>
              <a:rPr lang="pt-BR" sz="2700">
                <a:solidFill>
                  <a:srgbClr val="00664d"/>
                </a:solidFill>
                <a:latin typeface="Trebuchet MS"/>
              </a:rPr>
              <a:t>ServletRequest.getRequestDispatcher</a:t>
            </a:r>
            <a:endParaRPr/>
          </a:p>
        </p:txBody>
      </p:sp>
      <p:sp>
        <p:nvSpPr>
          <p:cNvPr id="99"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00" name="CustomShape 3"/>
          <p:cNvSpPr/>
          <p:nvPr/>
        </p:nvSpPr>
        <p:spPr>
          <a:xfrm>
            <a:off x="470160" y="1446840"/>
            <a:ext cx="8385840" cy="3343680"/>
          </a:xfrm>
          <a:prstGeom prst="rect">
            <a:avLst/>
          </a:prstGeom>
          <a:solidFill>
            <a:srgbClr val="ddf3ea"/>
          </a:solidFill>
        </p:spPr>
        <p:txBody>
          <a:bodyPr anchor="ctr" bIns="179280" tIns="0"/>
          <a:p>
            <a:r>
              <a:rPr lang="pt-BR" sz="1600">
                <a:solidFill>
                  <a:srgbClr val="000000"/>
                </a:solidFill>
                <a:latin typeface="Trebuchet MS"/>
              </a:rPr>
              <a:t>/**</a:t>
            </a:r>
            <a:endParaRPr/>
          </a:p>
          <a:p>
            <a:r>
              <a:rPr lang="pt-BR" sz="1600">
                <a:solidFill>
                  <a:srgbClr val="000000"/>
                </a:solidFill>
                <a:latin typeface="Trebuchet MS"/>
              </a:rPr>
              <a:t> </a:t>
            </a:r>
            <a:r>
              <a:rPr lang="pt-BR" sz="1600">
                <a:solidFill>
                  <a:srgbClr val="000000"/>
                </a:solidFill>
                <a:latin typeface="Trebuchet MS"/>
              </a:rPr>
              <a:t>* O getRequestDispacher deve receber o caminho relativo de um recurso</a:t>
            </a:r>
            <a:endParaRPr/>
          </a:p>
          <a:p>
            <a:r>
              <a:rPr lang="pt-BR" sz="1600">
                <a:solidFill>
                  <a:srgbClr val="000000"/>
                </a:solidFill>
                <a:latin typeface="Trebuchet MS"/>
              </a:rPr>
              <a:t> </a:t>
            </a:r>
            <a:r>
              <a:rPr lang="pt-BR" sz="1600">
                <a:solidFill>
                  <a:srgbClr val="000000"/>
                </a:solidFill>
                <a:latin typeface="Trebuchet MS"/>
              </a:rPr>
              <a:t>*/</a:t>
            </a:r>
            <a:endParaRPr/>
          </a:p>
          <a:p>
            <a:r>
              <a:rPr lang="pt-BR" sz="1000">
                <a:solidFill>
                  <a:srgbClr val="000000"/>
                </a:solidFill>
                <a:latin typeface="Courier New"/>
                <a:ea typeface="Courier New"/>
              </a:rPr>
              <a:t>	</a:t>
            </a:r>
            <a:r>
              <a:rPr b="1" lang="pt-BR" sz="1600">
                <a:solidFill>
                  <a:srgbClr val="7f0055"/>
                </a:solidFill>
                <a:latin typeface="Courier New"/>
                <a:ea typeface="Courier New"/>
              </a:rPr>
              <a:t>protected</a:t>
            </a:r>
            <a:r>
              <a:rPr lang="pt-BR" sz="1600">
                <a:solidFill>
                  <a:srgbClr val="000000"/>
                </a:solidFill>
                <a:latin typeface="Courier New"/>
                <a:ea typeface="Courier New"/>
              </a:rPr>
              <a:t> </a:t>
            </a:r>
            <a:r>
              <a:rPr b="1" lang="pt-BR" sz="1600">
                <a:solidFill>
                  <a:srgbClr val="7f0055"/>
                </a:solidFill>
                <a:latin typeface="Courier New"/>
                <a:ea typeface="Courier New"/>
              </a:rPr>
              <a:t>void</a:t>
            </a:r>
            <a:r>
              <a:rPr lang="pt-BR" sz="1600">
                <a:solidFill>
                  <a:srgbClr val="000000"/>
                </a:solidFill>
                <a:latin typeface="Courier New"/>
                <a:ea typeface="Courier New"/>
              </a:rPr>
              <a:t> doGet(HttpServletRequest request,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HttpServletResponse response) </a:t>
            </a:r>
            <a:endParaRPr/>
          </a:p>
          <a:p>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7f0055"/>
                </a:solidFill>
                <a:latin typeface="Courier New"/>
                <a:ea typeface="Courier New"/>
              </a:rPr>
              <a:t>throws</a:t>
            </a:r>
            <a:r>
              <a:rPr lang="pt-BR" sz="1600">
                <a:solidFill>
                  <a:srgbClr val="000000"/>
                </a:solidFill>
                <a:latin typeface="Courier New"/>
                <a:ea typeface="Courier New"/>
              </a:rPr>
              <a:t> ServletException, IOException {</a:t>
            </a:r>
            <a:endParaRPr/>
          </a:p>
          <a:p>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RequestDispatcher dispatcher = </a:t>
            </a:r>
            <a:r>
              <a:rPr lang="pt-BR" sz="1600">
                <a:solidFill>
                  <a:srgbClr val="000000"/>
                </a:solidFill>
                <a:latin typeface="Courier New"/>
                <a:ea typeface="Courier New"/>
              </a:rPr>
              <a:t>	</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request</a:t>
            </a:r>
            <a:r>
              <a:rPr lang="pt-BR" sz="1600">
                <a:solidFill>
                  <a:srgbClr val="000000"/>
                </a:solidFill>
                <a:latin typeface="Courier New"/>
                <a:ea typeface="Courier New"/>
              </a:rPr>
              <a:t>.getRequestDispatcher(</a:t>
            </a:r>
            <a:r>
              <a:rPr lang="pt-BR" sz="1600">
                <a:solidFill>
                  <a:srgbClr val="2a00ff"/>
                </a:solidFill>
                <a:latin typeface="Courier New"/>
                <a:ea typeface="Courier New"/>
              </a:rPr>
              <a:t>"/banner"</a:t>
            </a:r>
            <a:r>
              <a:rPr lang="pt-BR" sz="1600">
                <a:solidFill>
                  <a:srgbClr val="000000"/>
                </a:solidFill>
                <a:latin typeface="Courier New"/>
                <a:ea typeface="Courier New"/>
              </a:rPr>
              <a: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b="1" lang="pt-BR" sz="1600">
                <a:solidFill>
                  <a:srgbClr val="7f0055"/>
                </a:solidFill>
                <a:latin typeface="Courier New"/>
                <a:ea typeface="Courier New"/>
              </a:rPr>
              <a:t>if</a:t>
            </a:r>
            <a:r>
              <a:rPr lang="pt-BR" sz="1600">
                <a:solidFill>
                  <a:srgbClr val="000000"/>
                </a:solidFill>
                <a:latin typeface="Courier New"/>
                <a:ea typeface="Courier New"/>
              </a:rPr>
              <a:t> (dispatcher != </a:t>
            </a:r>
            <a:r>
              <a:rPr b="1" lang="pt-BR" sz="1600">
                <a:solidFill>
                  <a:srgbClr val="7f0055"/>
                </a:solidFill>
                <a:latin typeface="Courier New"/>
                <a:ea typeface="Courier New"/>
              </a:rPr>
              <a:t>null</a:t>
            </a:r>
            <a:r>
              <a:rPr lang="pt-BR" sz="1600">
                <a:solidFill>
                  <a:srgbClr val="000000"/>
                </a:solidFill>
                <a:latin typeface="Courier New"/>
                <a:ea typeface="Courier New"/>
              </a:rPr>
              <a:t>){</a:t>
            </a:r>
            <a:endParaRPr/>
          </a:p>
          <a:p>
            <a:r>
              <a:rPr lang="pt-BR" sz="1600">
                <a:latin typeface="Courier New"/>
                <a:ea typeface="Courier New"/>
              </a:rPr>
              <a:t>	</a:t>
            </a:r>
            <a:r>
              <a:rPr lang="pt-BR" sz="1600">
                <a:latin typeface="Courier New"/>
                <a:ea typeface="Courier New"/>
              </a:rPr>
              <a:t>	</a:t>
            </a:r>
            <a:r>
              <a:rPr lang="pt-BR" sz="1600">
                <a:latin typeface="Courier New"/>
                <a:ea typeface="Courier New"/>
              </a:rPr>
              <a:t>	</a:t>
            </a:r>
            <a:r>
              <a:rPr lang="pt-BR" sz="1600">
                <a:latin typeface="Courier New"/>
                <a:ea typeface="Courier New"/>
              </a:rPr>
              <a:t>dispatcher.include(request, response);</a:t>
            </a:r>
            <a:endParaRPr/>
          </a:p>
          <a:p>
            <a:r>
              <a:rPr lang="pt-BR" sz="1600">
                <a:latin typeface="Courier New"/>
                <a:ea typeface="Courier New"/>
              </a:rPr>
              <a:t>	</a:t>
            </a:r>
            <a:r>
              <a:rPr lang="pt-BR" sz="1600">
                <a:latin typeface="Courier New"/>
                <a:ea typeface="Courier New"/>
              </a:rPr>
              <a:t>	</a:t>
            </a:r>
            <a:r>
              <a:rPr lang="pt-BR" sz="1600">
                <a:latin typeface="Courier New"/>
                <a:ea typeface="Courier New"/>
              </a:rPr>
              <a:t>}</a:t>
            </a:r>
            <a:endParaRPr/>
          </a:p>
          <a:p>
            <a:r>
              <a:rPr lang="pt-BR" sz="1600">
                <a:latin typeface="Courier New"/>
                <a:ea typeface="Courier New"/>
              </a:rPr>
              <a:t>	</a:t>
            </a:r>
            <a:r>
              <a:rPr lang="pt-BR" sz="1600">
                <a:latin typeface="Courier New"/>
                <a:ea typeface="Courier New"/>
              </a:rPr>
              <a:t>}</a:t>
            </a:r>
            <a:endParaRPr/>
          </a:p>
        </p:txBody>
      </p:sp>
    </p:spTree>
  </p:cSld>
  <p:timing>
    <p:tnLst>
      <p:par>
        <p:cTn dur="indefinite" id="19" nodeType="tmRoot" restart="never">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1295280" y="-32760"/>
            <a:ext cx="7772040" cy="964800"/>
          </a:xfrm>
          <a:prstGeom prst="rect">
            <a:avLst/>
          </a:prstGeom>
        </p:spPr>
        <p:txBody>
          <a:bodyPr anchor="b"/>
          <a:p>
            <a:pPr>
              <a:lnSpc>
                <a:spcPct val="100000"/>
              </a:lnSpc>
            </a:pPr>
            <a:r>
              <a:rPr b="1" lang="pt-BR" sz="2700">
                <a:solidFill>
                  <a:srgbClr val="00664d"/>
                </a:solidFill>
                <a:latin typeface="Trebuchet MS"/>
              </a:rPr>
              <a:t>RequestDispatcher – Métodos - forward</a:t>
            </a:r>
            <a:endParaRPr/>
          </a:p>
        </p:txBody>
      </p:sp>
      <p:sp>
        <p:nvSpPr>
          <p:cNvPr id="102" name="TextShape 2"/>
          <p:cNvSpPr txBox="1"/>
          <p:nvPr/>
        </p:nvSpPr>
        <p:spPr>
          <a:xfrm>
            <a:off x="685800" y="1080000"/>
            <a:ext cx="7772040" cy="5091840"/>
          </a:xfrm>
          <a:prstGeom prst="rect">
            <a:avLst/>
          </a:prstGeom>
        </p:spPr>
        <p:txBody>
          <a:bodyPr/>
          <a:p>
            <a:pPr>
              <a:lnSpc>
                <a:spcPct val="100000"/>
              </a:lnSpc>
            </a:pPr>
            <a:r>
              <a:rPr b="1" lang="pt-BR" sz="2600">
                <a:solidFill>
                  <a:srgbClr val="000000"/>
                </a:solidFill>
                <a:latin typeface="Trebuchet MS"/>
              </a:rPr>
              <a:t>void forward(ServletRequest, ServletResponse)</a:t>
            </a:r>
            <a:endParaRPr/>
          </a:p>
          <a:p>
            <a:pPr lvl="1">
              <a:buSzPct val="25000"/>
              <a:buFont typeface="StarSymbol"/>
              <a:buChar char=""/>
            </a:pPr>
            <a:r>
              <a:rPr lang="pt-BR" sz="2200">
                <a:solidFill>
                  <a:srgbClr val="000000"/>
                </a:solidFill>
                <a:latin typeface="Trebuchet MS"/>
              </a:rPr>
              <a:t>Serve para transferir o controle para outro componente web (servlet/JSP).</a:t>
            </a:r>
            <a:endParaRPr/>
          </a:p>
          <a:p>
            <a:pPr lvl="1">
              <a:buSzPct val="25000"/>
              <a:buFont typeface="StarSymbol"/>
              <a:buChar char=""/>
            </a:pPr>
            <a:r>
              <a:rPr lang="pt-BR" sz="2200">
                <a:solidFill>
                  <a:srgbClr val="000000"/>
                </a:solidFill>
                <a:latin typeface="Trebuchet MS"/>
              </a:rPr>
              <a:t>Redireciona o request e response para o recurso indicado no getRequestDispatcher</a:t>
            </a:r>
            <a:endParaRPr/>
          </a:p>
          <a:p>
            <a:pPr lvl="1">
              <a:buSzPct val="25000"/>
              <a:buFont typeface="StarSymbol"/>
              <a:buChar char=""/>
            </a:pPr>
            <a:r>
              <a:rPr lang="pt-BR" sz="2200">
                <a:solidFill>
                  <a:srgbClr val="000000"/>
                </a:solidFill>
                <a:latin typeface="Trebuchet MS"/>
              </a:rPr>
              <a:t>Só pode ser chamado uma vez</a:t>
            </a:r>
            <a:endParaRPr/>
          </a:p>
          <a:p>
            <a:pPr lvl="1">
              <a:buSzPct val="25000"/>
              <a:buFont typeface="StarSymbol"/>
              <a:buChar char=""/>
            </a:pPr>
            <a:r>
              <a:rPr lang="pt-BR" sz="2200">
                <a:solidFill>
                  <a:srgbClr val="000000"/>
                </a:solidFill>
                <a:latin typeface="Trebuchet MS"/>
              </a:rPr>
              <a:t>Se alguma operação for feita após a chamada dele é levantada IllegalStateException, pois o controle não está mais no servlet atual</a:t>
            </a:r>
            <a:endParaRPr/>
          </a:p>
          <a:p>
            <a:pPr lvl="1">
              <a:buSzPct val="25000"/>
              <a:buFont typeface="StarSymbol"/>
              <a:buChar char=""/>
            </a:pPr>
            <a:r>
              <a:rPr lang="pt-BR" sz="2200">
                <a:solidFill>
                  <a:srgbClr val="000000"/>
                </a:solidFill>
                <a:latin typeface="Trebuchet MS"/>
              </a:rPr>
              <a:t>Redireciona para outro recurso</a:t>
            </a:r>
            <a:endParaRPr/>
          </a:p>
          <a:p>
            <a:pPr>
              <a:lnSpc>
                <a:spcPct val="100000"/>
              </a:lnSpc>
            </a:pPr>
            <a:r>
              <a:rPr lang="pt-BR" sz="2600">
                <a:solidFill>
                  <a:srgbClr val="000000"/>
                </a:solidFill>
                <a:latin typeface="Trebuchet MS"/>
              </a:rPr>
              <a:t> </a:t>
            </a:r>
            <a:endParaRPr/>
          </a:p>
          <a:p>
            <a:pPr>
              <a:lnSpc>
                <a:spcPct val="100000"/>
              </a:lnSpc>
            </a:pPr>
            <a:endParaRPr/>
          </a:p>
        </p:txBody>
      </p:sp>
    </p:spTree>
  </p:cSld>
  <p:timing>
    <p:tnLst>
      <p:par>
        <p:cTn dur="indefinite" id="21" nodeType="tmRoot" restart="never">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1295280" y="-32760"/>
            <a:ext cx="7772040" cy="964800"/>
          </a:xfrm>
          <a:prstGeom prst="rect">
            <a:avLst/>
          </a:prstGeom>
        </p:spPr>
        <p:txBody>
          <a:bodyPr anchor="b"/>
          <a:p>
            <a:pPr>
              <a:lnSpc>
                <a:spcPct val="100000"/>
              </a:lnSpc>
            </a:pPr>
            <a:r>
              <a:rPr b="1" lang="pt-BR" sz="2700">
                <a:solidFill>
                  <a:srgbClr val="00664d"/>
                </a:solidFill>
                <a:latin typeface="Trebuchet MS"/>
              </a:rPr>
              <a:t>RequestDispatcher – Métodos - forward</a:t>
            </a:r>
            <a:endParaRPr/>
          </a:p>
        </p:txBody>
      </p:sp>
      <p:pic>
        <p:nvPicPr>
          <p:cNvPr descr="" id="104" name=""/>
          <p:cNvPicPr/>
          <p:nvPr/>
        </p:nvPicPr>
        <p:blipFill>
          <a:blip r:embed="rId1"/>
          <a:stretch>
            <a:fillRect/>
          </a:stretch>
        </p:blipFill>
        <p:spPr>
          <a:xfrm>
            <a:off x="144000" y="1008000"/>
            <a:ext cx="8928000" cy="5472000"/>
          </a:xfrm>
          <a:prstGeom prst="rect">
            <a:avLst/>
          </a:prstGeom>
        </p:spPr>
      </p:pic>
    </p:spTree>
  </p:cSld>
  <p:timing>
    <p:tnLst>
      <p:par>
        <p:cTn dur="indefinite" id="23" nodeType="tmRoot" restart="never">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1295280" y="-32760"/>
            <a:ext cx="7772040" cy="964800"/>
          </a:xfrm>
          <a:prstGeom prst="rect">
            <a:avLst/>
          </a:prstGeom>
        </p:spPr>
        <p:txBody>
          <a:bodyPr anchor="b"/>
          <a:p>
            <a:pPr>
              <a:lnSpc>
                <a:spcPct val="100000"/>
              </a:lnSpc>
            </a:pPr>
            <a:r>
              <a:rPr b="1" lang="pt-BR" sz="2700">
                <a:solidFill>
                  <a:srgbClr val="00664d"/>
                </a:solidFill>
                <a:latin typeface="Trebuchet MS"/>
              </a:rPr>
              <a:t>RequestDispatcher – Métodos - forward</a:t>
            </a:r>
            <a:endParaRPr/>
          </a:p>
        </p:txBody>
      </p:sp>
      <p:sp>
        <p:nvSpPr>
          <p:cNvPr id="106"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07" name="CustomShape 3"/>
          <p:cNvSpPr/>
          <p:nvPr/>
        </p:nvSpPr>
        <p:spPr>
          <a:xfrm>
            <a:off x="470160" y="1446840"/>
            <a:ext cx="8385840" cy="3343680"/>
          </a:xfrm>
          <a:prstGeom prst="rect">
            <a:avLst/>
          </a:prstGeom>
          <a:solidFill>
            <a:srgbClr val="ddf3ea"/>
          </a:solidFill>
        </p:spPr>
        <p:txBody>
          <a:bodyPr anchor="ctr" bIns="179280" tIns="0"/>
          <a:p>
            <a:r>
              <a:rPr lang="pt-BR" sz="1000">
                <a:solidFill>
                  <a:srgbClr val="000000"/>
                </a:solidFill>
                <a:latin typeface="Courier New"/>
                <a:ea typeface="Courier New"/>
              </a:rPr>
              <a:t>	</a:t>
            </a:r>
            <a:r>
              <a:rPr b="1" lang="pt-BR" sz="1600">
                <a:solidFill>
                  <a:srgbClr val="7f0055"/>
                </a:solidFill>
                <a:latin typeface="Courier New"/>
                <a:ea typeface="Courier New"/>
              </a:rPr>
              <a:t>protected</a:t>
            </a:r>
            <a:r>
              <a:rPr lang="pt-BR" sz="1600">
                <a:solidFill>
                  <a:srgbClr val="000000"/>
                </a:solidFill>
                <a:latin typeface="Courier New"/>
                <a:ea typeface="Courier New"/>
              </a:rPr>
              <a:t> </a:t>
            </a:r>
            <a:r>
              <a:rPr b="1" lang="pt-BR" sz="1600">
                <a:solidFill>
                  <a:srgbClr val="7f0055"/>
                </a:solidFill>
                <a:latin typeface="Courier New"/>
                <a:ea typeface="Courier New"/>
              </a:rPr>
              <a:t>void</a:t>
            </a:r>
            <a:r>
              <a:rPr lang="pt-BR" sz="1600">
                <a:solidFill>
                  <a:srgbClr val="000000"/>
                </a:solidFill>
                <a:latin typeface="Courier New"/>
                <a:ea typeface="Courier New"/>
              </a:rPr>
              <a:t> doGet(HttpServletRequest request,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HttpServletResponse response) </a:t>
            </a:r>
            <a:endParaRPr/>
          </a:p>
          <a:p>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7f0055"/>
                </a:solidFill>
                <a:latin typeface="Courier New"/>
                <a:ea typeface="Courier New"/>
              </a:rPr>
              <a:t>throws</a:t>
            </a:r>
            <a:r>
              <a:rPr lang="pt-BR" sz="1600">
                <a:solidFill>
                  <a:srgbClr val="000000"/>
                </a:solidFill>
                <a:latin typeface="Courier New"/>
                <a:ea typeface="Courier New"/>
              </a:rPr>
              <a:t> ServletException, IOException {</a:t>
            </a:r>
            <a:endParaRPr/>
          </a:p>
          <a:p>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RequestDispatcher dispatcher = </a:t>
            </a:r>
            <a:r>
              <a:rPr lang="pt-BR" sz="1600">
                <a:solidFill>
                  <a:srgbClr val="000000"/>
                </a:solidFill>
                <a:latin typeface="Courier New"/>
                <a:ea typeface="Courier New"/>
              </a:rPr>
              <a:t>	</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request</a:t>
            </a:r>
            <a:r>
              <a:rPr lang="pt-BR" sz="1600">
                <a:solidFill>
                  <a:srgbClr val="000000"/>
                </a:solidFill>
                <a:latin typeface="Courier New"/>
                <a:ea typeface="Courier New"/>
              </a:rPr>
              <a:t>.getRequestDispatcher(</a:t>
            </a:r>
            <a:r>
              <a:rPr lang="pt-BR" sz="1600">
                <a:solidFill>
                  <a:srgbClr val="2a00ff"/>
                </a:solidFill>
                <a:latin typeface="Courier New"/>
                <a:ea typeface="Courier New"/>
              </a:rPr>
              <a:t>"/teste.jsp"</a:t>
            </a:r>
            <a:r>
              <a:rPr lang="pt-BR" sz="1600">
                <a:solidFill>
                  <a:srgbClr val="000000"/>
                </a:solidFill>
                <a:latin typeface="Courier New"/>
                <a:ea typeface="Courier New"/>
              </a:rPr>
              <a:t>);</a:t>
            </a:r>
            <a:endParaRPr/>
          </a:p>
          <a:p>
            <a:r>
              <a:rPr lang="pt-BR" sz="1600">
                <a:latin typeface="Courier New"/>
                <a:ea typeface="Courier New"/>
              </a:rPr>
              <a:t>	</a:t>
            </a:r>
            <a:r>
              <a:rPr lang="pt-BR" sz="1600">
                <a:latin typeface="Courier New"/>
                <a:ea typeface="Courier New"/>
              </a:rPr>
              <a:t>	</a:t>
            </a:r>
            <a:r>
              <a:rPr lang="pt-BR" sz="1600">
                <a:latin typeface="Courier New"/>
                <a:ea typeface="Courier New"/>
              </a:rPr>
              <a:t>dispatcher.forward(request, response);</a:t>
            </a:r>
            <a:endParaRPr/>
          </a:p>
          <a:p>
            <a:r>
              <a:rPr lang="pt-BR" sz="1600">
                <a:latin typeface="Courier New"/>
                <a:ea typeface="Courier New"/>
              </a:rPr>
              <a:t>	</a:t>
            </a:r>
            <a:r>
              <a:rPr lang="pt-BR" sz="1600">
                <a:latin typeface="Courier New"/>
                <a:ea typeface="Courier New"/>
              </a:rPr>
              <a:t>}</a:t>
            </a:r>
            <a:endParaRPr/>
          </a:p>
        </p:txBody>
      </p:sp>
    </p:spTree>
  </p:cSld>
  <p:timing>
    <p:tnLst>
      <p:par>
        <p:cTn dur="indefinite" id="25" nodeType="tmRoot" restart="never">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1295280" y="-32760"/>
            <a:ext cx="7772040" cy="964800"/>
          </a:xfrm>
          <a:prstGeom prst="rect">
            <a:avLst/>
          </a:prstGeom>
        </p:spPr>
        <p:txBody>
          <a:bodyPr anchor="b"/>
          <a:p>
            <a:pPr>
              <a:lnSpc>
                <a:spcPct val="100000"/>
              </a:lnSpc>
            </a:pPr>
            <a:r>
              <a:rPr b="1" lang="pt-BR" sz="2700">
                <a:solidFill>
                  <a:srgbClr val="00664d"/>
                </a:solidFill>
                <a:latin typeface="Trebuchet MS"/>
              </a:rPr>
              <a:t>RequestDispatcher – Métodos - include</a:t>
            </a:r>
            <a:endParaRPr/>
          </a:p>
        </p:txBody>
      </p:sp>
      <p:sp>
        <p:nvSpPr>
          <p:cNvPr id="109" name="TextShape 2"/>
          <p:cNvSpPr txBox="1"/>
          <p:nvPr/>
        </p:nvSpPr>
        <p:spPr>
          <a:xfrm>
            <a:off x="651960" y="1728000"/>
            <a:ext cx="7772040" cy="3816000"/>
          </a:xfrm>
          <a:prstGeom prst="rect">
            <a:avLst/>
          </a:prstGeom>
        </p:spPr>
        <p:txBody>
          <a:bodyPr/>
          <a:p>
            <a:pPr>
              <a:lnSpc>
                <a:spcPct val="100000"/>
              </a:lnSpc>
            </a:pPr>
            <a:r>
              <a:rPr b="1" lang="pt-BR" sz="2600">
                <a:solidFill>
                  <a:srgbClr val="000000"/>
                </a:solidFill>
                <a:latin typeface="Trebuchet MS"/>
              </a:rPr>
              <a:t>void include(ServletRequest, ServletResponse)</a:t>
            </a:r>
            <a:endParaRPr/>
          </a:p>
          <a:p>
            <a:pPr lvl="1">
              <a:buSzPct val="25000"/>
              <a:buFont typeface="StarSymbol"/>
              <a:buChar char=""/>
            </a:pPr>
            <a:r>
              <a:rPr lang="pt-BR" sz="2200">
                <a:solidFill>
                  <a:srgbClr val="000000"/>
                </a:solidFill>
                <a:latin typeface="Trebuchet MS"/>
              </a:rPr>
              <a:t>Apenas inclui recursos no response atual</a:t>
            </a:r>
            <a:endParaRPr/>
          </a:p>
          <a:p>
            <a:pPr lvl="1">
              <a:buSzPct val="25000"/>
              <a:buFont typeface="StarSymbol"/>
              <a:buChar char=""/>
            </a:pPr>
            <a:r>
              <a:rPr lang="pt-BR" sz="2200">
                <a:solidFill>
                  <a:srgbClr val="000000"/>
                </a:solidFill>
                <a:latin typeface="Trebuchet MS"/>
              </a:rPr>
              <a:t>Pode ser chamado várias vezes</a:t>
            </a:r>
            <a:endParaRPr/>
          </a:p>
          <a:p>
            <a:pPr lvl="1">
              <a:buSzPct val="25000"/>
              <a:buFont typeface="StarSymbol"/>
              <a:buChar char=""/>
            </a:pPr>
            <a:r>
              <a:rPr lang="pt-BR" sz="2200">
                <a:solidFill>
                  <a:srgbClr val="000000"/>
                </a:solidFill>
                <a:latin typeface="Trebuchet MS"/>
              </a:rPr>
              <a:t>Não redireciona, apena inclui</a:t>
            </a:r>
            <a:endParaRPr/>
          </a:p>
          <a:p>
            <a:pPr>
              <a:lnSpc>
                <a:spcPct val="100000"/>
              </a:lnSpc>
            </a:pPr>
            <a:endParaRPr/>
          </a:p>
          <a:p>
            <a:pPr>
              <a:lnSpc>
                <a:spcPct val="100000"/>
              </a:lnSpc>
            </a:pPr>
            <a:r>
              <a:rPr lang="pt-BR" sz="2600">
                <a:solidFill>
                  <a:srgbClr val="000000"/>
                </a:solidFill>
                <a:latin typeface="Trebuchet MS"/>
              </a:rPr>
              <a:t> </a:t>
            </a:r>
            <a:endParaRPr/>
          </a:p>
          <a:p>
            <a:pPr>
              <a:lnSpc>
                <a:spcPct val="100000"/>
              </a:lnSpc>
            </a:pPr>
            <a:endParaRPr/>
          </a:p>
        </p:txBody>
      </p:sp>
    </p:spTree>
  </p:cSld>
  <p:timing>
    <p:tnLst>
      <p:par>
        <p:cTn dur="indefinite" id="27" nodeType="tmRoot" restart="never">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1295280" y="-32760"/>
            <a:ext cx="7772040" cy="964800"/>
          </a:xfrm>
          <a:prstGeom prst="rect">
            <a:avLst/>
          </a:prstGeom>
        </p:spPr>
        <p:txBody>
          <a:bodyPr anchor="b"/>
          <a:p>
            <a:pPr>
              <a:lnSpc>
                <a:spcPct val="100000"/>
              </a:lnSpc>
            </a:pPr>
            <a:r>
              <a:rPr b="1" lang="pt-BR" sz="2700">
                <a:solidFill>
                  <a:srgbClr val="00664d"/>
                </a:solidFill>
                <a:latin typeface="Trebuchet MS"/>
              </a:rPr>
              <a:t>RequestDispatcher – Métodos - include</a:t>
            </a:r>
            <a:endParaRPr/>
          </a:p>
        </p:txBody>
      </p:sp>
      <p:pic>
        <p:nvPicPr>
          <p:cNvPr descr="" id="111" name=""/>
          <p:cNvPicPr/>
          <p:nvPr/>
        </p:nvPicPr>
        <p:blipFill>
          <a:blip r:embed="rId1"/>
          <a:stretch>
            <a:fillRect/>
          </a:stretch>
        </p:blipFill>
        <p:spPr>
          <a:xfrm>
            <a:off x="144000" y="936000"/>
            <a:ext cx="8856000" cy="5616000"/>
          </a:xfrm>
          <a:prstGeom prst="rect">
            <a:avLst/>
          </a:prstGeom>
        </p:spPr>
      </p:pic>
    </p:spTree>
  </p:cSld>
  <p:timing>
    <p:tnLst>
      <p:par>
        <p:cTn dur="indefinite" id="29" nodeType="tmRoot" restart="never">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1295280" y="-32760"/>
            <a:ext cx="7772040" cy="964800"/>
          </a:xfrm>
          <a:prstGeom prst="rect">
            <a:avLst/>
          </a:prstGeom>
        </p:spPr>
        <p:txBody>
          <a:bodyPr anchor="b"/>
          <a:p>
            <a:pPr>
              <a:lnSpc>
                <a:spcPct val="100000"/>
              </a:lnSpc>
            </a:pPr>
            <a:r>
              <a:rPr b="1" lang="pt-BR" sz="2700">
                <a:solidFill>
                  <a:srgbClr val="00664d"/>
                </a:solidFill>
                <a:latin typeface="Trebuchet MS"/>
              </a:rPr>
              <a:t>RequestDispatcher – Métodos - include</a:t>
            </a:r>
            <a:endParaRPr/>
          </a:p>
        </p:txBody>
      </p:sp>
      <p:sp>
        <p:nvSpPr>
          <p:cNvPr id="113"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14" name="CustomShape 3"/>
          <p:cNvSpPr/>
          <p:nvPr/>
        </p:nvSpPr>
        <p:spPr>
          <a:xfrm>
            <a:off x="470160" y="1446840"/>
            <a:ext cx="8385840" cy="3343680"/>
          </a:xfrm>
          <a:prstGeom prst="rect">
            <a:avLst/>
          </a:prstGeom>
          <a:solidFill>
            <a:srgbClr val="ddf3ea"/>
          </a:solidFill>
        </p:spPr>
        <p:txBody>
          <a:bodyPr anchor="ctr" bIns="179280" tIns="0"/>
          <a:p>
            <a:r>
              <a:rPr lang="pt-BR" sz="1000">
                <a:solidFill>
                  <a:srgbClr val="000000"/>
                </a:solidFill>
                <a:latin typeface="Courier New"/>
                <a:ea typeface="Courier New"/>
              </a:rPr>
              <a:t>	</a:t>
            </a:r>
            <a:r>
              <a:rPr b="1" lang="pt-BR" sz="1600">
                <a:solidFill>
                  <a:srgbClr val="7f0055"/>
                </a:solidFill>
                <a:latin typeface="Courier New"/>
                <a:ea typeface="Courier New"/>
              </a:rPr>
              <a:t>protected</a:t>
            </a:r>
            <a:r>
              <a:rPr lang="pt-BR" sz="1600">
                <a:solidFill>
                  <a:srgbClr val="000000"/>
                </a:solidFill>
                <a:latin typeface="Courier New"/>
                <a:ea typeface="Courier New"/>
              </a:rPr>
              <a:t> </a:t>
            </a:r>
            <a:r>
              <a:rPr b="1" lang="pt-BR" sz="1600">
                <a:solidFill>
                  <a:srgbClr val="7f0055"/>
                </a:solidFill>
                <a:latin typeface="Courier New"/>
                <a:ea typeface="Courier New"/>
              </a:rPr>
              <a:t>void</a:t>
            </a:r>
            <a:r>
              <a:rPr lang="pt-BR" sz="1600">
                <a:solidFill>
                  <a:srgbClr val="000000"/>
                </a:solidFill>
                <a:latin typeface="Courier New"/>
                <a:ea typeface="Courier New"/>
              </a:rPr>
              <a:t> doGet(HttpServletRequest request,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HttpServletResponse response) </a:t>
            </a:r>
            <a:endParaRPr/>
          </a:p>
          <a:p>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7f0055"/>
                </a:solidFill>
                <a:latin typeface="Courier New"/>
                <a:ea typeface="Courier New"/>
              </a:rPr>
              <a:t>throws</a:t>
            </a:r>
            <a:r>
              <a:rPr lang="pt-BR" sz="1600">
                <a:solidFill>
                  <a:srgbClr val="000000"/>
                </a:solidFill>
                <a:latin typeface="Courier New"/>
                <a:ea typeface="Courier New"/>
              </a:rPr>
              <a:t> ServletException, IOException {</a:t>
            </a:r>
            <a:endParaRPr/>
          </a:p>
          <a:p>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RequestDispatcher dispatcher = </a:t>
            </a:r>
            <a:r>
              <a:rPr lang="pt-BR" sz="1600">
                <a:solidFill>
                  <a:srgbClr val="000000"/>
                </a:solidFill>
                <a:latin typeface="Courier New"/>
                <a:ea typeface="Courier New"/>
              </a:rPr>
              <a:t>	</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request.getRequestDispatcher(</a:t>
            </a:r>
            <a:r>
              <a:rPr lang="pt-BR" sz="1600">
                <a:solidFill>
                  <a:srgbClr val="2a00ff"/>
                </a:solidFill>
                <a:latin typeface="Courier New"/>
                <a:ea typeface="Courier New"/>
              </a:rPr>
              <a:t>"/util.js"</a:t>
            </a:r>
            <a:r>
              <a:rPr lang="pt-BR" sz="1600">
                <a:solidFill>
                  <a:srgbClr val="000000"/>
                </a:solidFill>
                <a:latin typeface="Courier New"/>
                <a:ea typeface="Courier New"/>
              </a:rPr>
              <a:t>);</a:t>
            </a:r>
            <a:endParaRPr/>
          </a:p>
          <a:p>
            <a:r>
              <a:rPr lang="pt-BR" sz="1600">
                <a:latin typeface="Courier New"/>
                <a:ea typeface="Courier New"/>
              </a:rPr>
              <a:t>	</a:t>
            </a:r>
            <a:r>
              <a:rPr lang="pt-BR" sz="1600">
                <a:latin typeface="Courier New"/>
                <a:ea typeface="Courier New"/>
              </a:rPr>
              <a:t>	</a:t>
            </a:r>
            <a:r>
              <a:rPr lang="pt-BR" sz="1600">
                <a:latin typeface="Courier New"/>
                <a:ea typeface="Courier New"/>
              </a:rPr>
              <a:t>dispatcher.include(request, response);</a:t>
            </a:r>
            <a:endParaRPr/>
          </a:p>
          <a:p>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dispatcher = request.getRequestDispatcher(</a:t>
            </a:r>
            <a:r>
              <a:rPr lang="pt-BR" sz="1600">
                <a:solidFill>
                  <a:srgbClr val="2a00ff"/>
                </a:solidFill>
                <a:latin typeface="Courier New"/>
                <a:ea typeface="Courier New"/>
              </a:rPr>
              <a:t>"/include.jsp"</a:t>
            </a:r>
            <a:r>
              <a:rPr lang="pt-BR" sz="1600">
                <a:solidFill>
                  <a:srgbClr val="000000"/>
                </a:solidFill>
                <a:latin typeface="Courier New"/>
                <a:ea typeface="Courier New"/>
              </a:rPr>
              <a:t>);</a:t>
            </a:r>
            <a:endParaRPr/>
          </a:p>
          <a:p>
            <a:r>
              <a:rPr lang="pt-BR" sz="1600">
                <a:latin typeface="Courier New"/>
                <a:ea typeface="Courier New"/>
              </a:rPr>
              <a:t>	</a:t>
            </a:r>
            <a:r>
              <a:rPr lang="pt-BR" sz="1600">
                <a:latin typeface="Courier New"/>
                <a:ea typeface="Courier New"/>
              </a:rPr>
              <a:t>	</a:t>
            </a:r>
            <a:r>
              <a:rPr lang="pt-BR" sz="1600">
                <a:latin typeface="Courier New"/>
                <a:ea typeface="Courier New"/>
              </a:rPr>
              <a:t>dispatcher.include(request, response);</a:t>
            </a:r>
            <a:endParaRPr/>
          </a:p>
          <a:p>
            <a:r>
              <a:rPr lang="pt-BR" sz="1600">
                <a:latin typeface="Courier New"/>
                <a:ea typeface="Courier New"/>
              </a:rPr>
              <a:t>	</a:t>
            </a:r>
            <a:r>
              <a:rPr lang="pt-BR" sz="1600">
                <a:latin typeface="Courier New"/>
                <a:ea typeface="Courier New"/>
              </a:rPr>
              <a:t>}</a:t>
            </a:r>
            <a:endParaRPr/>
          </a:p>
        </p:txBody>
      </p:sp>
    </p:spTree>
  </p:cSld>
  <p:timing>
    <p:tnLst>
      <p:par>
        <p:cTn dur="indefinite" id="31" nodeType="tmRoot" restart="never">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1295280" y="-32760"/>
            <a:ext cx="7772040" cy="964800"/>
          </a:xfrm>
          <a:prstGeom prst="rect">
            <a:avLst/>
          </a:prstGeom>
        </p:spPr>
        <p:txBody>
          <a:bodyPr anchor="b"/>
          <a:p>
            <a:pPr>
              <a:lnSpc>
                <a:spcPct val="100000"/>
              </a:lnSpc>
            </a:pPr>
            <a:r>
              <a:rPr b="1" lang="pt-BR" sz="2700">
                <a:solidFill>
                  <a:srgbClr val="00664d"/>
                </a:solidFill>
                <a:latin typeface="Trebuchet MS"/>
              </a:rPr>
              <a:t>DEMO </a:t>
            </a:r>
            <a:r>
              <a:rPr b="1" lang="pt-BR" sz="2700">
                <a:solidFill>
                  <a:srgbClr val="00664d"/>
                </a:solidFill>
                <a:latin typeface="Trebuchet MS"/>
              </a:rPr>
              <a:t>
</a:t>
            </a:r>
            <a:r>
              <a:rPr b="1" lang="pt-BR" sz="2700">
                <a:solidFill>
                  <a:srgbClr val="00664d"/>
                </a:solidFill>
                <a:latin typeface="Trebuchet MS"/>
              </a:rPr>
              <a:t>(Objetivo: mostrar o uso do forward e include)</a:t>
            </a:r>
            <a:endParaRPr/>
          </a:p>
        </p:txBody>
      </p:sp>
      <p:sp>
        <p:nvSpPr>
          <p:cNvPr id="116" name="TextShape 2"/>
          <p:cNvSpPr txBox="1"/>
          <p:nvPr/>
        </p:nvSpPr>
        <p:spPr>
          <a:xfrm>
            <a:off x="651960" y="1728000"/>
            <a:ext cx="7772040" cy="3816000"/>
          </a:xfrm>
          <a:prstGeom prst="rect">
            <a:avLst/>
          </a:prstGeom>
        </p:spPr>
        <p:txBody>
          <a:bodyPr/>
          <a:p>
            <a:pPr>
              <a:lnSpc>
                <a:spcPct val="100000"/>
              </a:lnSpc>
            </a:pPr>
            <a:r>
              <a:rPr b="1" lang="pt-BR" sz="2600">
                <a:solidFill>
                  <a:srgbClr val="000000"/>
                </a:solidFill>
                <a:latin typeface="Trebuchet MS"/>
              </a:rPr>
              <a:t>Login</a:t>
            </a:r>
            <a:endParaRPr/>
          </a:p>
          <a:p>
            <a:pPr lvl="1">
              <a:buSzPct val="25000"/>
              <a:buFont typeface="StarSymbol"/>
              <a:buChar char=""/>
            </a:pPr>
            <a:r>
              <a:rPr lang="pt-BR" sz="2200">
                <a:solidFill>
                  <a:srgbClr val="000000"/>
                </a:solidFill>
                <a:latin typeface="Trebuchet MS"/>
              </a:rPr>
              <a:t>Index.html (input dos dados)</a:t>
            </a:r>
            <a:endParaRPr/>
          </a:p>
          <a:p>
            <a:pPr lvl="1">
              <a:buSzPct val="25000"/>
              <a:buFont typeface="StarSymbol"/>
              <a:buChar char=""/>
            </a:pPr>
            <a:r>
              <a:rPr lang="pt-BR" sz="2200">
                <a:solidFill>
                  <a:srgbClr val="000000"/>
                </a:solidFill>
                <a:latin typeface="Trebuchet MS"/>
              </a:rPr>
              <a:t>Login.java (Trata a requisição)</a:t>
            </a:r>
            <a:endParaRPr/>
          </a:p>
          <a:p>
            <a:pPr lvl="1">
              <a:buSzPct val="25000"/>
              <a:buFont typeface="StarSymbol"/>
              <a:buChar char=""/>
            </a:pPr>
            <a:r>
              <a:rPr lang="pt-BR" sz="2200">
                <a:solidFill>
                  <a:srgbClr val="000000"/>
                </a:solidFill>
                <a:latin typeface="Trebuchet MS"/>
              </a:rPr>
              <a:t>WelcomeServlet.java (Exibe a mensagem de boas vindas)</a:t>
            </a:r>
            <a:endParaRPr/>
          </a:p>
          <a:p>
            <a:pPr>
              <a:lnSpc>
                <a:spcPct val="100000"/>
              </a:lnSpc>
            </a:pPr>
            <a:endParaRPr/>
          </a:p>
          <a:p>
            <a:pPr>
              <a:lnSpc>
                <a:spcPct val="100000"/>
              </a:lnSpc>
            </a:pPr>
            <a:r>
              <a:rPr lang="pt-BR" sz="2600">
                <a:solidFill>
                  <a:srgbClr val="000000"/>
                </a:solidFill>
                <a:latin typeface="Trebuchet MS"/>
              </a:rPr>
              <a:t> </a:t>
            </a:r>
            <a:endParaRPr/>
          </a:p>
          <a:p>
            <a:pPr>
              <a:lnSpc>
                <a:spcPct val="100000"/>
              </a:lnSpc>
            </a:pPr>
            <a:endParaRPr/>
          </a:p>
        </p:txBody>
      </p:sp>
    </p:spTree>
  </p:cSld>
  <p:timing>
    <p:tnLst>
      <p:par>
        <p:cTn dur="indefinite" id="33" nodeType="tmRoot" restart="never">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1295280" y="-32760"/>
            <a:ext cx="7772040" cy="964800"/>
          </a:xfrm>
          <a:prstGeom prst="rect">
            <a:avLst/>
          </a:prstGeom>
        </p:spPr>
        <p:txBody>
          <a:bodyPr anchor="b"/>
          <a:p>
            <a:pPr>
              <a:lnSpc>
                <a:spcPct val="100000"/>
              </a:lnSpc>
            </a:pPr>
            <a:r>
              <a:rPr b="1" lang="pt-BR" sz="2700">
                <a:solidFill>
                  <a:srgbClr val="00664d"/>
                </a:solidFill>
                <a:latin typeface="Trebuchet MS"/>
              </a:rPr>
              <a:t>DEMO</a:t>
            </a:r>
            <a:endParaRPr/>
          </a:p>
        </p:txBody>
      </p:sp>
      <p:pic>
        <p:nvPicPr>
          <p:cNvPr descr="" id="118" name=""/>
          <p:cNvPicPr/>
          <p:nvPr/>
        </p:nvPicPr>
        <p:blipFill>
          <a:blip r:embed="rId1"/>
          <a:stretch>
            <a:fillRect/>
          </a:stretch>
        </p:blipFill>
        <p:spPr>
          <a:xfrm>
            <a:off x="360000" y="1080000"/>
            <a:ext cx="8568000" cy="5184000"/>
          </a:xfrm>
          <a:prstGeom prst="rect">
            <a:avLst/>
          </a:prstGeom>
        </p:spPr>
      </p:pic>
    </p:spTree>
  </p:cSld>
  <p:timing>
    <p:tnLst>
      <p:par>
        <p:cTn dur="indefinite" id="35" nodeType="tmRoot" restart="never">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1295280" y="-32760"/>
            <a:ext cx="7772040" cy="964800"/>
          </a:xfrm>
          <a:prstGeom prst="rect">
            <a:avLst/>
          </a:prstGeom>
        </p:spPr>
        <p:txBody>
          <a:bodyPr anchor="b"/>
          <a:p>
            <a:endParaRPr/>
          </a:p>
        </p:txBody>
      </p:sp>
      <p:sp>
        <p:nvSpPr>
          <p:cNvPr id="120" name="TextShape 2"/>
          <p:cNvSpPr txBox="1"/>
          <p:nvPr/>
        </p:nvSpPr>
        <p:spPr>
          <a:xfrm>
            <a:off x="658440" y="2812680"/>
            <a:ext cx="7772040" cy="1723320"/>
          </a:xfrm>
          <a:prstGeom prst="rect">
            <a:avLst/>
          </a:prstGeom>
        </p:spPr>
        <p:txBody>
          <a:bodyPr/>
          <a:p>
            <a:pPr algn="ctr">
              <a:lnSpc>
                <a:spcPct val="100000"/>
              </a:lnSpc>
            </a:pPr>
            <a:r>
              <a:rPr lang="pt-BR" sz="4000">
                <a:solidFill>
                  <a:srgbClr val="000000"/>
                </a:solidFill>
                <a:latin typeface="Trebuchet MS"/>
              </a:rPr>
              <a:t>Wrapping Requests and Responses</a:t>
            </a:r>
            <a:endParaRPr/>
          </a:p>
          <a:p>
            <a:pPr algn="ctr">
              <a:lnSpc>
                <a:spcPct val="100000"/>
              </a:lnSpc>
            </a:pPr>
            <a:endParaRPr/>
          </a:p>
        </p:txBody>
      </p:sp>
    </p:spTree>
  </p:cSld>
  <p:timing>
    <p:tnLst>
      <p:par>
        <p:cTn dur="indefinite" id="37" nodeType="tmRoot" restart="never">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1295280" y="-32760"/>
            <a:ext cx="7772040" cy="964800"/>
          </a:xfrm>
          <a:prstGeom prst="rect">
            <a:avLst/>
          </a:prstGeom>
        </p:spPr>
        <p:txBody>
          <a:bodyPr anchor="b"/>
          <a:p>
            <a:endParaRPr/>
          </a:p>
        </p:txBody>
      </p:sp>
      <p:sp>
        <p:nvSpPr>
          <p:cNvPr id="80" name="TextShape 2"/>
          <p:cNvSpPr txBox="1"/>
          <p:nvPr/>
        </p:nvSpPr>
        <p:spPr>
          <a:xfrm>
            <a:off x="658440" y="2812680"/>
            <a:ext cx="7772040" cy="1226880"/>
          </a:xfrm>
          <a:prstGeom prst="rect">
            <a:avLst/>
          </a:prstGeom>
        </p:spPr>
        <p:txBody>
          <a:bodyPr/>
          <a:p>
            <a:pPr algn="ctr">
              <a:lnSpc>
                <a:spcPct val="100000"/>
              </a:lnSpc>
            </a:pPr>
            <a:r>
              <a:rPr lang="pt-BR" sz="4000">
                <a:solidFill>
                  <a:srgbClr val="000000"/>
                </a:solidFill>
                <a:latin typeface="Trebuchet MS"/>
              </a:rPr>
              <a:t>RequestDispatcher</a:t>
            </a:r>
            <a:endParaRPr/>
          </a:p>
        </p:txBody>
      </p:sp>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1295280" y="-32760"/>
            <a:ext cx="7772040" cy="964800"/>
          </a:xfrm>
          <a:prstGeom prst="rect">
            <a:avLst/>
          </a:prstGeom>
        </p:spPr>
        <p:txBody>
          <a:bodyPr anchor="b"/>
          <a:p>
            <a:endParaRPr/>
          </a:p>
        </p:txBody>
      </p:sp>
      <p:sp>
        <p:nvSpPr>
          <p:cNvPr id="122" name="TextShape 2"/>
          <p:cNvSpPr txBox="1"/>
          <p:nvPr/>
        </p:nvSpPr>
        <p:spPr>
          <a:xfrm>
            <a:off x="658440" y="2812680"/>
            <a:ext cx="7772040" cy="1226880"/>
          </a:xfrm>
          <a:prstGeom prst="rect">
            <a:avLst/>
          </a:prstGeom>
        </p:spPr>
        <p:txBody>
          <a:bodyPr/>
          <a:p>
            <a:pPr algn="ctr">
              <a:lnSpc>
                <a:spcPct val="100000"/>
              </a:lnSpc>
            </a:pPr>
            <a:r>
              <a:rPr lang="pt-BR" sz="4000">
                <a:solidFill>
                  <a:srgbClr val="000000"/>
                </a:solidFill>
                <a:latin typeface="Trebuchet MS"/>
              </a:rPr>
              <a:t>Request Wrappers</a:t>
            </a:r>
            <a:endParaRPr/>
          </a:p>
          <a:p>
            <a:pPr algn="ctr">
              <a:lnSpc>
                <a:spcPct val="100000"/>
              </a:lnSpc>
            </a:pPr>
            <a:endParaRPr/>
          </a:p>
        </p:txBody>
      </p:sp>
    </p:spTree>
  </p:cSld>
  <p:timing>
    <p:tnLst>
      <p:par>
        <p:cTn dur="indefinite" id="39" nodeType="tmRoot" restart="never">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1295280" y="-32760"/>
            <a:ext cx="7772040" cy="964800"/>
          </a:xfrm>
          <a:prstGeom prst="rect">
            <a:avLst/>
          </a:prstGeom>
        </p:spPr>
        <p:txBody>
          <a:bodyPr anchor="b"/>
          <a:p>
            <a:pPr algn="r">
              <a:lnSpc>
                <a:spcPct val="100000"/>
              </a:lnSpc>
            </a:pPr>
            <a:r>
              <a:rPr lang="pt-BR" sz="2700">
                <a:solidFill>
                  <a:srgbClr val="00664d"/>
                </a:solidFill>
                <a:latin typeface="Trebuchet MS"/>
              </a:rPr>
              <a:t>Request Wrappers</a:t>
            </a:r>
            <a:endParaRPr/>
          </a:p>
        </p:txBody>
      </p:sp>
      <p:sp>
        <p:nvSpPr>
          <p:cNvPr id="124"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pic>
        <p:nvPicPr>
          <p:cNvPr descr="" id="125" name=""/>
          <p:cNvPicPr/>
          <p:nvPr/>
        </p:nvPicPr>
        <p:blipFill>
          <a:blip r:embed="rId1"/>
          <a:stretch>
            <a:fillRect/>
          </a:stretch>
        </p:blipFill>
        <p:spPr>
          <a:xfrm>
            <a:off x="504000" y="1901160"/>
            <a:ext cx="8311680" cy="3642840"/>
          </a:xfrm>
          <a:prstGeom prst="rect">
            <a:avLst/>
          </a:prstGeom>
        </p:spPr>
      </p:pic>
    </p:spTree>
  </p:cSld>
  <p:timing>
    <p:tnLst>
      <p:par>
        <p:cTn dur="indefinite" id="41" nodeType="tmRoot" restart="never">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1295280" y="-32760"/>
            <a:ext cx="7772040" cy="964800"/>
          </a:xfrm>
          <a:prstGeom prst="rect">
            <a:avLst/>
          </a:prstGeom>
        </p:spPr>
        <p:txBody>
          <a:bodyPr anchor="b"/>
          <a:p>
            <a:endParaRPr/>
          </a:p>
        </p:txBody>
      </p:sp>
      <p:sp>
        <p:nvSpPr>
          <p:cNvPr id="127" name="TextShape 2"/>
          <p:cNvSpPr txBox="1"/>
          <p:nvPr/>
        </p:nvSpPr>
        <p:spPr>
          <a:xfrm>
            <a:off x="658440" y="2812680"/>
            <a:ext cx="7772040" cy="1226880"/>
          </a:xfrm>
          <a:prstGeom prst="rect">
            <a:avLst/>
          </a:prstGeom>
        </p:spPr>
        <p:txBody>
          <a:bodyPr/>
          <a:p>
            <a:pPr algn="ctr">
              <a:lnSpc>
                <a:spcPct val="100000"/>
              </a:lnSpc>
            </a:pPr>
            <a:r>
              <a:rPr lang="pt-BR" sz="4000">
                <a:solidFill>
                  <a:srgbClr val="000000"/>
                </a:solidFill>
                <a:latin typeface="Trebuchet MS"/>
              </a:rPr>
              <a:t>ServletRequestWrapper</a:t>
            </a:r>
            <a:endParaRPr/>
          </a:p>
          <a:p>
            <a:pPr algn="ctr">
              <a:lnSpc>
                <a:spcPct val="100000"/>
              </a:lnSpc>
            </a:pPr>
            <a:endParaRPr/>
          </a:p>
        </p:txBody>
      </p:sp>
    </p:spTree>
  </p:cSld>
  <p:timing>
    <p:tnLst>
      <p:par>
        <p:cTn dur="indefinite" id="43" nodeType="tmRoot" restart="never">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1295280" y="-32760"/>
            <a:ext cx="7772040" cy="964800"/>
          </a:xfrm>
          <a:prstGeom prst="rect">
            <a:avLst/>
          </a:prstGeom>
        </p:spPr>
        <p:txBody>
          <a:bodyPr anchor="b"/>
          <a:p>
            <a:pPr algn="r">
              <a:lnSpc>
                <a:spcPct val="100000"/>
              </a:lnSpc>
            </a:pPr>
            <a:r>
              <a:rPr lang="pt-BR" sz="2700">
                <a:solidFill>
                  <a:srgbClr val="00664d"/>
                </a:solidFill>
                <a:latin typeface="Trebuchet MS"/>
              </a:rPr>
              <a:t>ServletRequestWrapper</a:t>
            </a:r>
            <a:endParaRPr/>
          </a:p>
        </p:txBody>
      </p:sp>
      <p:sp>
        <p:nvSpPr>
          <p:cNvPr id="129"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30" name="CustomShape 3"/>
          <p:cNvSpPr/>
          <p:nvPr/>
        </p:nvSpPr>
        <p:spPr>
          <a:xfrm>
            <a:off x="470160" y="1656000"/>
            <a:ext cx="8385840" cy="2925000"/>
          </a:xfrm>
          <a:prstGeom prst="rect">
            <a:avLst/>
          </a:prstGeom>
          <a:solidFill>
            <a:srgbClr val="ddf3ea"/>
          </a:solidFill>
        </p:spPr>
        <p:txBody>
          <a:bodyPr anchor="ctr" bIns="179280" tIns="0"/>
          <a:p>
            <a:r>
              <a:rPr lang="pt-BR" sz="1600">
                <a:solidFill>
                  <a:srgbClr val="000000"/>
                </a:solidFill>
                <a:latin typeface="Trebuchet MS"/>
              </a:rPr>
              <a:t>/**</a:t>
            </a:r>
            <a:endParaRPr/>
          </a:p>
          <a:p>
            <a:r>
              <a:rPr lang="pt-BR" sz="1600">
                <a:solidFill>
                  <a:srgbClr val="000000"/>
                </a:solidFill>
                <a:latin typeface="Trebuchet MS"/>
              </a:rPr>
              <a:t> </a:t>
            </a:r>
            <a:r>
              <a:rPr lang="pt-BR" sz="1600">
                <a:solidFill>
                  <a:srgbClr val="000000"/>
                </a:solidFill>
                <a:latin typeface="Trebuchet MS"/>
              </a:rPr>
              <a:t>* Provides a convenient implementation of the ServletRequest interface that can</a:t>
            </a:r>
            <a:endParaRPr/>
          </a:p>
          <a:p>
            <a:r>
              <a:rPr lang="pt-BR" sz="1600">
                <a:solidFill>
                  <a:srgbClr val="000000"/>
                </a:solidFill>
                <a:latin typeface="Trebuchet MS"/>
              </a:rPr>
              <a:t> </a:t>
            </a:r>
            <a:r>
              <a:rPr lang="pt-BR" sz="1600">
                <a:solidFill>
                  <a:srgbClr val="000000"/>
                </a:solidFill>
                <a:latin typeface="Trebuchet MS"/>
              </a:rPr>
              <a:t>* be </a:t>
            </a:r>
            <a:r>
              <a:rPr lang="pt-BR" sz="1600" u="sng">
                <a:solidFill>
                  <a:srgbClr val="3f5fbf"/>
                </a:solidFill>
                <a:latin typeface="Courier New"/>
                <a:ea typeface="Courier New"/>
              </a:rPr>
              <a:t>subclassed</a:t>
            </a:r>
            <a:r>
              <a:rPr lang="pt-BR" sz="1600">
                <a:solidFill>
                  <a:srgbClr val="000000"/>
                </a:solidFill>
                <a:latin typeface="Trebuchet MS"/>
              </a:rPr>
              <a:t> by developers wishing to adapt the request to a </a:t>
            </a:r>
            <a:r>
              <a:rPr lang="pt-BR" sz="1600" u="sng">
                <a:solidFill>
                  <a:srgbClr val="3f5fbf"/>
                </a:solidFill>
                <a:latin typeface="Courier New"/>
                <a:ea typeface="Courier New"/>
              </a:rPr>
              <a:t>Servlet</a:t>
            </a:r>
            <a:r>
              <a:rPr lang="pt-BR" sz="1600">
                <a:solidFill>
                  <a:srgbClr val="000000"/>
                </a:solidFill>
                <a:latin typeface="Trebuchet MS"/>
              </a:rPr>
              <a:t>. This</a:t>
            </a:r>
            <a:endParaRPr/>
          </a:p>
          <a:p>
            <a:r>
              <a:rPr lang="pt-BR" sz="1600">
                <a:solidFill>
                  <a:srgbClr val="000000"/>
                </a:solidFill>
                <a:latin typeface="Trebuchet MS"/>
              </a:rPr>
              <a:t> </a:t>
            </a:r>
            <a:r>
              <a:rPr lang="pt-BR" sz="1600">
                <a:solidFill>
                  <a:srgbClr val="000000"/>
                </a:solidFill>
                <a:latin typeface="Trebuchet MS"/>
              </a:rPr>
              <a:t>* class implements the Wrapper or Decorator pattern. Methods default to calling</a:t>
            </a:r>
            <a:endParaRPr/>
          </a:p>
          <a:p>
            <a:r>
              <a:rPr lang="pt-BR" sz="1600">
                <a:solidFill>
                  <a:srgbClr val="000000"/>
                </a:solidFill>
                <a:latin typeface="Trebuchet MS"/>
              </a:rPr>
              <a:t> </a:t>
            </a:r>
            <a:r>
              <a:rPr lang="pt-BR" sz="1600">
                <a:solidFill>
                  <a:srgbClr val="000000"/>
                </a:solidFill>
                <a:latin typeface="Trebuchet MS"/>
              </a:rPr>
              <a:t>* through to the wrapped request object.</a:t>
            </a:r>
            <a:endParaRPr/>
          </a:p>
          <a:p>
            <a:r>
              <a:rPr lang="pt-BR" sz="1600">
                <a:solidFill>
                  <a:srgbClr val="000000"/>
                </a:solidFill>
                <a:latin typeface="Trebuchet MS"/>
              </a:rPr>
              <a:t> </a:t>
            </a:r>
            <a:r>
              <a:rPr lang="pt-BR" sz="1600">
                <a:solidFill>
                  <a:srgbClr val="000000"/>
                </a:solidFill>
                <a:latin typeface="Trebuchet MS"/>
              </a:rPr>
              <a:t>*/</a:t>
            </a:r>
            <a:endParaRPr/>
          </a:p>
          <a:p>
            <a:r>
              <a:rPr b="1" lang="pt-BR">
                <a:solidFill>
                  <a:srgbClr val="7f0055"/>
                </a:solidFill>
                <a:latin typeface="Courier New"/>
                <a:ea typeface="Courier New"/>
              </a:rPr>
              <a:t>public</a:t>
            </a:r>
            <a:r>
              <a:rPr lang="pt-BR">
                <a:solidFill>
                  <a:srgbClr val="000000"/>
                </a:solidFill>
                <a:latin typeface="Courier New"/>
                <a:ea typeface="Courier New"/>
              </a:rPr>
              <a:t> </a:t>
            </a:r>
            <a:r>
              <a:rPr b="1" lang="pt-BR">
                <a:solidFill>
                  <a:srgbClr val="7f0055"/>
                </a:solidFill>
                <a:latin typeface="Courier New"/>
                <a:ea typeface="Courier New"/>
              </a:rPr>
              <a:t>class</a:t>
            </a:r>
            <a:r>
              <a:rPr lang="pt-BR">
                <a:solidFill>
                  <a:srgbClr val="000000"/>
                </a:solidFill>
                <a:latin typeface="Courier New"/>
                <a:ea typeface="Courier New"/>
              </a:rPr>
              <a:t> ServletRequestWrapper </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implements</a:t>
            </a:r>
            <a:r>
              <a:rPr lang="pt-BR">
                <a:solidFill>
                  <a:srgbClr val="000000"/>
                </a:solidFill>
                <a:latin typeface="Courier New"/>
                <a:ea typeface="Courier New"/>
              </a:rPr>
              <a:t> ServletRequest {</a:t>
            </a:r>
            <a:endParaRPr/>
          </a:p>
          <a:p>
            <a:endParaRPr/>
          </a:p>
          <a:p>
            <a:r>
              <a:rPr lang="pt-BR">
                <a:solidFill>
                  <a:srgbClr val="000000"/>
                </a:solidFill>
                <a:latin typeface="Courier New"/>
                <a:ea typeface="Courier New"/>
              </a:rPr>
              <a:t>	</a:t>
            </a:r>
            <a:r>
              <a:rPr b="1" lang="pt-BR">
                <a:solidFill>
                  <a:srgbClr val="7f0055"/>
                </a:solidFill>
                <a:latin typeface="Courier New"/>
                <a:ea typeface="Courier New"/>
              </a:rPr>
              <a:t>private</a:t>
            </a:r>
            <a:r>
              <a:rPr lang="pt-BR">
                <a:solidFill>
                  <a:srgbClr val="000000"/>
                </a:solidFill>
                <a:latin typeface="Courier New"/>
                <a:ea typeface="Courier New"/>
              </a:rPr>
              <a:t> ServletRequest </a:t>
            </a:r>
            <a:r>
              <a:rPr lang="pt-BR">
                <a:solidFill>
                  <a:srgbClr val="0000c0"/>
                </a:solidFill>
                <a:latin typeface="Courier New"/>
                <a:ea typeface="Courier New"/>
              </a:rPr>
              <a:t>request</a:t>
            </a:r>
            <a:r>
              <a:rPr lang="pt-BR">
                <a:solidFill>
                  <a:srgbClr val="000000"/>
                </a:solidFill>
                <a:latin typeface="Courier New"/>
                <a:ea typeface="Courier New"/>
              </a:rPr>
              <a:t>;</a:t>
            </a:r>
            <a:endParaRPr/>
          </a:p>
        </p:txBody>
      </p:sp>
    </p:spTree>
  </p:cSld>
  <p:timing>
    <p:tnLst>
      <p:par>
        <p:cTn dur="indefinite" id="45" nodeType="tmRoot" restart="never">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1295280" y="-32760"/>
            <a:ext cx="7772040" cy="964800"/>
          </a:xfrm>
          <a:prstGeom prst="rect">
            <a:avLst/>
          </a:prstGeom>
        </p:spPr>
        <p:txBody>
          <a:bodyPr anchor="b"/>
          <a:p>
            <a:pPr algn="r">
              <a:lnSpc>
                <a:spcPct val="100000"/>
              </a:lnSpc>
            </a:pPr>
            <a:r>
              <a:rPr lang="pt-BR" sz="2700">
                <a:solidFill>
                  <a:srgbClr val="00664d"/>
                </a:solidFill>
                <a:latin typeface="Trebuchet MS"/>
              </a:rPr>
              <a:t>ServletRequestWrapper</a:t>
            </a:r>
            <a:endParaRPr/>
          </a:p>
        </p:txBody>
      </p:sp>
      <p:sp>
        <p:nvSpPr>
          <p:cNvPr id="132"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33" name="CustomShape 3"/>
          <p:cNvSpPr/>
          <p:nvPr/>
        </p:nvSpPr>
        <p:spPr>
          <a:xfrm>
            <a:off x="470160" y="1582560"/>
            <a:ext cx="8385840" cy="3072240"/>
          </a:xfrm>
          <a:prstGeom prst="rect">
            <a:avLst/>
          </a:prstGeom>
          <a:solidFill>
            <a:srgbClr val="ddf3ea"/>
          </a:solidFill>
        </p:spPr>
        <p:txBody>
          <a:bodyPr anchor="ctr" bIns="179280" tIns="0"/>
          <a:p>
            <a:r>
              <a:rPr lang="pt-BR" sz="1000">
                <a:solidFill>
                  <a:srgbClr val="000000"/>
                </a:solidFill>
                <a:latin typeface="Courier New"/>
                <a:ea typeface="Courier New"/>
              </a:rPr>
              <a:t>	</a:t>
            </a:r>
            <a:r>
              <a:rPr lang="pt-BR" sz="1600">
                <a:solidFill>
                  <a:srgbClr val="3f5fbf"/>
                </a:solidFill>
                <a:latin typeface="Courier New"/>
                <a:ea typeface="Courier New"/>
              </a:rPr>
              <a:t>/**</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a:t>
            </a:r>
            <a:r>
              <a:rPr lang="pt-BR" sz="1600">
                <a:solidFill>
                  <a:srgbClr val="000000"/>
                </a:solidFill>
                <a:latin typeface="Trebuchet MS"/>
                <a:ea typeface="Courier New"/>
              </a:rPr>
              <a:t>* Creates a ServletRequest adaptor wrapping the given request object.</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a:t>
            </a:r>
            <a:r>
              <a:rPr lang="pt-BR" sz="1600">
                <a:solidFill>
                  <a:srgbClr val="000000"/>
                </a:solidFill>
                <a:latin typeface="Trebuchet MS"/>
                <a:ea typeface="Courier New"/>
              </a:rPr>
              <a:t>* Throws: java.lang.IllegalArgumentException if the request is null</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a:t>
            </a:r>
            <a:r>
              <a:rPr lang="pt-BR" sz="1600">
                <a:solidFill>
                  <a:srgbClr val="000000"/>
                </a:solidFill>
                <a:latin typeface="Trebuchet MS"/>
                <a:ea typeface="Courier New"/>
              </a:rPr>
              <a:t>*/</a:t>
            </a:r>
            <a:endParaRPr/>
          </a:p>
          <a:p>
            <a:r>
              <a:rPr lang="pt-BR">
                <a:solidFill>
                  <a:srgbClr val="000000"/>
                </a:solidFill>
                <a:latin typeface="Courier New"/>
                <a:ea typeface="Courier New"/>
              </a:rPr>
              <a:t>	</a:t>
            </a:r>
            <a:r>
              <a:rPr b="1" lang="pt-BR">
                <a:solidFill>
                  <a:srgbClr val="7f0055"/>
                </a:solidFill>
                <a:latin typeface="Courier New"/>
                <a:ea typeface="Courier New"/>
              </a:rPr>
              <a:t>public</a:t>
            </a:r>
            <a:r>
              <a:rPr lang="pt-BR">
                <a:solidFill>
                  <a:srgbClr val="000000"/>
                </a:solidFill>
                <a:latin typeface="Courier New"/>
                <a:ea typeface="Courier New"/>
              </a:rPr>
              <a:t> ServletRequestWrapper(ServletRequest request) {</a:t>
            </a:r>
            <a:endParaRPr/>
          </a:p>
          <a:p>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if</a:t>
            </a:r>
            <a:r>
              <a:rPr lang="pt-BR">
                <a:solidFill>
                  <a:srgbClr val="000000"/>
                </a:solidFill>
                <a:latin typeface="Courier New"/>
                <a:ea typeface="Courier New"/>
              </a:rPr>
              <a:t> (request == </a:t>
            </a:r>
            <a:r>
              <a:rPr b="1" lang="pt-BR">
                <a:solidFill>
                  <a:srgbClr val="7f0055"/>
                </a:solidFill>
                <a:latin typeface="Courier New"/>
                <a:ea typeface="Courier New"/>
              </a:rPr>
              <a:t>null</a:t>
            </a:r>
            <a:r>
              <a:rPr lang="pt-BR">
                <a:solidFill>
                  <a:srgbClr val="000000"/>
                </a:solidFill>
                <a:latin typeface="Courier New"/>
                <a:ea typeface="Courier New"/>
              </a:rPr>
              <a:t>) {</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throw</a:t>
            </a:r>
            <a:r>
              <a:rPr lang="pt-BR">
                <a:solidFill>
                  <a:srgbClr val="000000"/>
                </a:solidFill>
                <a:latin typeface="Courier New"/>
                <a:ea typeface="Courier New"/>
              </a:rPr>
              <a:t> </a:t>
            </a:r>
            <a:r>
              <a:rPr b="1" lang="pt-BR">
                <a:solidFill>
                  <a:srgbClr val="7f0055"/>
                </a:solidFill>
                <a:latin typeface="Courier New"/>
                <a:ea typeface="Courier New"/>
              </a:rPr>
              <a:t>new</a:t>
            </a:r>
            <a:r>
              <a:rPr lang="pt-BR">
                <a:solidFill>
                  <a:srgbClr val="000000"/>
                </a:solidFill>
                <a:latin typeface="Courier New"/>
                <a:ea typeface="Courier New"/>
              </a:rPr>
              <a:t> IllegalArgumentException(</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2a00ff"/>
                </a:solidFill>
                <a:latin typeface="Courier New"/>
                <a:ea typeface="Courier New"/>
              </a:rPr>
              <a:t>"Request cannot be null"</a:t>
            </a:r>
            <a:r>
              <a:rPr lang="pt-BR">
                <a:solidFill>
                  <a:srgbClr val="000000"/>
                </a:solidFill>
                <a:latin typeface="Courier New"/>
                <a:ea typeface="Courier New"/>
              </a:rPr>
              <a:t>);</a:t>
            </a:r>
            <a:endParaRPr/>
          </a:p>
          <a:p>
            <a:r>
              <a:rPr lang="pt-BR">
                <a:solidFill>
                  <a:srgbClr val="000000"/>
                </a:solidFill>
                <a:latin typeface="Trebuchet MS"/>
                <a:ea typeface="Courier New"/>
              </a:rPr>
              <a:t>	</a:t>
            </a:r>
            <a:r>
              <a:rPr lang="pt-BR">
                <a:solidFill>
                  <a:srgbClr val="000000"/>
                </a:solidFill>
                <a:latin typeface="Trebuchet MS"/>
                <a:ea typeface="Courier New"/>
              </a:rPr>
              <a:t>	</a:t>
            </a:r>
            <a:r>
              <a:rPr lang="pt-BR">
                <a:solidFill>
                  <a:srgbClr val="000000"/>
                </a:solidFill>
                <a:latin typeface="Trebuchet MS"/>
                <a:ea typeface="Courier New"/>
              </a:rPr>
              <a:t>}</a:t>
            </a:r>
            <a:endParaRPr/>
          </a:p>
          <a:p>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this</a:t>
            </a:r>
            <a:r>
              <a:rPr lang="pt-BR">
                <a:solidFill>
                  <a:srgbClr val="000000"/>
                </a:solidFill>
                <a:latin typeface="Courier New"/>
                <a:ea typeface="Courier New"/>
              </a:rPr>
              <a:t>.</a:t>
            </a:r>
            <a:r>
              <a:rPr lang="pt-BR">
                <a:solidFill>
                  <a:srgbClr val="0000c0"/>
                </a:solidFill>
                <a:latin typeface="Courier New"/>
                <a:ea typeface="Courier New"/>
              </a:rPr>
              <a:t>request</a:t>
            </a:r>
            <a:r>
              <a:rPr lang="pt-BR">
                <a:solidFill>
                  <a:srgbClr val="000000"/>
                </a:solidFill>
                <a:latin typeface="Courier New"/>
                <a:ea typeface="Courier New"/>
              </a:rPr>
              <a:t> = request;</a:t>
            </a:r>
            <a:endParaRPr/>
          </a:p>
          <a:p>
            <a:r>
              <a:rPr lang="pt-BR">
                <a:solidFill>
                  <a:srgbClr val="000000"/>
                </a:solidFill>
                <a:latin typeface="Trebuchet MS"/>
                <a:ea typeface="Courier New"/>
              </a:rPr>
              <a:t>	</a:t>
            </a:r>
            <a:r>
              <a:rPr lang="pt-BR">
                <a:solidFill>
                  <a:srgbClr val="000000"/>
                </a:solidFill>
                <a:latin typeface="Trebuchet MS"/>
                <a:ea typeface="Courier New"/>
              </a:rPr>
              <a:t>}</a:t>
            </a:r>
            <a:endParaRPr/>
          </a:p>
        </p:txBody>
      </p:sp>
    </p:spTree>
  </p:cSld>
  <p:timing>
    <p:tnLst>
      <p:par>
        <p:cTn dur="indefinite" id="47" nodeType="tmRoot" restart="never">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1295280" y="-32760"/>
            <a:ext cx="7772040" cy="964800"/>
          </a:xfrm>
          <a:prstGeom prst="rect">
            <a:avLst/>
          </a:prstGeom>
        </p:spPr>
        <p:txBody>
          <a:bodyPr anchor="b"/>
          <a:p>
            <a:pPr algn="r">
              <a:lnSpc>
                <a:spcPct val="100000"/>
              </a:lnSpc>
            </a:pPr>
            <a:r>
              <a:rPr lang="pt-BR" sz="2700">
                <a:solidFill>
                  <a:srgbClr val="00664d"/>
                </a:solidFill>
                <a:latin typeface="Trebuchet MS"/>
              </a:rPr>
              <a:t>ServletRequestWrapper</a:t>
            </a:r>
            <a:endParaRPr/>
          </a:p>
        </p:txBody>
      </p:sp>
      <p:sp>
        <p:nvSpPr>
          <p:cNvPr id="135"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36" name="CustomShape 3"/>
          <p:cNvSpPr/>
          <p:nvPr/>
        </p:nvSpPr>
        <p:spPr>
          <a:xfrm>
            <a:off x="432000" y="1008000"/>
            <a:ext cx="8385840" cy="5206320"/>
          </a:xfrm>
          <a:prstGeom prst="rect">
            <a:avLst/>
          </a:prstGeom>
          <a:solidFill>
            <a:srgbClr val="ddf3ea"/>
          </a:solidFill>
        </p:spPr>
        <p:txBody>
          <a:bodyPr anchor="ctr" bIns="179280" tIns="0"/>
          <a:p>
            <a:r>
              <a:rPr lang="pt-BR">
                <a:solidFill>
                  <a:srgbClr val="000000"/>
                </a:solidFill>
                <a:latin typeface="Courier New"/>
                <a:ea typeface="Courier New"/>
              </a:rPr>
              <a:t>	</a:t>
            </a:r>
            <a:r>
              <a:rPr lang="pt-BR" sz="1600">
                <a:solidFill>
                  <a:srgbClr val="3f5fbf"/>
                </a:solidFill>
                <a:latin typeface="Courier New"/>
                <a:ea typeface="Courier New"/>
              </a:rPr>
              <a: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Return the wrapped request object.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a:t>
            </a:r>
            <a:endParaRPr/>
          </a:p>
          <a:p>
            <a:r>
              <a:rPr lang="pt-BR">
                <a:solidFill>
                  <a:srgbClr val="000000"/>
                </a:solidFill>
                <a:latin typeface="Courier New"/>
                <a:ea typeface="Courier New"/>
              </a:rPr>
              <a:t>	</a:t>
            </a:r>
            <a:r>
              <a:rPr b="1" lang="pt-BR">
                <a:solidFill>
                  <a:srgbClr val="7f0055"/>
                </a:solidFill>
                <a:latin typeface="Courier New"/>
                <a:ea typeface="Courier New"/>
              </a:rPr>
              <a:t>public</a:t>
            </a:r>
            <a:r>
              <a:rPr lang="pt-BR">
                <a:solidFill>
                  <a:srgbClr val="000000"/>
                </a:solidFill>
                <a:latin typeface="Courier New"/>
                <a:ea typeface="Courier New"/>
              </a:rPr>
              <a:t> ServletRequest getRequest() {</a:t>
            </a:r>
            <a:endParaRPr/>
          </a:p>
          <a:p>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return</a:t>
            </a:r>
            <a:r>
              <a:rPr lang="pt-BR">
                <a:solidFill>
                  <a:srgbClr val="000000"/>
                </a:solidFill>
                <a:latin typeface="Courier New"/>
                <a:ea typeface="Courier New"/>
              </a:rPr>
              <a:t> </a:t>
            </a:r>
            <a:r>
              <a:rPr lang="pt-BR">
                <a:solidFill>
                  <a:srgbClr val="0000c0"/>
                </a:solidFill>
                <a:latin typeface="Courier New"/>
                <a:ea typeface="Courier New"/>
              </a:rPr>
              <a:t>request</a:t>
            </a:r>
            <a:r>
              <a:rPr lang="pt-BR">
                <a:solidFill>
                  <a:srgbClr val="000000"/>
                </a:solidFill>
                <a:latin typeface="Courier New"/>
                <a:ea typeface="Courier New"/>
              </a:rPr>
              <a:t>;</a:t>
            </a:r>
            <a:endParaRPr/>
          </a:p>
          <a:p>
            <a:r>
              <a:rPr lang="pt-BR">
                <a:solidFill>
                  <a:srgbClr val="000000"/>
                </a:solidFill>
                <a:latin typeface="Courier New"/>
                <a:ea typeface="Courier New"/>
              </a:rPr>
              <a:t>	</a:t>
            </a:r>
            <a:r>
              <a:rPr lang="pt-BR">
                <a:solidFill>
                  <a:srgbClr val="000000"/>
                </a:solidFill>
                <a:latin typeface="Courier New"/>
                <a:ea typeface="Courier New"/>
              </a:rPr>
              <a:t>}</a:t>
            </a:r>
            <a:endParaRPr/>
          </a:p>
          <a:p>
            <a:endParaRPr/>
          </a:p>
          <a:p>
            <a:r>
              <a:rPr lang="pt-BR">
                <a:solidFill>
                  <a:srgbClr val="000000"/>
                </a:solidFill>
                <a:latin typeface="Courier New"/>
                <a:ea typeface="Courier New"/>
              </a:rPr>
              <a:t>	</a:t>
            </a:r>
            <a:r>
              <a:rPr lang="pt-BR" sz="1600">
                <a:solidFill>
                  <a:srgbClr val="3f5fbf"/>
                </a:solidFill>
                <a:latin typeface="Courier New"/>
                <a:ea typeface="Courier New"/>
              </a:rPr>
              <a: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Sets the request object being wrapped.</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Throws: </a:t>
            </a:r>
            <a:endParaRPr/>
          </a:p>
          <a:p>
            <a:r>
              <a:rPr lang="pt-BR" sz="1600">
                <a:solidFill>
                  <a:srgbClr val="000000"/>
                </a:solidFill>
                <a:latin typeface="Courier New"/>
                <a:ea typeface="Courier New"/>
              </a:rPr>
              <a:t>     </a:t>
            </a:r>
            <a:r>
              <a:rPr lang="pt-BR" sz="1600">
                <a:solidFill>
                  <a:srgbClr val="000000"/>
                </a:solidFill>
                <a:latin typeface="Courier New"/>
                <a:ea typeface="Courier New"/>
              </a:rPr>
              <a:t>* java.lang.IllegalArgumentException if the request is null</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a:t>
            </a:r>
            <a:endParaRPr/>
          </a:p>
          <a:p>
            <a:r>
              <a:rPr lang="pt-BR">
                <a:solidFill>
                  <a:srgbClr val="000000"/>
                </a:solidFill>
                <a:latin typeface="Courier New"/>
                <a:ea typeface="Courier New"/>
              </a:rPr>
              <a:t>	</a:t>
            </a:r>
            <a:r>
              <a:rPr b="1" lang="pt-BR">
                <a:solidFill>
                  <a:srgbClr val="7f0055"/>
                </a:solidFill>
                <a:latin typeface="Courier New"/>
                <a:ea typeface="Courier New"/>
              </a:rPr>
              <a:t>public</a:t>
            </a:r>
            <a:r>
              <a:rPr lang="pt-BR">
                <a:solidFill>
                  <a:srgbClr val="000000"/>
                </a:solidFill>
                <a:latin typeface="Courier New"/>
                <a:ea typeface="Courier New"/>
              </a:rPr>
              <a:t> </a:t>
            </a:r>
            <a:r>
              <a:rPr b="1" lang="pt-BR">
                <a:solidFill>
                  <a:srgbClr val="7f0055"/>
                </a:solidFill>
                <a:latin typeface="Courier New"/>
                <a:ea typeface="Courier New"/>
              </a:rPr>
              <a:t>void</a:t>
            </a:r>
            <a:r>
              <a:rPr lang="pt-BR">
                <a:solidFill>
                  <a:srgbClr val="000000"/>
                </a:solidFill>
                <a:latin typeface="Courier New"/>
                <a:ea typeface="Courier New"/>
              </a:rPr>
              <a:t> setRequest(ServletRequest request) {</a:t>
            </a:r>
            <a:endParaRPr/>
          </a:p>
          <a:p>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if</a:t>
            </a:r>
            <a:r>
              <a:rPr lang="pt-BR">
                <a:solidFill>
                  <a:srgbClr val="000000"/>
                </a:solidFill>
                <a:latin typeface="Courier New"/>
                <a:ea typeface="Courier New"/>
              </a:rPr>
              <a:t> (request == </a:t>
            </a:r>
            <a:r>
              <a:rPr b="1" lang="pt-BR">
                <a:solidFill>
                  <a:srgbClr val="7f0055"/>
                </a:solidFill>
                <a:latin typeface="Courier New"/>
                <a:ea typeface="Courier New"/>
              </a:rPr>
              <a:t>null</a:t>
            </a:r>
            <a:r>
              <a:rPr lang="pt-BR">
                <a:solidFill>
                  <a:srgbClr val="000000"/>
                </a:solidFill>
                <a:latin typeface="Courier New"/>
                <a:ea typeface="Courier New"/>
              </a:rPr>
              <a:t>) {</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throw</a:t>
            </a:r>
            <a:r>
              <a:rPr lang="pt-BR">
                <a:solidFill>
                  <a:srgbClr val="000000"/>
                </a:solidFill>
                <a:latin typeface="Courier New"/>
                <a:ea typeface="Courier New"/>
              </a:rPr>
              <a:t> </a:t>
            </a:r>
            <a:r>
              <a:rPr b="1" lang="pt-BR">
                <a:solidFill>
                  <a:srgbClr val="7f0055"/>
                </a:solidFill>
                <a:latin typeface="Courier New"/>
                <a:ea typeface="Courier New"/>
              </a:rPr>
              <a:t>new</a:t>
            </a:r>
            <a:r>
              <a:rPr lang="pt-BR">
                <a:solidFill>
                  <a:srgbClr val="000000"/>
                </a:solidFill>
                <a:latin typeface="Courier New"/>
                <a:ea typeface="Courier New"/>
              </a:rPr>
              <a:t> IllegalArgumentException(</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2a00ff"/>
                </a:solidFill>
                <a:latin typeface="Courier New"/>
                <a:ea typeface="Courier New"/>
              </a:rPr>
              <a:t>"Request cannot be null"</a:t>
            </a:r>
            <a:r>
              <a:rPr lang="pt-BR">
                <a:solidFill>
                  <a:srgbClr val="000000"/>
                </a:solidFill>
                <a:latin typeface="Courier New"/>
                <a:ea typeface="Courier New"/>
              </a:rPr>
              <a:t>);</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a:t>
            </a:r>
            <a:endParaRPr/>
          </a:p>
          <a:p>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this</a:t>
            </a:r>
            <a:r>
              <a:rPr lang="pt-BR">
                <a:solidFill>
                  <a:srgbClr val="000000"/>
                </a:solidFill>
                <a:latin typeface="Courier New"/>
                <a:ea typeface="Courier New"/>
              </a:rPr>
              <a:t>.</a:t>
            </a:r>
            <a:r>
              <a:rPr lang="pt-BR">
                <a:solidFill>
                  <a:srgbClr val="0000c0"/>
                </a:solidFill>
                <a:latin typeface="Courier New"/>
                <a:ea typeface="Courier New"/>
              </a:rPr>
              <a:t>request</a:t>
            </a:r>
            <a:r>
              <a:rPr lang="pt-BR">
                <a:solidFill>
                  <a:srgbClr val="000000"/>
                </a:solidFill>
                <a:latin typeface="Courier New"/>
                <a:ea typeface="Courier New"/>
              </a:rPr>
              <a:t> = request;</a:t>
            </a:r>
            <a:endParaRPr/>
          </a:p>
          <a:p>
            <a:r>
              <a:rPr lang="pt-BR">
                <a:solidFill>
                  <a:srgbClr val="000000"/>
                </a:solidFill>
                <a:latin typeface="Courier New"/>
                <a:ea typeface="Courier New"/>
              </a:rPr>
              <a:t>	</a:t>
            </a:r>
            <a:r>
              <a:rPr lang="pt-BR">
                <a:solidFill>
                  <a:srgbClr val="000000"/>
                </a:solidFill>
                <a:latin typeface="Courier New"/>
                <a:ea typeface="Courier New"/>
              </a:rPr>
              <a:t>}</a:t>
            </a:r>
            <a:endParaRPr/>
          </a:p>
        </p:txBody>
      </p:sp>
    </p:spTree>
  </p:cSld>
  <p:timing>
    <p:tnLst>
      <p:par>
        <p:cTn dur="indefinite" id="49" nodeType="tmRoot" restart="never">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1295280" y="-32760"/>
            <a:ext cx="7772040" cy="964800"/>
          </a:xfrm>
          <a:prstGeom prst="rect">
            <a:avLst/>
          </a:prstGeom>
        </p:spPr>
        <p:txBody>
          <a:bodyPr anchor="b"/>
          <a:p>
            <a:endParaRPr/>
          </a:p>
        </p:txBody>
      </p:sp>
      <p:sp>
        <p:nvSpPr>
          <p:cNvPr id="138" name="TextShape 2"/>
          <p:cNvSpPr txBox="1"/>
          <p:nvPr/>
        </p:nvSpPr>
        <p:spPr>
          <a:xfrm>
            <a:off x="658440" y="2812680"/>
            <a:ext cx="7772040" cy="1226880"/>
          </a:xfrm>
          <a:prstGeom prst="rect">
            <a:avLst/>
          </a:prstGeom>
        </p:spPr>
        <p:txBody>
          <a:bodyPr/>
          <a:p>
            <a:pPr algn="ctr">
              <a:lnSpc>
                <a:spcPct val="100000"/>
              </a:lnSpc>
            </a:pPr>
            <a:r>
              <a:rPr lang="pt-BR" sz="4000">
                <a:solidFill>
                  <a:srgbClr val="000000"/>
                </a:solidFill>
                <a:latin typeface="Trebuchet MS"/>
              </a:rPr>
              <a:t>HttpServletRequestWrapper</a:t>
            </a:r>
            <a:endParaRPr/>
          </a:p>
          <a:p>
            <a:pPr algn="ctr">
              <a:lnSpc>
                <a:spcPct val="100000"/>
              </a:lnSpc>
            </a:pPr>
            <a:endParaRPr/>
          </a:p>
        </p:txBody>
      </p:sp>
    </p:spTree>
  </p:cSld>
  <p:timing>
    <p:tnLst>
      <p:par>
        <p:cTn dur="indefinite" id="51" nodeType="tmRoot" restart="never">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1295280" y="-32760"/>
            <a:ext cx="7772040" cy="964800"/>
          </a:xfrm>
          <a:prstGeom prst="rect">
            <a:avLst/>
          </a:prstGeom>
        </p:spPr>
        <p:txBody>
          <a:bodyPr anchor="b"/>
          <a:p>
            <a:pPr algn="r">
              <a:lnSpc>
                <a:spcPct val="100000"/>
              </a:lnSpc>
            </a:pPr>
            <a:r>
              <a:rPr lang="pt-BR" sz="2700">
                <a:solidFill>
                  <a:srgbClr val="00664d"/>
                </a:solidFill>
                <a:latin typeface="Trebuchet MS"/>
              </a:rPr>
              <a:t>HttpServletRequestWrapper</a:t>
            </a:r>
            <a:endParaRPr/>
          </a:p>
        </p:txBody>
      </p:sp>
      <p:sp>
        <p:nvSpPr>
          <p:cNvPr id="140"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41" name="CustomShape 3"/>
          <p:cNvSpPr/>
          <p:nvPr/>
        </p:nvSpPr>
        <p:spPr>
          <a:xfrm>
            <a:off x="182160" y="1656000"/>
            <a:ext cx="8745840" cy="2925000"/>
          </a:xfrm>
          <a:prstGeom prst="rect">
            <a:avLst/>
          </a:prstGeom>
          <a:solidFill>
            <a:srgbClr val="ddf3ea"/>
          </a:solidFill>
        </p:spPr>
        <p:txBody>
          <a:bodyPr anchor="ctr" bIns="179280" tIns="0"/>
          <a:p>
            <a:r>
              <a:rPr lang="pt-BR" sz="1600">
                <a:solidFill>
                  <a:srgbClr val="000000"/>
                </a:solidFill>
                <a:latin typeface="Trebuchet MS"/>
                <a:ea typeface="Courier New"/>
              </a:rPr>
              <a:t>/**</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Provides a convenient implementation of the HttpServletRequest interface that</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can be </a:t>
            </a:r>
            <a:r>
              <a:rPr lang="pt-BR" sz="1600" u="sng">
                <a:solidFill>
                  <a:srgbClr val="3f5fbf"/>
                </a:solidFill>
                <a:latin typeface="Courier New"/>
                <a:ea typeface="Courier New"/>
              </a:rPr>
              <a:t>subclassed</a:t>
            </a:r>
            <a:r>
              <a:rPr lang="pt-BR" sz="1600">
                <a:solidFill>
                  <a:srgbClr val="000000"/>
                </a:solidFill>
                <a:latin typeface="Trebuchet MS"/>
                <a:ea typeface="Courier New"/>
              </a:rPr>
              <a:t> by developers wishing to adapt the request to a </a:t>
            </a:r>
            <a:r>
              <a:rPr lang="pt-BR" sz="1000" u="sng">
                <a:solidFill>
                  <a:srgbClr val="3f5fbf"/>
                </a:solidFill>
                <a:latin typeface="Courier New"/>
                <a:ea typeface="Courier New"/>
              </a:rPr>
              <a:t>Servlet</a:t>
            </a:r>
            <a:r>
              <a:rPr lang="pt-BR" sz="1600">
                <a:solidFill>
                  <a:srgbClr val="000000"/>
                </a:solidFill>
                <a:latin typeface="Trebuchet MS"/>
                <a:ea typeface="Courier New"/>
              </a:rPr>
              <a:t>.</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This class implements the Wrapper or Decorator pattern. Methods default to</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calling through to the wrapped request object. *</a:t>
            </a:r>
            <a:endParaRPr/>
          </a:p>
          <a:p>
            <a:r>
              <a:rPr lang="pt-BR" sz="1600">
                <a:solidFill>
                  <a:srgbClr val="000000"/>
                </a:solidFill>
                <a:latin typeface="Trebuchet MS"/>
                <a:ea typeface="Courier New"/>
              </a:rPr>
              <a:t> </a:t>
            </a:r>
            <a:r>
              <a:rPr lang="pt-BR" sz="1600">
                <a:solidFill>
                  <a:srgbClr val="000000"/>
                </a:solidFill>
                <a:latin typeface="Trebuchet MS"/>
                <a:ea typeface="Courier New"/>
              </a:rPr>
              <a:t>*/</a:t>
            </a:r>
            <a:endParaRPr/>
          </a:p>
          <a:p>
            <a:r>
              <a:rPr b="1" lang="pt-BR">
                <a:solidFill>
                  <a:srgbClr val="7f0055"/>
                </a:solidFill>
                <a:latin typeface="Courier New"/>
                <a:ea typeface="Courier New"/>
              </a:rPr>
              <a:t>public</a:t>
            </a:r>
            <a:r>
              <a:rPr lang="pt-BR">
                <a:solidFill>
                  <a:srgbClr val="000000"/>
                </a:solidFill>
                <a:latin typeface="Courier New"/>
                <a:ea typeface="Courier New"/>
              </a:rPr>
              <a:t> </a:t>
            </a:r>
            <a:r>
              <a:rPr b="1" lang="pt-BR">
                <a:solidFill>
                  <a:srgbClr val="7f0055"/>
                </a:solidFill>
                <a:latin typeface="Courier New"/>
                <a:ea typeface="Courier New"/>
              </a:rPr>
              <a:t>class</a:t>
            </a:r>
            <a:r>
              <a:rPr lang="pt-BR">
                <a:solidFill>
                  <a:srgbClr val="000000"/>
                </a:solidFill>
                <a:latin typeface="Courier New"/>
                <a:ea typeface="Courier New"/>
              </a:rPr>
              <a:t> HttpServletRequestWrapper </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extends</a:t>
            </a:r>
            <a:r>
              <a:rPr lang="pt-BR">
                <a:solidFill>
                  <a:srgbClr val="000000"/>
                </a:solidFill>
                <a:latin typeface="Courier New"/>
                <a:ea typeface="Courier New"/>
              </a:rPr>
              <a:t> ServletRequestWrapper</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implements</a:t>
            </a:r>
            <a:r>
              <a:rPr lang="pt-BR">
                <a:solidFill>
                  <a:srgbClr val="000000"/>
                </a:solidFill>
                <a:latin typeface="Courier New"/>
                <a:ea typeface="Courier New"/>
              </a:rPr>
              <a:t> HttpServletRequest {</a:t>
            </a:r>
            <a:endParaRPr/>
          </a:p>
        </p:txBody>
      </p:sp>
    </p:spTree>
  </p:cSld>
  <p:timing>
    <p:tnLst>
      <p:par>
        <p:cTn dur="indefinite" id="53" nodeType="tmRoot" restart="never">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1295280" y="-32760"/>
            <a:ext cx="7772040" cy="964800"/>
          </a:xfrm>
          <a:prstGeom prst="rect">
            <a:avLst/>
          </a:prstGeom>
        </p:spPr>
        <p:txBody>
          <a:bodyPr anchor="b"/>
          <a:p>
            <a:pPr algn="r">
              <a:lnSpc>
                <a:spcPct val="100000"/>
              </a:lnSpc>
            </a:pPr>
            <a:r>
              <a:rPr lang="pt-BR" sz="2700">
                <a:solidFill>
                  <a:srgbClr val="00664d"/>
                </a:solidFill>
                <a:latin typeface="Trebuchet MS"/>
              </a:rPr>
              <a:t>HttpServletRequestWrapper</a:t>
            </a:r>
            <a:endParaRPr/>
          </a:p>
        </p:txBody>
      </p:sp>
      <p:sp>
        <p:nvSpPr>
          <p:cNvPr id="143"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44" name="CustomShape 3"/>
          <p:cNvSpPr/>
          <p:nvPr/>
        </p:nvSpPr>
        <p:spPr>
          <a:xfrm>
            <a:off x="144000" y="1405440"/>
            <a:ext cx="8784000" cy="3346560"/>
          </a:xfrm>
          <a:prstGeom prst="rect">
            <a:avLst/>
          </a:prstGeom>
          <a:solidFill>
            <a:srgbClr val="ddf3ea"/>
          </a:solidFill>
        </p:spPr>
        <p:txBody>
          <a:bodyPr anchor="ctr" bIns="179280" tIns="0"/>
          <a:p>
            <a:r>
              <a:rPr lang="pt-BR" sz="1000">
                <a:solidFill>
                  <a:srgbClr val="000000"/>
                </a:solidFill>
                <a:latin typeface="Courier New"/>
                <a:ea typeface="Courier New"/>
              </a:rPr>
              <a:t>	</a:t>
            </a:r>
            <a:r>
              <a:rPr lang="pt-BR" sz="1600">
                <a:solidFill>
                  <a:srgbClr val="3f5fbf"/>
                </a:solidFill>
                <a:latin typeface="Courier New"/>
                <a:ea typeface="Courier New"/>
              </a:rPr>
              <a:t>/**</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a:t>
            </a:r>
            <a:r>
              <a:rPr lang="pt-BR" sz="1600">
                <a:solidFill>
                  <a:srgbClr val="000000"/>
                </a:solidFill>
                <a:latin typeface="Trebuchet MS"/>
                <a:ea typeface="Courier New"/>
              </a:rPr>
              <a:t>* Constructs a request object wrapping the given request.</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a:t>
            </a:r>
            <a:r>
              <a:rPr lang="pt-BR" sz="1600">
                <a:solidFill>
                  <a:srgbClr val="000000"/>
                </a:solidFill>
                <a:latin typeface="Trebuchet MS"/>
                <a:ea typeface="Courier New"/>
              </a:rPr>
              <a:t>* Throws: java.lang.IllegalArgumentException if the request is null</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a:t>
            </a:r>
            <a:r>
              <a:rPr lang="pt-BR" sz="1600">
                <a:solidFill>
                  <a:srgbClr val="000000"/>
                </a:solidFill>
                <a:latin typeface="Trebuchet MS"/>
                <a:ea typeface="Courier New"/>
              </a:rPr>
              <a:t>*/</a:t>
            </a:r>
            <a:endParaRPr/>
          </a:p>
          <a:p>
            <a:r>
              <a:rPr lang="pt-BR" sz="1700">
                <a:solidFill>
                  <a:srgbClr val="000000"/>
                </a:solidFill>
                <a:latin typeface="Courier New"/>
                <a:ea typeface="Courier New"/>
              </a:rPr>
              <a:t>	</a:t>
            </a:r>
            <a:r>
              <a:rPr b="1" lang="pt-BR" sz="1700">
                <a:solidFill>
                  <a:srgbClr val="7f0055"/>
                </a:solidFill>
                <a:latin typeface="Courier New"/>
                <a:ea typeface="Courier New"/>
              </a:rPr>
              <a:t>public</a:t>
            </a:r>
            <a:r>
              <a:rPr lang="pt-BR" sz="1700">
                <a:solidFill>
                  <a:srgbClr val="000000"/>
                </a:solidFill>
                <a:latin typeface="Courier New"/>
                <a:ea typeface="Courier New"/>
              </a:rPr>
              <a:t> HttpServletRequestWrapper(HttpServletRequest request) {</a:t>
            </a:r>
            <a:endParaRPr/>
          </a:p>
          <a:p>
            <a:r>
              <a:rPr lang="pt-BR" sz="1700">
                <a:solidFill>
                  <a:srgbClr val="000000"/>
                </a:solidFill>
                <a:latin typeface="Courier New"/>
                <a:ea typeface="Courier New"/>
              </a:rPr>
              <a:t>	</a:t>
            </a:r>
            <a:r>
              <a:rPr lang="pt-BR" sz="1700">
                <a:solidFill>
                  <a:srgbClr val="000000"/>
                </a:solidFill>
                <a:latin typeface="Courier New"/>
                <a:ea typeface="Courier New"/>
              </a:rPr>
              <a:t>	</a:t>
            </a:r>
            <a:r>
              <a:rPr b="1" lang="pt-BR" sz="1700">
                <a:solidFill>
                  <a:srgbClr val="7f0055"/>
                </a:solidFill>
                <a:latin typeface="Courier New"/>
                <a:ea typeface="Courier New"/>
              </a:rPr>
              <a:t>super</a:t>
            </a:r>
            <a:r>
              <a:rPr lang="pt-BR" sz="1700">
                <a:solidFill>
                  <a:srgbClr val="000000"/>
                </a:solidFill>
                <a:latin typeface="Courier New"/>
                <a:ea typeface="Courier New"/>
              </a:rPr>
              <a:t>(request</a:t>
            </a:r>
            <a:r>
              <a:rPr lang="pt-BR" sz="1700">
                <a:solidFill>
                  <a:srgbClr val="000000"/>
                </a:solidFill>
                <a:latin typeface="Courier New"/>
                <a:ea typeface="Courier New"/>
              </a:rPr>
              <a:t>);</a:t>
            </a:r>
            <a:r>
              <a:rPr lang="pt-BR" sz="1700">
                <a:solidFill>
                  <a:srgbClr val="000000"/>
                </a:solidFill>
                <a:latin typeface="Courier New"/>
                <a:ea typeface="Courier New"/>
              </a:rPr>
              <a:t>
</a:t>
            </a:r>
            <a:endParaRPr/>
          </a:p>
          <a:p>
            <a:r>
              <a:rPr lang="pt-BR" sz="1700">
                <a:solidFill>
                  <a:srgbClr val="000000"/>
                </a:solidFill>
                <a:latin typeface="Trebuchet MS"/>
                <a:ea typeface="Courier New"/>
              </a:rPr>
              <a:t>	</a:t>
            </a:r>
            <a:r>
              <a:rPr lang="pt-BR" sz="1700">
                <a:solidFill>
                  <a:srgbClr val="000000"/>
                </a:solidFill>
                <a:latin typeface="Trebuchet MS"/>
                <a:ea typeface="Courier New"/>
              </a:rPr>
              <a:t>}</a:t>
            </a:r>
            <a:endParaRPr/>
          </a:p>
        </p:txBody>
      </p:sp>
    </p:spTree>
  </p:cSld>
  <p:timing>
    <p:tnLst>
      <p:par>
        <p:cTn dur="indefinite" id="55" nodeType="tmRoot" restart="never">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1295280" y="-32760"/>
            <a:ext cx="7772040" cy="964800"/>
          </a:xfrm>
          <a:prstGeom prst="rect">
            <a:avLst/>
          </a:prstGeom>
        </p:spPr>
        <p:txBody>
          <a:bodyPr anchor="b"/>
          <a:p>
            <a:pPr algn="r">
              <a:lnSpc>
                <a:spcPct val="100000"/>
              </a:lnSpc>
            </a:pPr>
            <a:r>
              <a:rPr lang="pt-BR" sz="2700">
                <a:solidFill>
                  <a:srgbClr val="00664d"/>
                </a:solidFill>
                <a:latin typeface="Trebuchet MS"/>
              </a:rPr>
              <a:t>HttpServletRequestWrapper</a:t>
            </a:r>
            <a:endParaRPr/>
          </a:p>
        </p:txBody>
      </p:sp>
      <p:sp>
        <p:nvSpPr>
          <p:cNvPr id="146"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47" name="CustomShape 3"/>
          <p:cNvSpPr/>
          <p:nvPr/>
        </p:nvSpPr>
        <p:spPr>
          <a:xfrm>
            <a:off x="288000" y="2016000"/>
            <a:ext cx="8385840" cy="2232000"/>
          </a:xfrm>
          <a:prstGeom prst="rect">
            <a:avLst/>
          </a:prstGeom>
          <a:solidFill>
            <a:srgbClr val="ddf3ea"/>
          </a:solidFill>
        </p:spPr>
        <p:txBody>
          <a:bodyPr anchor="ctr" bIns="179280" tIns="0"/>
          <a:p>
            <a:r>
              <a:rPr lang="pt-BR">
                <a:solidFill>
                  <a:srgbClr val="000000"/>
                </a:solidFill>
                <a:latin typeface="Courier New"/>
                <a:ea typeface="Courier New"/>
              </a:rPr>
              <a:t>	</a:t>
            </a:r>
            <a:r>
              <a:rPr lang="pt-BR" sz="1600">
                <a:solidFill>
                  <a:srgbClr val="3f5fbf"/>
                </a:solidFill>
                <a:latin typeface="Courier New"/>
                <a:ea typeface="Courier New"/>
              </a:rPr>
              <a: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Return the wrapped request object.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a:t>
            </a:r>
            <a:endParaRPr/>
          </a:p>
          <a:p>
            <a:r>
              <a:rPr lang="pt-BR" sz="1000">
                <a:solidFill>
                  <a:srgbClr val="000000"/>
                </a:solidFill>
                <a:latin typeface="Courier New"/>
                <a:ea typeface="Courier New"/>
              </a:rPr>
              <a:t>	</a:t>
            </a:r>
            <a:r>
              <a:rPr b="1" lang="pt-BR">
                <a:solidFill>
                  <a:srgbClr val="7f0055"/>
                </a:solidFill>
                <a:latin typeface="Courier New"/>
                <a:ea typeface="Courier New"/>
              </a:rPr>
              <a:t>private</a:t>
            </a:r>
            <a:r>
              <a:rPr lang="pt-BR">
                <a:solidFill>
                  <a:srgbClr val="000000"/>
                </a:solidFill>
                <a:latin typeface="Courier New"/>
                <a:ea typeface="Courier New"/>
              </a:rPr>
              <a:t> HttpServletRequest _getHttpServletRequest() {</a:t>
            </a:r>
            <a:endParaRPr/>
          </a:p>
          <a:p>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return</a:t>
            </a:r>
            <a:r>
              <a:rPr lang="pt-BR">
                <a:solidFill>
                  <a:srgbClr val="000000"/>
                </a:solidFill>
                <a:latin typeface="Courier New"/>
                <a:ea typeface="Courier New"/>
              </a:rPr>
              <a:t> (HttpServletRequest) </a:t>
            </a:r>
            <a:r>
              <a:rPr b="1" lang="pt-BR">
                <a:solidFill>
                  <a:srgbClr val="7f0055"/>
                </a:solidFill>
                <a:latin typeface="Courier New"/>
                <a:ea typeface="Courier New"/>
              </a:rPr>
              <a:t>super</a:t>
            </a:r>
            <a:r>
              <a:rPr lang="pt-BR">
                <a:solidFill>
                  <a:srgbClr val="000000"/>
                </a:solidFill>
                <a:latin typeface="Courier New"/>
                <a:ea typeface="Courier New"/>
              </a:rPr>
              <a:t>.getRequest();</a:t>
            </a:r>
            <a:endParaRPr/>
          </a:p>
          <a:p>
            <a:r>
              <a:rPr lang="pt-BR">
                <a:solidFill>
                  <a:srgbClr val="000000"/>
                </a:solidFill>
                <a:latin typeface="Courier New"/>
                <a:ea typeface="Courier New"/>
              </a:rPr>
              <a:t>	</a:t>
            </a:r>
            <a:r>
              <a:rPr lang="pt-BR">
                <a:solidFill>
                  <a:srgbClr val="000000"/>
                </a:solidFill>
                <a:latin typeface="Courier New"/>
                <a:ea typeface="Courier New"/>
              </a:rPr>
              <a:t>}</a:t>
            </a:r>
            <a:endParaRPr/>
          </a:p>
        </p:txBody>
      </p:sp>
    </p:spTree>
  </p:cSld>
  <p:timing>
    <p:tnLst>
      <p:par>
        <p:cTn dur="indefinite" id="57" nodeType="tmRoot" restart="never">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1295280" y="-32760"/>
            <a:ext cx="7772040" cy="964800"/>
          </a:xfrm>
          <a:prstGeom prst="rect">
            <a:avLst/>
          </a:prstGeom>
        </p:spPr>
        <p:txBody>
          <a:bodyPr anchor="b"/>
          <a:p>
            <a:pPr>
              <a:lnSpc>
                <a:spcPct val="100000"/>
              </a:lnSpc>
            </a:pPr>
            <a:r>
              <a:rPr b="1" lang="pt-BR" sz="2700">
                <a:solidFill>
                  <a:srgbClr val="00664d"/>
                </a:solidFill>
                <a:latin typeface="Trebuchet MS"/>
              </a:rPr>
              <a:t>RequestDispatcher – Para que serve</a:t>
            </a:r>
            <a:endParaRPr/>
          </a:p>
        </p:txBody>
      </p:sp>
      <p:sp>
        <p:nvSpPr>
          <p:cNvPr id="82" name="TextShape 2"/>
          <p:cNvSpPr txBox="1"/>
          <p:nvPr/>
        </p:nvSpPr>
        <p:spPr>
          <a:xfrm>
            <a:off x="685800" y="1447920"/>
            <a:ext cx="7772040" cy="4723920"/>
          </a:xfrm>
          <a:prstGeom prst="rect">
            <a:avLst/>
          </a:prstGeom>
        </p:spPr>
        <p:txBody>
          <a:bodyPr/>
          <a:p>
            <a:pPr>
              <a:lnSpc>
                <a:spcPct val="100000"/>
              </a:lnSpc>
            </a:pPr>
            <a:r>
              <a:rPr lang="pt-BR">
                <a:solidFill>
                  <a:srgbClr val="000000"/>
                </a:solidFill>
                <a:latin typeface="Trebuchet MS"/>
              </a:rPr>
              <a:t>The RequestDispacher interface provides the facility of dispatching the request to another resource it may be html, servlet or jsp.This interface can also be used to include the content of antoher resource also. It is one of the way of servlet collaboration.</a:t>
            </a:r>
            <a:endParaRPr/>
          </a:p>
        </p:txBody>
      </p:sp>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1295280" y="-32760"/>
            <a:ext cx="7772040" cy="964800"/>
          </a:xfrm>
          <a:prstGeom prst="rect">
            <a:avLst/>
          </a:prstGeom>
        </p:spPr>
        <p:txBody>
          <a:bodyPr anchor="b"/>
          <a:p>
            <a:endParaRPr/>
          </a:p>
        </p:txBody>
      </p:sp>
      <p:sp>
        <p:nvSpPr>
          <p:cNvPr id="149" name="TextShape 2"/>
          <p:cNvSpPr txBox="1"/>
          <p:nvPr/>
        </p:nvSpPr>
        <p:spPr>
          <a:xfrm>
            <a:off x="658440" y="2812680"/>
            <a:ext cx="7772040" cy="1226880"/>
          </a:xfrm>
          <a:prstGeom prst="rect">
            <a:avLst/>
          </a:prstGeom>
        </p:spPr>
        <p:txBody>
          <a:bodyPr/>
          <a:p>
            <a:pPr algn="ctr">
              <a:lnSpc>
                <a:spcPct val="100000"/>
              </a:lnSpc>
            </a:pPr>
            <a:r>
              <a:rPr lang="pt-BR" sz="4000">
                <a:solidFill>
                  <a:srgbClr val="000000"/>
                </a:solidFill>
                <a:latin typeface="Trebuchet MS"/>
              </a:rPr>
              <a:t>Response Wrappers</a:t>
            </a:r>
            <a:endParaRPr/>
          </a:p>
          <a:p>
            <a:pPr algn="ctr">
              <a:lnSpc>
                <a:spcPct val="100000"/>
              </a:lnSpc>
            </a:pPr>
            <a:endParaRPr/>
          </a:p>
        </p:txBody>
      </p:sp>
    </p:spTree>
  </p:cSld>
  <p:timing>
    <p:tnLst>
      <p:par>
        <p:cTn dur="indefinite" id="59" nodeType="tmRoot" restart="never">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1295280" y="-32760"/>
            <a:ext cx="7772040" cy="964800"/>
          </a:xfrm>
          <a:prstGeom prst="rect">
            <a:avLst/>
          </a:prstGeom>
        </p:spPr>
        <p:txBody>
          <a:bodyPr anchor="b"/>
          <a:p>
            <a:pPr algn="r">
              <a:lnSpc>
                <a:spcPct val="100000"/>
              </a:lnSpc>
            </a:pPr>
            <a:r>
              <a:rPr lang="pt-BR" sz="2700">
                <a:solidFill>
                  <a:srgbClr val="00664d"/>
                </a:solidFill>
                <a:latin typeface="Trebuchet MS"/>
              </a:rPr>
              <a:t>Response Wrappers</a:t>
            </a:r>
            <a:endParaRPr/>
          </a:p>
        </p:txBody>
      </p:sp>
      <p:sp>
        <p:nvSpPr>
          <p:cNvPr id="151"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pic>
        <p:nvPicPr>
          <p:cNvPr descr="" id="152" name=""/>
          <p:cNvPicPr/>
          <p:nvPr/>
        </p:nvPicPr>
        <p:blipFill>
          <a:blip r:embed="rId1"/>
          <a:stretch>
            <a:fillRect/>
          </a:stretch>
        </p:blipFill>
        <p:spPr>
          <a:xfrm>
            <a:off x="360000" y="1656000"/>
            <a:ext cx="8496000" cy="3917160"/>
          </a:xfrm>
          <a:prstGeom prst="rect">
            <a:avLst/>
          </a:prstGeom>
        </p:spPr>
      </p:pic>
    </p:spTree>
  </p:cSld>
  <p:timing>
    <p:tnLst>
      <p:par>
        <p:cTn dur="indefinite" id="61" nodeType="tmRoot" restart="never">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1295280" y="-32760"/>
            <a:ext cx="7772040" cy="964800"/>
          </a:xfrm>
          <a:prstGeom prst="rect">
            <a:avLst/>
          </a:prstGeom>
        </p:spPr>
        <p:txBody>
          <a:bodyPr anchor="b"/>
          <a:p>
            <a:endParaRPr/>
          </a:p>
        </p:txBody>
      </p:sp>
      <p:sp>
        <p:nvSpPr>
          <p:cNvPr id="154" name="TextShape 2"/>
          <p:cNvSpPr txBox="1"/>
          <p:nvPr/>
        </p:nvSpPr>
        <p:spPr>
          <a:xfrm>
            <a:off x="658440" y="2812680"/>
            <a:ext cx="7772040" cy="1226880"/>
          </a:xfrm>
          <a:prstGeom prst="rect">
            <a:avLst/>
          </a:prstGeom>
        </p:spPr>
        <p:txBody>
          <a:bodyPr/>
          <a:p>
            <a:pPr algn="ctr">
              <a:lnSpc>
                <a:spcPct val="100000"/>
              </a:lnSpc>
            </a:pPr>
            <a:r>
              <a:rPr lang="pt-BR" sz="4000">
                <a:solidFill>
                  <a:srgbClr val="000000"/>
                </a:solidFill>
                <a:latin typeface="Trebuchet MS"/>
              </a:rPr>
              <a:t>ServletResponseWrapper</a:t>
            </a:r>
            <a:endParaRPr/>
          </a:p>
          <a:p>
            <a:pPr algn="ctr">
              <a:lnSpc>
                <a:spcPct val="100000"/>
              </a:lnSpc>
            </a:pPr>
            <a:endParaRPr/>
          </a:p>
        </p:txBody>
      </p:sp>
    </p:spTree>
  </p:cSld>
  <p:timing>
    <p:tnLst>
      <p:par>
        <p:cTn dur="indefinite" id="63" nodeType="tmRoot" restart="never">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1295280" y="-32760"/>
            <a:ext cx="7772040" cy="964800"/>
          </a:xfrm>
          <a:prstGeom prst="rect">
            <a:avLst/>
          </a:prstGeom>
        </p:spPr>
        <p:txBody>
          <a:bodyPr anchor="b"/>
          <a:p>
            <a:pPr algn="r">
              <a:lnSpc>
                <a:spcPct val="100000"/>
              </a:lnSpc>
            </a:pPr>
            <a:r>
              <a:rPr lang="pt-BR" sz="2700">
                <a:solidFill>
                  <a:srgbClr val="00664d"/>
                </a:solidFill>
                <a:latin typeface="Trebuchet MS"/>
              </a:rPr>
              <a:t>ServletResponseWrapper</a:t>
            </a:r>
            <a:endParaRPr/>
          </a:p>
        </p:txBody>
      </p:sp>
      <p:sp>
        <p:nvSpPr>
          <p:cNvPr id="156"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57" name="CustomShape 3"/>
          <p:cNvSpPr/>
          <p:nvPr/>
        </p:nvSpPr>
        <p:spPr>
          <a:xfrm>
            <a:off x="470160" y="1656000"/>
            <a:ext cx="8385840" cy="2925000"/>
          </a:xfrm>
          <a:prstGeom prst="rect">
            <a:avLst/>
          </a:prstGeom>
          <a:solidFill>
            <a:srgbClr val="ddf3ea"/>
          </a:solidFill>
        </p:spPr>
        <p:txBody>
          <a:bodyPr anchor="ctr" bIns="179280" tIns="0"/>
          <a:p>
            <a:r>
              <a:rPr lang="pt-BR" sz="1600">
                <a:solidFill>
                  <a:srgbClr val="000000"/>
                </a:solidFill>
                <a:latin typeface="Trebuchet MS"/>
              </a:rPr>
              <a:t>/**</a:t>
            </a:r>
            <a:endParaRPr/>
          </a:p>
          <a:p>
            <a:r>
              <a:rPr lang="pt-BR" sz="1600">
                <a:solidFill>
                  <a:srgbClr val="000000"/>
                </a:solidFill>
                <a:latin typeface="Trebuchet MS"/>
              </a:rPr>
              <a:t> </a:t>
            </a:r>
            <a:r>
              <a:rPr lang="pt-BR" sz="1600">
                <a:solidFill>
                  <a:srgbClr val="000000"/>
                </a:solidFill>
                <a:latin typeface="Trebuchet MS"/>
              </a:rPr>
              <a:t>* Provides a convenient implementation of the ServletResponse interface that can</a:t>
            </a:r>
            <a:endParaRPr/>
          </a:p>
          <a:p>
            <a:r>
              <a:rPr lang="pt-BR" sz="1600">
                <a:solidFill>
                  <a:srgbClr val="000000"/>
                </a:solidFill>
                <a:latin typeface="Trebuchet MS"/>
              </a:rPr>
              <a:t> </a:t>
            </a:r>
            <a:r>
              <a:rPr lang="pt-BR" sz="1600">
                <a:solidFill>
                  <a:srgbClr val="000000"/>
                </a:solidFill>
                <a:latin typeface="Trebuchet MS"/>
              </a:rPr>
              <a:t>* be </a:t>
            </a:r>
            <a:r>
              <a:rPr lang="pt-BR" sz="1600" u="sng">
                <a:solidFill>
                  <a:srgbClr val="3f5fbf"/>
                </a:solidFill>
                <a:latin typeface="Courier New"/>
                <a:ea typeface="Courier New"/>
              </a:rPr>
              <a:t>subclassed</a:t>
            </a:r>
            <a:r>
              <a:rPr lang="pt-BR" sz="1600">
                <a:solidFill>
                  <a:srgbClr val="000000"/>
                </a:solidFill>
                <a:latin typeface="Trebuchet MS"/>
              </a:rPr>
              <a:t> by developers wishing to adapt the response from a </a:t>
            </a:r>
            <a:r>
              <a:rPr lang="pt-BR" sz="1600" u="sng">
                <a:solidFill>
                  <a:srgbClr val="3f5fbf"/>
                </a:solidFill>
                <a:latin typeface="Courier New"/>
                <a:ea typeface="Courier New"/>
              </a:rPr>
              <a:t>Servlet</a:t>
            </a:r>
            <a:r>
              <a:rPr lang="pt-BR" sz="1600">
                <a:solidFill>
                  <a:srgbClr val="000000"/>
                </a:solidFill>
                <a:latin typeface="Trebuchet MS"/>
              </a:rPr>
              <a:t>. This</a:t>
            </a:r>
            <a:endParaRPr/>
          </a:p>
          <a:p>
            <a:r>
              <a:rPr lang="pt-BR" sz="1600">
                <a:solidFill>
                  <a:srgbClr val="000000"/>
                </a:solidFill>
                <a:latin typeface="Trebuchet MS"/>
              </a:rPr>
              <a:t> </a:t>
            </a:r>
            <a:r>
              <a:rPr lang="pt-BR" sz="1600">
                <a:solidFill>
                  <a:srgbClr val="000000"/>
                </a:solidFill>
                <a:latin typeface="Trebuchet MS"/>
              </a:rPr>
              <a:t>* class implements the Wrapper or Decorator pattern. Methods default to calling</a:t>
            </a:r>
            <a:endParaRPr/>
          </a:p>
          <a:p>
            <a:r>
              <a:rPr lang="pt-BR" sz="1600">
                <a:solidFill>
                  <a:srgbClr val="000000"/>
                </a:solidFill>
                <a:latin typeface="Trebuchet MS"/>
              </a:rPr>
              <a:t> </a:t>
            </a:r>
            <a:r>
              <a:rPr lang="pt-BR" sz="1600">
                <a:solidFill>
                  <a:srgbClr val="000000"/>
                </a:solidFill>
                <a:latin typeface="Trebuchet MS"/>
              </a:rPr>
              <a:t>* through to the wrapped response object.</a:t>
            </a:r>
            <a:endParaRPr/>
          </a:p>
          <a:p>
            <a:r>
              <a:rPr lang="pt-BR" sz="1600">
                <a:solidFill>
                  <a:srgbClr val="000000"/>
                </a:solidFill>
                <a:latin typeface="Trebuchet MS"/>
              </a:rPr>
              <a:t> </a:t>
            </a:r>
            <a:r>
              <a:rPr lang="pt-BR" sz="1600">
                <a:solidFill>
                  <a:srgbClr val="000000"/>
                </a:solidFill>
                <a:latin typeface="Trebuchet MS"/>
              </a:rPr>
              <a:t>*/</a:t>
            </a:r>
            <a:endParaRPr/>
          </a:p>
          <a:p>
            <a:r>
              <a:rPr b="1" lang="pt-BR">
                <a:solidFill>
                  <a:srgbClr val="7f0055"/>
                </a:solidFill>
                <a:latin typeface="Courier New"/>
                <a:ea typeface="Courier New"/>
              </a:rPr>
              <a:t>public</a:t>
            </a:r>
            <a:r>
              <a:rPr lang="pt-BR">
                <a:solidFill>
                  <a:srgbClr val="000000"/>
                </a:solidFill>
                <a:latin typeface="Courier New"/>
                <a:ea typeface="Courier New"/>
              </a:rPr>
              <a:t> </a:t>
            </a:r>
            <a:r>
              <a:rPr b="1" lang="pt-BR">
                <a:solidFill>
                  <a:srgbClr val="7f0055"/>
                </a:solidFill>
                <a:latin typeface="Courier New"/>
                <a:ea typeface="Courier New"/>
              </a:rPr>
              <a:t>class</a:t>
            </a:r>
            <a:r>
              <a:rPr lang="pt-BR">
                <a:solidFill>
                  <a:srgbClr val="000000"/>
                </a:solidFill>
                <a:latin typeface="Courier New"/>
                <a:ea typeface="Courier New"/>
              </a:rPr>
              <a:t> ServletResponseWrapper </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implements</a:t>
            </a:r>
            <a:r>
              <a:rPr lang="pt-BR">
                <a:solidFill>
                  <a:srgbClr val="000000"/>
                </a:solidFill>
                <a:latin typeface="Courier New"/>
                <a:ea typeface="Courier New"/>
              </a:rPr>
              <a:t> ServletResponse {</a:t>
            </a:r>
            <a:endParaRPr/>
          </a:p>
          <a:p>
            <a:endParaRPr/>
          </a:p>
          <a:p>
            <a:r>
              <a:rPr lang="pt-BR">
                <a:solidFill>
                  <a:srgbClr val="000000"/>
                </a:solidFill>
                <a:latin typeface="Courier New"/>
                <a:ea typeface="Courier New"/>
              </a:rPr>
              <a:t>	</a:t>
            </a:r>
            <a:r>
              <a:rPr b="1" lang="pt-BR">
                <a:solidFill>
                  <a:srgbClr val="7f0055"/>
                </a:solidFill>
                <a:latin typeface="Courier New"/>
                <a:ea typeface="Courier New"/>
              </a:rPr>
              <a:t>private</a:t>
            </a:r>
            <a:r>
              <a:rPr lang="pt-BR">
                <a:solidFill>
                  <a:srgbClr val="000000"/>
                </a:solidFill>
                <a:latin typeface="Courier New"/>
                <a:ea typeface="Courier New"/>
              </a:rPr>
              <a:t> ServletResponse </a:t>
            </a:r>
            <a:r>
              <a:rPr lang="pt-BR">
                <a:solidFill>
                  <a:srgbClr val="0000c0"/>
                </a:solidFill>
                <a:latin typeface="Courier New"/>
                <a:ea typeface="Courier New"/>
              </a:rPr>
              <a:t>response</a:t>
            </a:r>
            <a:r>
              <a:rPr lang="pt-BR">
                <a:solidFill>
                  <a:srgbClr val="000000"/>
                </a:solidFill>
                <a:latin typeface="Courier New"/>
                <a:ea typeface="Courier New"/>
              </a:rPr>
              <a:t>;</a:t>
            </a:r>
            <a:endParaRPr/>
          </a:p>
        </p:txBody>
      </p:sp>
    </p:spTree>
  </p:cSld>
  <p:timing>
    <p:tnLst>
      <p:par>
        <p:cTn dur="indefinite" id="65" nodeType="tmRoot" restart="never">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1295280" y="-32760"/>
            <a:ext cx="7772040" cy="964800"/>
          </a:xfrm>
          <a:prstGeom prst="rect">
            <a:avLst/>
          </a:prstGeom>
        </p:spPr>
        <p:txBody>
          <a:bodyPr anchor="b"/>
          <a:p>
            <a:pPr algn="r">
              <a:lnSpc>
                <a:spcPct val="100000"/>
              </a:lnSpc>
            </a:pPr>
            <a:r>
              <a:rPr lang="pt-BR" sz="2700">
                <a:solidFill>
                  <a:srgbClr val="00664d"/>
                </a:solidFill>
                <a:latin typeface="Trebuchet MS"/>
              </a:rPr>
              <a:t>ServletResponseWrapper</a:t>
            </a:r>
            <a:endParaRPr/>
          </a:p>
        </p:txBody>
      </p:sp>
      <p:sp>
        <p:nvSpPr>
          <p:cNvPr id="159"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60" name="CustomShape 3"/>
          <p:cNvSpPr/>
          <p:nvPr/>
        </p:nvSpPr>
        <p:spPr>
          <a:xfrm>
            <a:off x="470160" y="1582560"/>
            <a:ext cx="8385840" cy="3072240"/>
          </a:xfrm>
          <a:prstGeom prst="rect">
            <a:avLst/>
          </a:prstGeom>
          <a:solidFill>
            <a:srgbClr val="ddf3ea"/>
          </a:solidFill>
        </p:spPr>
        <p:txBody>
          <a:bodyPr anchor="ctr" bIns="179280" tIns="0"/>
          <a:p>
            <a:r>
              <a:rPr lang="pt-BR" sz="1000">
                <a:solidFill>
                  <a:srgbClr val="000000"/>
                </a:solidFill>
                <a:latin typeface="Courier New"/>
                <a:ea typeface="Courier New"/>
              </a:rPr>
              <a:t>	</a:t>
            </a:r>
            <a:r>
              <a:rPr lang="pt-BR" sz="1600">
                <a:solidFill>
                  <a:srgbClr val="3f5fbf"/>
                </a:solidFill>
                <a:latin typeface="Courier New"/>
                <a:ea typeface="Courier New"/>
              </a:rPr>
              <a:t>/**</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a:t>
            </a:r>
            <a:r>
              <a:rPr lang="pt-BR" sz="1600">
                <a:solidFill>
                  <a:srgbClr val="000000"/>
                </a:solidFill>
                <a:latin typeface="Trebuchet MS"/>
                <a:ea typeface="Courier New"/>
              </a:rPr>
              <a:t>* Creates a ServletResponse adaptor wrapping the given response object.</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a:t>
            </a:r>
            <a:r>
              <a:rPr lang="pt-BR" sz="1600">
                <a:solidFill>
                  <a:srgbClr val="000000"/>
                </a:solidFill>
                <a:latin typeface="Trebuchet MS"/>
                <a:ea typeface="Courier New"/>
              </a:rPr>
              <a:t>* Throws: java.lang.IllegalArgumentException if the response is null</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a:t>
            </a:r>
            <a:r>
              <a:rPr lang="pt-BR" sz="1600">
                <a:solidFill>
                  <a:srgbClr val="000000"/>
                </a:solidFill>
                <a:latin typeface="Trebuchet MS"/>
                <a:ea typeface="Courier New"/>
              </a:rPr>
              <a:t>*/</a:t>
            </a:r>
            <a:endParaRPr/>
          </a:p>
          <a:p>
            <a:r>
              <a:rPr lang="pt-BR">
                <a:solidFill>
                  <a:srgbClr val="000000"/>
                </a:solidFill>
                <a:latin typeface="Courier New"/>
                <a:ea typeface="Courier New"/>
              </a:rPr>
              <a:t>	</a:t>
            </a:r>
            <a:r>
              <a:rPr b="1" lang="pt-BR">
                <a:solidFill>
                  <a:srgbClr val="7f0055"/>
                </a:solidFill>
                <a:latin typeface="Courier New"/>
                <a:ea typeface="Courier New"/>
              </a:rPr>
              <a:t>public</a:t>
            </a:r>
            <a:r>
              <a:rPr lang="pt-BR">
                <a:solidFill>
                  <a:srgbClr val="000000"/>
                </a:solidFill>
                <a:latin typeface="Courier New"/>
                <a:ea typeface="Courier New"/>
              </a:rPr>
              <a:t> ServletResponseWrapper(ServletResponse response) {</a:t>
            </a:r>
            <a:endParaRPr/>
          </a:p>
          <a:p>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if</a:t>
            </a:r>
            <a:r>
              <a:rPr lang="pt-BR">
                <a:solidFill>
                  <a:srgbClr val="000000"/>
                </a:solidFill>
                <a:latin typeface="Courier New"/>
                <a:ea typeface="Courier New"/>
              </a:rPr>
              <a:t> (response == </a:t>
            </a:r>
            <a:r>
              <a:rPr b="1" lang="pt-BR">
                <a:solidFill>
                  <a:srgbClr val="7f0055"/>
                </a:solidFill>
                <a:latin typeface="Courier New"/>
                <a:ea typeface="Courier New"/>
              </a:rPr>
              <a:t>null</a:t>
            </a:r>
            <a:r>
              <a:rPr lang="pt-BR">
                <a:solidFill>
                  <a:srgbClr val="000000"/>
                </a:solidFill>
                <a:latin typeface="Courier New"/>
                <a:ea typeface="Courier New"/>
              </a:rPr>
              <a:t>) {</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throw</a:t>
            </a:r>
            <a:r>
              <a:rPr lang="pt-BR">
                <a:solidFill>
                  <a:srgbClr val="000000"/>
                </a:solidFill>
                <a:latin typeface="Courier New"/>
                <a:ea typeface="Courier New"/>
              </a:rPr>
              <a:t> </a:t>
            </a:r>
            <a:r>
              <a:rPr b="1" lang="pt-BR">
                <a:solidFill>
                  <a:srgbClr val="7f0055"/>
                </a:solidFill>
                <a:latin typeface="Courier New"/>
                <a:ea typeface="Courier New"/>
              </a:rPr>
              <a:t>new</a:t>
            </a:r>
            <a:r>
              <a:rPr lang="pt-BR">
                <a:solidFill>
                  <a:srgbClr val="000000"/>
                </a:solidFill>
                <a:latin typeface="Courier New"/>
                <a:ea typeface="Courier New"/>
              </a:rPr>
              <a:t> IllegalArgumentException(</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2a00ff"/>
                </a:solidFill>
                <a:latin typeface="Courier New"/>
                <a:ea typeface="Courier New"/>
              </a:rPr>
              <a:t>"Response cannot be null"</a:t>
            </a:r>
            <a:r>
              <a:rPr lang="pt-BR">
                <a:solidFill>
                  <a:srgbClr val="000000"/>
                </a:solidFill>
                <a:latin typeface="Courier New"/>
                <a:ea typeface="Courier New"/>
              </a:rPr>
              <a:t>);</a:t>
            </a:r>
            <a:endParaRPr/>
          </a:p>
          <a:p>
            <a:r>
              <a:rPr lang="pt-BR">
                <a:solidFill>
                  <a:srgbClr val="000000"/>
                </a:solidFill>
                <a:latin typeface="Trebuchet MS"/>
                <a:ea typeface="Courier New"/>
              </a:rPr>
              <a:t>	</a:t>
            </a:r>
            <a:r>
              <a:rPr lang="pt-BR">
                <a:solidFill>
                  <a:srgbClr val="000000"/>
                </a:solidFill>
                <a:latin typeface="Trebuchet MS"/>
                <a:ea typeface="Courier New"/>
              </a:rPr>
              <a:t>	</a:t>
            </a:r>
            <a:r>
              <a:rPr lang="pt-BR">
                <a:solidFill>
                  <a:srgbClr val="000000"/>
                </a:solidFill>
                <a:latin typeface="Trebuchet MS"/>
                <a:ea typeface="Courier New"/>
              </a:rPr>
              <a:t>}</a:t>
            </a:r>
            <a:endParaRPr/>
          </a:p>
          <a:p>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this</a:t>
            </a:r>
            <a:r>
              <a:rPr lang="pt-BR">
                <a:solidFill>
                  <a:srgbClr val="000000"/>
                </a:solidFill>
                <a:latin typeface="Courier New"/>
                <a:ea typeface="Courier New"/>
              </a:rPr>
              <a:t>.</a:t>
            </a:r>
            <a:r>
              <a:rPr lang="pt-BR">
                <a:solidFill>
                  <a:srgbClr val="0000c0"/>
                </a:solidFill>
                <a:latin typeface="Courier New"/>
                <a:ea typeface="Courier New"/>
              </a:rPr>
              <a:t>response</a:t>
            </a:r>
            <a:r>
              <a:rPr lang="pt-BR">
                <a:solidFill>
                  <a:srgbClr val="000000"/>
                </a:solidFill>
                <a:latin typeface="Courier New"/>
                <a:ea typeface="Courier New"/>
              </a:rPr>
              <a:t> = response;</a:t>
            </a:r>
            <a:endParaRPr/>
          </a:p>
          <a:p>
            <a:r>
              <a:rPr lang="pt-BR">
                <a:solidFill>
                  <a:srgbClr val="000000"/>
                </a:solidFill>
                <a:latin typeface="Trebuchet MS"/>
                <a:ea typeface="Courier New"/>
              </a:rPr>
              <a:t>	</a:t>
            </a:r>
            <a:r>
              <a:rPr lang="pt-BR">
                <a:solidFill>
                  <a:srgbClr val="000000"/>
                </a:solidFill>
                <a:latin typeface="Trebuchet MS"/>
                <a:ea typeface="Courier New"/>
              </a:rPr>
              <a:t>}</a:t>
            </a:r>
            <a:endParaRPr/>
          </a:p>
        </p:txBody>
      </p:sp>
    </p:spTree>
  </p:cSld>
  <p:timing>
    <p:tnLst>
      <p:par>
        <p:cTn dur="indefinite" id="67" nodeType="tmRoot" restart="never">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1295280" y="-32760"/>
            <a:ext cx="7772040" cy="964800"/>
          </a:xfrm>
          <a:prstGeom prst="rect">
            <a:avLst/>
          </a:prstGeom>
        </p:spPr>
        <p:txBody>
          <a:bodyPr anchor="b"/>
          <a:p>
            <a:pPr algn="r">
              <a:lnSpc>
                <a:spcPct val="100000"/>
              </a:lnSpc>
            </a:pPr>
            <a:r>
              <a:rPr lang="pt-BR" sz="2700">
                <a:solidFill>
                  <a:srgbClr val="00664d"/>
                </a:solidFill>
                <a:latin typeface="Trebuchet MS"/>
              </a:rPr>
              <a:t>ServletResponseWrapper</a:t>
            </a:r>
            <a:endParaRPr/>
          </a:p>
        </p:txBody>
      </p:sp>
      <p:sp>
        <p:nvSpPr>
          <p:cNvPr id="162"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63" name="CustomShape 3"/>
          <p:cNvSpPr/>
          <p:nvPr/>
        </p:nvSpPr>
        <p:spPr>
          <a:xfrm>
            <a:off x="432000" y="1008000"/>
            <a:ext cx="8385840" cy="5206320"/>
          </a:xfrm>
          <a:prstGeom prst="rect">
            <a:avLst/>
          </a:prstGeom>
          <a:solidFill>
            <a:srgbClr val="ddf3ea"/>
          </a:solidFill>
        </p:spPr>
        <p:txBody>
          <a:bodyPr anchor="ctr" bIns="179280" tIns="0"/>
          <a:p>
            <a:r>
              <a:rPr lang="pt-BR">
                <a:solidFill>
                  <a:srgbClr val="000000"/>
                </a:solidFill>
                <a:latin typeface="Courier New"/>
                <a:ea typeface="Courier New"/>
              </a:rPr>
              <a:t>	</a:t>
            </a:r>
            <a:r>
              <a:rPr lang="pt-BR" sz="1600">
                <a:solidFill>
                  <a:srgbClr val="3f5fbf"/>
                </a:solidFill>
                <a:latin typeface="Courier New"/>
                <a:ea typeface="Courier New"/>
              </a:rPr>
              <a: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Return the wrapped response object.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a:t>
            </a:r>
            <a:endParaRPr/>
          </a:p>
          <a:p>
            <a:r>
              <a:rPr lang="pt-BR">
                <a:solidFill>
                  <a:srgbClr val="000000"/>
                </a:solidFill>
                <a:latin typeface="Courier New"/>
                <a:ea typeface="Courier New"/>
              </a:rPr>
              <a:t>	</a:t>
            </a:r>
            <a:r>
              <a:rPr b="1" lang="pt-BR">
                <a:solidFill>
                  <a:srgbClr val="7f0055"/>
                </a:solidFill>
                <a:latin typeface="Courier New"/>
                <a:ea typeface="Courier New"/>
              </a:rPr>
              <a:t>public</a:t>
            </a:r>
            <a:r>
              <a:rPr lang="pt-BR">
                <a:solidFill>
                  <a:srgbClr val="000000"/>
                </a:solidFill>
                <a:latin typeface="Courier New"/>
                <a:ea typeface="Courier New"/>
              </a:rPr>
              <a:t> ServletResponse getResponse() {</a:t>
            </a:r>
            <a:endParaRPr/>
          </a:p>
          <a:p>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return</a:t>
            </a:r>
            <a:r>
              <a:rPr lang="pt-BR">
                <a:solidFill>
                  <a:srgbClr val="000000"/>
                </a:solidFill>
                <a:latin typeface="Courier New"/>
                <a:ea typeface="Courier New"/>
              </a:rPr>
              <a:t> </a:t>
            </a:r>
            <a:r>
              <a:rPr lang="pt-BR">
                <a:solidFill>
                  <a:srgbClr val="0000c0"/>
                </a:solidFill>
                <a:latin typeface="Courier New"/>
                <a:ea typeface="Courier New"/>
              </a:rPr>
              <a:t>response</a:t>
            </a:r>
            <a:r>
              <a:rPr lang="pt-BR">
                <a:solidFill>
                  <a:srgbClr val="000000"/>
                </a:solidFill>
                <a:latin typeface="Courier New"/>
                <a:ea typeface="Courier New"/>
              </a:rPr>
              <a:t>;</a:t>
            </a:r>
            <a:endParaRPr/>
          </a:p>
          <a:p>
            <a:r>
              <a:rPr lang="pt-BR">
                <a:solidFill>
                  <a:srgbClr val="000000"/>
                </a:solidFill>
                <a:latin typeface="Courier New"/>
                <a:ea typeface="Courier New"/>
              </a:rPr>
              <a:t>	</a:t>
            </a:r>
            <a:r>
              <a:rPr lang="pt-BR">
                <a:solidFill>
                  <a:srgbClr val="000000"/>
                </a:solidFill>
                <a:latin typeface="Courier New"/>
                <a:ea typeface="Courier New"/>
              </a:rPr>
              <a:t>}</a:t>
            </a:r>
            <a:endParaRPr/>
          </a:p>
          <a:p>
            <a:endParaRPr/>
          </a:p>
          <a:p>
            <a:r>
              <a:rPr lang="pt-BR">
                <a:solidFill>
                  <a:srgbClr val="000000"/>
                </a:solidFill>
                <a:latin typeface="Courier New"/>
                <a:ea typeface="Courier New"/>
              </a:rPr>
              <a:t>	</a:t>
            </a:r>
            <a:r>
              <a:rPr lang="pt-BR" sz="1600">
                <a:solidFill>
                  <a:srgbClr val="3f5fbf"/>
                </a:solidFill>
                <a:latin typeface="Courier New"/>
                <a:ea typeface="Courier New"/>
              </a:rPr>
              <a: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Sets the response object being wrapped.</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Throws: </a:t>
            </a:r>
            <a:endParaRPr/>
          </a:p>
          <a:p>
            <a:r>
              <a:rPr lang="pt-BR" sz="1600">
                <a:solidFill>
                  <a:srgbClr val="000000"/>
                </a:solidFill>
                <a:latin typeface="Courier New"/>
                <a:ea typeface="Courier New"/>
              </a:rPr>
              <a:t>     </a:t>
            </a:r>
            <a:r>
              <a:rPr lang="pt-BR" sz="1600">
                <a:solidFill>
                  <a:srgbClr val="000000"/>
                </a:solidFill>
                <a:latin typeface="Courier New"/>
                <a:ea typeface="Courier New"/>
              </a:rPr>
              <a:t>* java.lang.IllegalArgumentException if the response is null</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a:t>
            </a:r>
            <a:endParaRPr/>
          </a:p>
          <a:p>
            <a:r>
              <a:rPr lang="pt-BR">
                <a:solidFill>
                  <a:srgbClr val="000000"/>
                </a:solidFill>
                <a:latin typeface="Courier New"/>
                <a:ea typeface="Courier New"/>
              </a:rPr>
              <a:t>	</a:t>
            </a:r>
            <a:r>
              <a:rPr b="1" lang="pt-BR">
                <a:solidFill>
                  <a:srgbClr val="7f0055"/>
                </a:solidFill>
                <a:latin typeface="Courier New"/>
                <a:ea typeface="Courier New"/>
              </a:rPr>
              <a:t>public</a:t>
            </a:r>
            <a:r>
              <a:rPr lang="pt-BR">
                <a:solidFill>
                  <a:srgbClr val="000000"/>
                </a:solidFill>
                <a:latin typeface="Courier New"/>
                <a:ea typeface="Courier New"/>
              </a:rPr>
              <a:t> </a:t>
            </a:r>
            <a:r>
              <a:rPr b="1" lang="pt-BR">
                <a:solidFill>
                  <a:srgbClr val="7f0055"/>
                </a:solidFill>
                <a:latin typeface="Courier New"/>
                <a:ea typeface="Courier New"/>
              </a:rPr>
              <a:t>void</a:t>
            </a:r>
            <a:r>
              <a:rPr lang="pt-BR">
                <a:solidFill>
                  <a:srgbClr val="000000"/>
                </a:solidFill>
                <a:latin typeface="Courier New"/>
                <a:ea typeface="Courier New"/>
              </a:rPr>
              <a:t> setResponse(ServletResponse response) {</a:t>
            </a:r>
            <a:endParaRPr/>
          </a:p>
          <a:p>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if</a:t>
            </a:r>
            <a:r>
              <a:rPr lang="pt-BR">
                <a:solidFill>
                  <a:srgbClr val="000000"/>
                </a:solidFill>
                <a:latin typeface="Courier New"/>
                <a:ea typeface="Courier New"/>
              </a:rPr>
              <a:t> (response == </a:t>
            </a:r>
            <a:r>
              <a:rPr b="1" lang="pt-BR">
                <a:solidFill>
                  <a:srgbClr val="7f0055"/>
                </a:solidFill>
                <a:latin typeface="Courier New"/>
                <a:ea typeface="Courier New"/>
              </a:rPr>
              <a:t>null</a:t>
            </a:r>
            <a:r>
              <a:rPr lang="pt-BR">
                <a:solidFill>
                  <a:srgbClr val="000000"/>
                </a:solidFill>
                <a:latin typeface="Courier New"/>
                <a:ea typeface="Courier New"/>
              </a:rPr>
              <a:t>) {</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throw</a:t>
            </a:r>
            <a:r>
              <a:rPr lang="pt-BR">
                <a:solidFill>
                  <a:srgbClr val="000000"/>
                </a:solidFill>
                <a:latin typeface="Courier New"/>
                <a:ea typeface="Courier New"/>
              </a:rPr>
              <a:t> </a:t>
            </a:r>
            <a:r>
              <a:rPr b="1" lang="pt-BR">
                <a:solidFill>
                  <a:srgbClr val="7f0055"/>
                </a:solidFill>
                <a:latin typeface="Courier New"/>
                <a:ea typeface="Courier New"/>
              </a:rPr>
              <a:t>new</a:t>
            </a:r>
            <a:r>
              <a:rPr lang="pt-BR">
                <a:solidFill>
                  <a:srgbClr val="000000"/>
                </a:solidFill>
                <a:latin typeface="Courier New"/>
                <a:ea typeface="Courier New"/>
              </a:rPr>
              <a:t> IllegalArgumentException(</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2a00ff"/>
                </a:solidFill>
                <a:latin typeface="Courier New"/>
                <a:ea typeface="Courier New"/>
              </a:rPr>
              <a:t>"Response cannot be null"</a:t>
            </a:r>
            <a:r>
              <a:rPr lang="pt-BR">
                <a:solidFill>
                  <a:srgbClr val="000000"/>
                </a:solidFill>
                <a:latin typeface="Courier New"/>
                <a:ea typeface="Courier New"/>
              </a:rPr>
              <a:t>);</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a:t>
            </a:r>
            <a:endParaRPr/>
          </a:p>
          <a:p>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this</a:t>
            </a:r>
            <a:r>
              <a:rPr lang="pt-BR">
                <a:solidFill>
                  <a:srgbClr val="000000"/>
                </a:solidFill>
                <a:latin typeface="Courier New"/>
                <a:ea typeface="Courier New"/>
              </a:rPr>
              <a:t>.</a:t>
            </a:r>
            <a:r>
              <a:rPr lang="pt-BR">
                <a:solidFill>
                  <a:srgbClr val="0000c0"/>
                </a:solidFill>
                <a:latin typeface="Courier New"/>
                <a:ea typeface="Courier New"/>
              </a:rPr>
              <a:t>response</a:t>
            </a:r>
            <a:r>
              <a:rPr lang="pt-BR">
                <a:solidFill>
                  <a:srgbClr val="000000"/>
                </a:solidFill>
                <a:latin typeface="Courier New"/>
                <a:ea typeface="Courier New"/>
              </a:rPr>
              <a:t> = response;</a:t>
            </a:r>
            <a:endParaRPr/>
          </a:p>
          <a:p>
            <a:r>
              <a:rPr lang="pt-BR">
                <a:solidFill>
                  <a:srgbClr val="000000"/>
                </a:solidFill>
                <a:latin typeface="Courier New"/>
                <a:ea typeface="Courier New"/>
              </a:rPr>
              <a:t>	</a:t>
            </a:r>
            <a:r>
              <a:rPr lang="pt-BR">
                <a:solidFill>
                  <a:srgbClr val="000000"/>
                </a:solidFill>
                <a:latin typeface="Courier New"/>
                <a:ea typeface="Courier New"/>
              </a:rPr>
              <a:t>}</a:t>
            </a:r>
            <a:endParaRPr/>
          </a:p>
        </p:txBody>
      </p:sp>
    </p:spTree>
  </p:cSld>
  <p:timing>
    <p:tnLst>
      <p:par>
        <p:cTn dur="indefinite" id="69" nodeType="tmRoot" restart="never">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1295280" y="-32760"/>
            <a:ext cx="7772040" cy="964800"/>
          </a:xfrm>
          <a:prstGeom prst="rect">
            <a:avLst/>
          </a:prstGeom>
        </p:spPr>
        <p:txBody>
          <a:bodyPr anchor="b"/>
          <a:p>
            <a:endParaRPr/>
          </a:p>
        </p:txBody>
      </p:sp>
      <p:sp>
        <p:nvSpPr>
          <p:cNvPr id="165" name="TextShape 2"/>
          <p:cNvSpPr txBox="1"/>
          <p:nvPr/>
        </p:nvSpPr>
        <p:spPr>
          <a:xfrm>
            <a:off x="658440" y="2812680"/>
            <a:ext cx="7772040" cy="1226880"/>
          </a:xfrm>
          <a:prstGeom prst="rect">
            <a:avLst/>
          </a:prstGeom>
        </p:spPr>
        <p:txBody>
          <a:bodyPr/>
          <a:p>
            <a:pPr algn="ctr">
              <a:lnSpc>
                <a:spcPct val="100000"/>
              </a:lnSpc>
            </a:pPr>
            <a:r>
              <a:rPr lang="pt-BR" sz="4000">
                <a:solidFill>
                  <a:srgbClr val="000000"/>
                </a:solidFill>
                <a:latin typeface="Trebuchet MS"/>
              </a:rPr>
              <a:t>HttpServletResponseWrapper</a:t>
            </a:r>
            <a:endParaRPr/>
          </a:p>
          <a:p>
            <a:pPr algn="ctr">
              <a:lnSpc>
                <a:spcPct val="100000"/>
              </a:lnSpc>
            </a:pPr>
            <a:endParaRPr/>
          </a:p>
        </p:txBody>
      </p:sp>
    </p:spTree>
  </p:cSld>
  <p:timing>
    <p:tnLst>
      <p:par>
        <p:cTn dur="indefinite" id="71" nodeType="tmRoot" restart="never">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1295280" y="-32760"/>
            <a:ext cx="7772040" cy="964800"/>
          </a:xfrm>
          <a:prstGeom prst="rect">
            <a:avLst/>
          </a:prstGeom>
        </p:spPr>
        <p:txBody>
          <a:bodyPr anchor="b"/>
          <a:p>
            <a:pPr algn="r">
              <a:lnSpc>
                <a:spcPct val="100000"/>
              </a:lnSpc>
            </a:pPr>
            <a:r>
              <a:rPr lang="pt-BR" sz="2700">
                <a:solidFill>
                  <a:srgbClr val="00664d"/>
                </a:solidFill>
                <a:latin typeface="Trebuchet MS"/>
              </a:rPr>
              <a:t>HttpServletResponseWrapper</a:t>
            </a:r>
            <a:endParaRPr/>
          </a:p>
        </p:txBody>
      </p:sp>
      <p:sp>
        <p:nvSpPr>
          <p:cNvPr id="167"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68" name="CustomShape 3"/>
          <p:cNvSpPr/>
          <p:nvPr/>
        </p:nvSpPr>
        <p:spPr>
          <a:xfrm>
            <a:off x="182160" y="1656000"/>
            <a:ext cx="8745840" cy="2925000"/>
          </a:xfrm>
          <a:prstGeom prst="rect">
            <a:avLst/>
          </a:prstGeom>
          <a:solidFill>
            <a:srgbClr val="ddf3ea"/>
          </a:solidFill>
        </p:spPr>
        <p:txBody>
          <a:bodyPr anchor="ctr" bIns="179280" tIns="0"/>
          <a:p>
            <a:r>
              <a:rPr lang="pt-BR" sz="1600">
                <a:solidFill>
                  <a:srgbClr val="000000"/>
                </a:solidFill>
                <a:latin typeface="Trebuchet MS"/>
                <a:ea typeface="Courier New"/>
              </a:rPr>
              <a:t>/**</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Provides a convenient implementation of the HttpServletResponse interface that</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can be </a:t>
            </a:r>
            <a:r>
              <a:rPr lang="pt-BR" sz="1600" u="sng">
                <a:solidFill>
                  <a:srgbClr val="3f5fbf"/>
                </a:solidFill>
                <a:latin typeface="Courier New"/>
                <a:ea typeface="Courier New"/>
              </a:rPr>
              <a:t>subclassed</a:t>
            </a:r>
            <a:r>
              <a:rPr lang="pt-BR" sz="1600">
                <a:solidFill>
                  <a:srgbClr val="000000"/>
                </a:solidFill>
                <a:latin typeface="Trebuchet MS"/>
                <a:ea typeface="Courier New"/>
              </a:rPr>
              <a:t> by developers wishing to adapt the response from a </a:t>
            </a:r>
            <a:r>
              <a:rPr lang="pt-BR" sz="1000" u="sng">
                <a:solidFill>
                  <a:srgbClr val="3f5fbf"/>
                </a:solidFill>
                <a:latin typeface="Courier New"/>
                <a:ea typeface="Courier New"/>
              </a:rPr>
              <a:t>Servlet</a:t>
            </a:r>
            <a:r>
              <a:rPr lang="pt-BR" sz="1600">
                <a:solidFill>
                  <a:srgbClr val="000000"/>
                </a:solidFill>
                <a:latin typeface="Trebuchet MS"/>
                <a:ea typeface="Courier New"/>
              </a:rPr>
              <a:t>.</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This class implements the Wrapper or Decorator pattern. Methods default to</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calling through to the wrapped response object. *</a:t>
            </a:r>
            <a:endParaRPr/>
          </a:p>
          <a:p>
            <a:r>
              <a:rPr lang="pt-BR" sz="1600">
                <a:solidFill>
                  <a:srgbClr val="000000"/>
                </a:solidFill>
                <a:latin typeface="Trebuchet MS"/>
                <a:ea typeface="Courier New"/>
              </a:rPr>
              <a:t> </a:t>
            </a:r>
            <a:r>
              <a:rPr lang="pt-BR" sz="1600">
                <a:solidFill>
                  <a:srgbClr val="000000"/>
                </a:solidFill>
                <a:latin typeface="Trebuchet MS"/>
                <a:ea typeface="Courier New"/>
              </a:rPr>
              <a:t>*/</a:t>
            </a:r>
            <a:endParaRPr/>
          </a:p>
          <a:p>
            <a:r>
              <a:rPr b="1" lang="pt-BR">
                <a:solidFill>
                  <a:srgbClr val="7f0055"/>
                </a:solidFill>
                <a:latin typeface="Courier New"/>
                <a:ea typeface="Courier New"/>
              </a:rPr>
              <a:t>public</a:t>
            </a:r>
            <a:r>
              <a:rPr lang="pt-BR">
                <a:solidFill>
                  <a:srgbClr val="000000"/>
                </a:solidFill>
                <a:latin typeface="Courier New"/>
                <a:ea typeface="Courier New"/>
              </a:rPr>
              <a:t> </a:t>
            </a:r>
            <a:r>
              <a:rPr b="1" lang="pt-BR">
                <a:solidFill>
                  <a:srgbClr val="7f0055"/>
                </a:solidFill>
                <a:latin typeface="Courier New"/>
                <a:ea typeface="Courier New"/>
              </a:rPr>
              <a:t>class</a:t>
            </a:r>
            <a:r>
              <a:rPr lang="pt-BR">
                <a:solidFill>
                  <a:srgbClr val="000000"/>
                </a:solidFill>
                <a:latin typeface="Courier New"/>
                <a:ea typeface="Courier New"/>
              </a:rPr>
              <a:t> HttpServletResponseWrapper </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extends</a:t>
            </a:r>
            <a:r>
              <a:rPr lang="pt-BR">
                <a:solidFill>
                  <a:srgbClr val="000000"/>
                </a:solidFill>
                <a:latin typeface="Courier New"/>
                <a:ea typeface="Courier New"/>
              </a:rPr>
              <a:t> ServletResponseWrapper</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implements</a:t>
            </a:r>
            <a:r>
              <a:rPr lang="pt-BR">
                <a:solidFill>
                  <a:srgbClr val="000000"/>
                </a:solidFill>
                <a:latin typeface="Courier New"/>
                <a:ea typeface="Courier New"/>
              </a:rPr>
              <a:t> HttpServletResponse {</a:t>
            </a:r>
            <a:endParaRPr/>
          </a:p>
        </p:txBody>
      </p:sp>
    </p:spTree>
  </p:cSld>
  <p:timing>
    <p:tnLst>
      <p:par>
        <p:cTn dur="indefinite" id="73" nodeType="tmRoot" restart="never">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1295280" y="-32760"/>
            <a:ext cx="7772040" cy="964800"/>
          </a:xfrm>
          <a:prstGeom prst="rect">
            <a:avLst/>
          </a:prstGeom>
        </p:spPr>
        <p:txBody>
          <a:bodyPr anchor="b"/>
          <a:p>
            <a:pPr algn="r">
              <a:lnSpc>
                <a:spcPct val="100000"/>
              </a:lnSpc>
            </a:pPr>
            <a:r>
              <a:rPr lang="pt-BR" sz="2700">
                <a:solidFill>
                  <a:srgbClr val="00664d"/>
                </a:solidFill>
                <a:latin typeface="Trebuchet MS"/>
              </a:rPr>
              <a:t>HttpServletResponseWrapper</a:t>
            </a:r>
            <a:endParaRPr/>
          </a:p>
        </p:txBody>
      </p:sp>
      <p:sp>
        <p:nvSpPr>
          <p:cNvPr id="170"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71" name="CustomShape 3"/>
          <p:cNvSpPr/>
          <p:nvPr/>
        </p:nvSpPr>
        <p:spPr>
          <a:xfrm>
            <a:off x="144000" y="1405440"/>
            <a:ext cx="8784000" cy="3346560"/>
          </a:xfrm>
          <a:prstGeom prst="rect">
            <a:avLst/>
          </a:prstGeom>
          <a:solidFill>
            <a:srgbClr val="ddf3ea"/>
          </a:solidFill>
        </p:spPr>
        <p:txBody>
          <a:bodyPr anchor="ctr" bIns="179280" tIns="0"/>
          <a:p>
            <a:r>
              <a:rPr lang="pt-BR" sz="1000">
                <a:solidFill>
                  <a:srgbClr val="000000"/>
                </a:solidFill>
                <a:latin typeface="Courier New"/>
                <a:ea typeface="Courier New"/>
              </a:rPr>
              <a:t>	</a:t>
            </a:r>
            <a:r>
              <a:rPr lang="pt-BR" sz="1600">
                <a:solidFill>
                  <a:srgbClr val="3f5fbf"/>
                </a:solidFill>
                <a:latin typeface="Courier New"/>
                <a:ea typeface="Courier New"/>
              </a:rPr>
              <a:t>/**</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a:t>
            </a:r>
            <a:r>
              <a:rPr lang="pt-BR" sz="1600">
                <a:solidFill>
                  <a:srgbClr val="000000"/>
                </a:solidFill>
                <a:latin typeface="Trebuchet MS"/>
                <a:ea typeface="Courier New"/>
              </a:rPr>
              <a:t>* Constructs a response object wrapping the given response.</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a:t>
            </a:r>
            <a:r>
              <a:rPr lang="pt-BR" sz="1600">
                <a:solidFill>
                  <a:srgbClr val="000000"/>
                </a:solidFill>
                <a:latin typeface="Trebuchet MS"/>
                <a:ea typeface="Courier New"/>
              </a:rPr>
              <a:t>* Throws: java.lang.IllegalArgumentException if the response is null</a:t>
            </a:r>
            <a:endParaRPr/>
          </a:p>
          <a:p>
            <a:r>
              <a:rPr lang="pt-BR" sz="1600">
                <a:solidFill>
                  <a:srgbClr val="000000"/>
                </a:solidFill>
                <a:latin typeface="Trebuchet MS"/>
                <a:ea typeface="Courier New"/>
              </a:rPr>
              <a:t>	</a:t>
            </a:r>
            <a:r>
              <a:rPr lang="pt-BR" sz="1600">
                <a:solidFill>
                  <a:srgbClr val="000000"/>
                </a:solidFill>
                <a:latin typeface="Trebuchet MS"/>
                <a:ea typeface="Courier New"/>
              </a:rPr>
              <a:t> </a:t>
            </a:r>
            <a:r>
              <a:rPr lang="pt-BR" sz="1600">
                <a:solidFill>
                  <a:srgbClr val="000000"/>
                </a:solidFill>
                <a:latin typeface="Trebuchet MS"/>
                <a:ea typeface="Courier New"/>
              </a:rPr>
              <a:t>*/</a:t>
            </a:r>
            <a:endParaRPr/>
          </a:p>
          <a:p>
            <a:r>
              <a:rPr lang="pt-BR" sz="1700">
                <a:solidFill>
                  <a:srgbClr val="000000"/>
                </a:solidFill>
                <a:latin typeface="Courier New"/>
                <a:ea typeface="Courier New"/>
              </a:rPr>
              <a:t>	</a:t>
            </a:r>
            <a:r>
              <a:rPr b="1" lang="pt-BR" sz="1700">
                <a:solidFill>
                  <a:srgbClr val="7f0055"/>
                </a:solidFill>
                <a:latin typeface="Courier New"/>
                <a:ea typeface="Courier New"/>
              </a:rPr>
              <a:t>public</a:t>
            </a:r>
            <a:r>
              <a:rPr lang="pt-BR" sz="1700">
                <a:solidFill>
                  <a:srgbClr val="000000"/>
                </a:solidFill>
                <a:latin typeface="Courier New"/>
                <a:ea typeface="Courier New"/>
              </a:rPr>
              <a:t> HttpServletResponseWrapper(</a:t>
            </a:r>
            <a:endParaRPr/>
          </a:p>
          <a:p>
            <a:r>
              <a:rPr lang="pt-BR" sz="1700">
                <a:solidFill>
                  <a:srgbClr val="000000"/>
                </a:solidFill>
                <a:latin typeface="Courier New"/>
                <a:ea typeface="Courier New"/>
              </a:rPr>
              <a:t>	</a:t>
            </a:r>
            <a:r>
              <a:rPr lang="pt-BR" sz="1700">
                <a:solidFill>
                  <a:srgbClr val="000000"/>
                </a:solidFill>
                <a:latin typeface="Courier New"/>
                <a:ea typeface="Courier New"/>
              </a:rPr>
              <a:t>	</a:t>
            </a:r>
            <a:r>
              <a:rPr lang="pt-BR" sz="1700">
                <a:solidFill>
                  <a:srgbClr val="000000"/>
                </a:solidFill>
                <a:latin typeface="Courier New"/>
                <a:ea typeface="Courier New"/>
              </a:rPr>
              <a:t>	</a:t>
            </a:r>
            <a:r>
              <a:rPr lang="pt-BR" sz="1700">
                <a:solidFill>
                  <a:srgbClr val="000000"/>
                </a:solidFill>
                <a:latin typeface="Courier New"/>
                <a:ea typeface="Courier New"/>
              </a:rPr>
              <a:t>	</a:t>
            </a:r>
            <a:r>
              <a:rPr lang="pt-BR" sz="1700">
                <a:solidFill>
                  <a:srgbClr val="000000"/>
                </a:solidFill>
                <a:latin typeface="Courier New"/>
                <a:ea typeface="Courier New"/>
              </a:rPr>
              <a:t>	</a:t>
            </a:r>
            <a:r>
              <a:rPr lang="pt-BR" sz="1700">
                <a:solidFill>
                  <a:srgbClr val="000000"/>
                </a:solidFill>
                <a:latin typeface="Courier New"/>
                <a:ea typeface="Courier New"/>
              </a:rPr>
              <a:t>	</a:t>
            </a:r>
            <a:r>
              <a:rPr lang="pt-BR" sz="1700">
                <a:solidFill>
                  <a:srgbClr val="000000"/>
                </a:solidFill>
                <a:latin typeface="Courier New"/>
                <a:ea typeface="Courier New"/>
              </a:rPr>
              <a:t>	</a:t>
            </a:r>
            <a:r>
              <a:rPr lang="pt-BR" sz="1700">
                <a:solidFill>
                  <a:srgbClr val="000000"/>
                </a:solidFill>
                <a:latin typeface="Courier New"/>
                <a:ea typeface="Courier New"/>
              </a:rPr>
              <a:t>	</a:t>
            </a:r>
            <a:r>
              <a:rPr lang="pt-BR" sz="1700">
                <a:solidFill>
                  <a:srgbClr val="000000"/>
                </a:solidFill>
                <a:latin typeface="Courier New"/>
                <a:ea typeface="Courier New"/>
              </a:rPr>
              <a:t>	</a:t>
            </a:r>
            <a:r>
              <a:rPr lang="pt-BR" sz="1700">
                <a:solidFill>
                  <a:srgbClr val="000000"/>
                </a:solidFill>
                <a:latin typeface="Courier New"/>
                <a:ea typeface="Courier New"/>
              </a:rPr>
              <a:t>HttpServletResponse response) {</a:t>
            </a:r>
            <a:endParaRPr/>
          </a:p>
          <a:p>
            <a:r>
              <a:rPr lang="pt-BR" sz="1700">
                <a:solidFill>
                  <a:srgbClr val="000000"/>
                </a:solidFill>
                <a:latin typeface="Courier New"/>
                <a:ea typeface="Courier New"/>
              </a:rPr>
              <a:t>	</a:t>
            </a:r>
            <a:r>
              <a:rPr lang="pt-BR" sz="1700">
                <a:solidFill>
                  <a:srgbClr val="000000"/>
                </a:solidFill>
                <a:latin typeface="Courier New"/>
                <a:ea typeface="Courier New"/>
              </a:rPr>
              <a:t>	</a:t>
            </a:r>
            <a:r>
              <a:rPr b="1" lang="pt-BR" sz="1700">
                <a:solidFill>
                  <a:srgbClr val="7f0055"/>
                </a:solidFill>
                <a:latin typeface="Courier New"/>
                <a:ea typeface="Courier New"/>
              </a:rPr>
              <a:t>super</a:t>
            </a:r>
            <a:r>
              <a:rPr lang="pt-BR" sz="1700">
                <a:solidFill>
                  <a:srgbClr val="000000"/>
                </a:solidFill>
                <a:latin typeface="Courier New"/>
                <a:ea typeface="Courier New"/>
              </a:rPr>
              <a:t>(response</a:t>
            </a:r>
            <a:r>
              <a:rPr lang="pt-BR" sz="1700">
                <a:solidFill>
                  <a:srgbClr val="000000"/>
                </a:solidFill>
                <a:latin typeface="Courier New"/>
                <a:ea typeface="Courier New"/>
              </a:rPr>
              <a:t>);</a:t>
            </a:r>
            <a:r>
              <a:rPr lang="pt-BR" sz="1700">
                <a:solidFill>
                  <a:srgbClr val="000000"/>
                </a:solidFill>
                <a:latin typeface="Courier New"/>
                <a:ea typeface="Courier New"/>
              </a:rPr>
              <a:t>
</a:t>
            </a:r>
            <a:endParaRPr/>
          </a:p>
          <a:p>
            <a:r>
              <a:rPr lang="pt-BR" sz="1700">
                <a:solidFill>
                  <a:srgbClr val="000000"/>
                </a:solidFill>
                <a:latin typeface="Trebuchet MS"/>
                <a:ea typeface="Courier New"/>
              </a:rPr>
              <a:t>	</a:t>
            </a:r>
            <a:r>
              <a:rPr lang="pt-BR" sz="1700">
                <a:solidFill>
                  <a:srgbClr val="000000"/>
                </a:solidFill>
                <a:latin typeface="Trebuchet MS"/>
                <a:ea typeface="Courier New"/>
              </a:rPr>
              <a:t>}</a:t>
            </a:r>
            <a:endParaRPr/>
          </a:p>
        </p:txBody>
      </p:sp>
    </p:spTree>
  </p:cSld>
  <p:timing>
    <p:tnLst>
      <p:par>
        <p:cTn dur="indefinite" id="75" nodeType="tmRoot" restart="never">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1295280" y="-32760"/>
            <a:ext cx="7772040" cy="964800"/>
          </a:xfrm>
          <a:prstGeom prst="rect">
            <a:avLst/>
          </a:prstGeom>
        </p:spPr>
        <p:txBody>
          <a:bodyPr anchor="b"/>
          <a:p>
            <a:pPr algn="r">
              <a:lnSpc>
                <a:spcPct val="100000"/>
              </a:lnSpc>
            </a:pPr>
            <a:r>
              <a:rPr lang="pt-BR" sz="2700">
                <a:solidFill>
                  <a:srgbClr val="00664d"/>
                </a:solidFill>
                <a:latin typeface="Trebuchet MS"/>
              </a:rPr>
              <a:t>HttpServletResponseWrapper</a:t>
            </a:r>
            <a:endParaRPr/>
          </a:p>
        </p:txBody>
      </p:sp>
      <p:sp>
        <p:nvSpPr>
          <p:cNvPr id="173"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74" name="CustomShape 3"/>
          <p:cNvSpPr/>
          <p:nvPr/>
        </p:nvSpPr>
        <p:spPr>
          <a:xfrm>
            <a:off x="288000" y="2016000"/>
            <a:ext cx="8385840" cy="2232000"/>
          </a:xfrm>
          <a:prstGeom prst="rect">
            <a:avLst/>
          </a:prstGeom>
          <a:solidFill>
            <a:srgbClr val="ddf3ea"/>
          </a:solidFill>
        </p:spPr>
        <p:txBody>
          <a:bodyPr anchor="ctr" bIns="179280" tIns="0"/>
          <a:p>
            <a:r>
              <a:rPr lang="pt-BR">
                <a:solidFill>
                  <a:srgbClr val="000000"/>
                </a:solidFill>
                <a:latin typeface="Courier New"/>
                <a:ea typeface="Courier New"/>
              </a:rPr>
              <a:t>	</a:t>
            </a:r>
            <a:r>
              <a:rPr lang="pt-BR" sz="1600">
                <a:solidFill>
                  <a:srgbClr val="3f5fbf"/>
                </a:solidFill>
                <a:latin typeface="Courier New"/>
                <a:ea typeface="Courier New"/>
              </a:rPr>
              <a: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Return the wrapped response object.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a:t>
            </a:r>
            <a:endParaRPr/>
          </a:p>
          <a:p>
            <a:r>
              <a:rPr lang="pt-BR" sz="1000">
                <a:solidFill>
                  <a:srgbClr val="000000"/>
                </a:solidFill>
                <a:latin typeface="Courier New"/>
                <a:ea typeface="Courier New"/>
              </a:rPr>
              <a:t>	</a:t>
            </a:r>
            <a:r>
              <a:rPr b="1" lang="pt-BR">
                <a:solidFill>
                  <a:srgbClr val="7f0055"/>
                </a:solidFill>
                <a:latin typeface="Courier New"/>
                <a:ea typeface="Courier New"/>
              </a:rPr>
              <a:t>private</a:t>
            </a:r>
            <a:r>
              <a:rPr lang="pt-BR">
                <a:solidFill>
                  <a:srgbClr val="000000"/>
                </a:solidFill>
                <a:latin typeface="Courier New"/>
                <a:ea typeface="Courier New"/>
              </a:rPr>
              <a:t> HttpServletResponse _getHttpServletResponse() {</a:t>
            </a:r>
            <a:endParaRPr/>
          </a:p>
          <a:p>
            <a:r>
              <a:rPr lang="pt-BR">
                <a:solidFill>
                  <a:srgbClr val="000000"/>
                </a:solidFill>
                <a:latin typeface="Courier New"/>
                <a:ea typeface="Courier New"/>
              </a:rPr>
              <a:t>	</a:t>
            </a:r>
            <a:r>
              <a:rPr lang="pt-BR">
                <a:solidFill>
                  <a:srgbClr val="000000"/>
                </a:solidFill>
                <a:latin typeface="Courier New"/>
                <a:ea typeface="Courier New"/>
              </a:rPr>
              <a:t>	</a:t>
            </a:r>
            <a:r>
              <a:rPr b="1" lang="pt-BR">
                <a:solidFill>
                  <a:srgbClr val="7f0055"/>
                </a:solidFill>
                <a:latin typeface="Courier New"/>
                <a:ea typeface="Courier New"/>
              </a:rPr>
              <a:t>return</a:t>
            </a:r>
            <a:r>
              <a:rPr lang="pt-BR">
                <a:solidFill>
                  <a:srgbClr val="000000"/>
                </a:solidFill>
                <a:latin typeface="Courier New"/>
                <a:ea typeface="Courier New"/>
              </a:rPr>
              <a:t> (HttpServletResponse) </a:t>
            </a:r>
            <a:r>
              <a:rPr b="1" lang="pt-BR">
                <a:solidFill>
                  <a:srgbClr val="7f0055"/>
                </a:solidFill>
                <a:latin typeface="Courier New"/>
                <a:ea typeface="Courier New"/>
              </a:rPr>
              <a:t>super</a:t>
            </a:r>
            <a:r>
              <a:rPr lang="pt-BR">
                <a:solidFill>
                  <a:srgbClr val="000000"/>
                </a:solidFill>
                <a:latin typeface="Courier New"/>
                <a:ea typeface="Courier New"/>
              </a:rPr>
              <a:t>.getResponse();</a:t>
            </a:r>
            <a:endParaRPr/>
          </a:p>
          <a:p>
            <a:r>
              <a:rPr lang="pt-BR">
                <a:solidFill>
                  <a:srgbClr val="000000"/>
                </a:solidFill>
                <a:latin typeface="Courier New"/>
                <a:ea typeface="Courier New"/>
              </a:rPr>
              <a:t>	</a:t>
            </a:r>
            <a:r>
              <a:rPr lang="pt-BR">
                <a:solidFill>
                  <a:srgbClr val="000000"/>
                </a:solidFill>
                <a:latin typeface="Courier New"/>
                <a:ea typeface="Courier New"/>
              </a:rPr>
              <a:t>}</a:t>
            </a:r>
            <a:endParaRPr/>
          </a:p>
        </p:txBody>
      </p:sp>
    </p:spTree>
  </p:cSld>
  <p:timing>
    <p:tnLst>
      <p:par>
        <p:cTn dur="indefinite" id="77" nodeType="tmRoot" restart="never">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1295280" y="-32760"/>
            <a:ext cx="7772040" cy="964800"/>
          </a:xfrm>
          <a:prstGeom prst="rect">
            <a:avLst/>
          </a:prstGeom>
        </p:spPr>
        <p:txBody>
          <a:bodyPr anchor="b"/>
          <a:p>
            <a:pPr>
              <a:lnSpc>
                <a:spcPct val="100000"/>
              </a:lnSpc>
            </a:pPr>
            <a:r>
              <a:rPr b="1" lang="pt-BR" sz="2700">
                <a:solidFill>
                  <a:srgbClr val="00664d"/>
                </a:solidFill>
                <a:latin typeface="Trebuchet MS"/>
              </a:rPr>
              <a:t>RequestDispatcher - Exemplo</a:t>
            </a:r>
            <a:endParaRPr/>
          </a:p>
        </p:txBody>
      </p:sp>
      <p:pic>
        <p:nvPicPr>
          <p:cNvPr descr="" id="84" name=""/>
          <p:cNvPicPr/>
          <p:nvPr/>
        </p:nvPicPr>
        <p:blipFill>
          <a:blip r:embed="rId1"/>
          <a:stretch>
            <a:fillRect/>
          </a:stretch>
        </p:blipFill>
        <p:spPr>
          <a:xfrm>
            <a:off x="216000" y="1008000"/>
            <a:ext cx="8712000" cy="4896000"/>
          </a:xfrm>
          <a:prstGeom prst="rect">
            <a:avLst/>
          </a:prstGeom>
        </p:spPr>
      </p:pic>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1295280" y="-32760"/>
            <a:ext cx="7772040" cy="964800"/>
          </a:xfrm>
          <a:prstGeom prst="rect">
            <a:avLst/>
          </a:prstGeom>
        </p:spPr>
        <p:txBody>
          <a:bodyPr anchor="b"/>
          <a:p>
            <a:endParaRPr/>
          </a:p>
        </p:txBody>
      </p:sp>
      <p:sp>
        <p:nvSpPr>
          <p:cNvPr id="176" name="TextShape 2"/>
          <p:cNvSpPr txBox="1"/>
          <p:nvPr/>
        </p:nvSpPr>
        <p:spPr>
          <a:xfrm>
            <a:off x="658440" y="2812680"/>
            <a:ext cx="7772040" cy="1226880"/>
          </a:xfrm>
          <a:prstGeom prst="rect">
            <a:avLst/>
          </a:prstGeom>
        </p:spPr>
        <p:txBody>
          <a:bodyPr/>
          <a:p>
            <a:pPr algn="ctr">
              <a:lnSpc>
                <a:spcPct val="100000"/>
              </a:lnSpc>
            </a:pPr>
            <a:r>
              <a:rPr lang="pt-BR" sz="4000">
                <a:solidFill>
                  <a:srgbClr val="000000"/>
                </a:solidFill>
                <a:latin typeface="Trebuchet MS"/>
              </a:rPr>
              <a:t>Wrappers and RequestDispatchers</a:t>
            </a:r>
            <a:endParaRPr/>
          </a:p>
          <a:p>
            <a:pPr algn="ctr">
              <a:lnSpc>
                <a:spcPct val="100000"/>
              </a:lnSpc>
            </a:pPr>
            <a:endParaRPr/>
          </a:p>
        </p:txBody>
      </p:sp>
    </p:spTree>
  </p:cSld>
  <p:timing>
    <p:tnLst>
      <p:par>
        <p:cTn dur="indefinite" id="79" nodeType="tmRoot" restart="never">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1295280" y="-32760"/>
            <a:ext cx="7772040" cy="964800"/>
          </a:xfrm>
          <a:prstGeom prst="rect">
            <a:avLst/>
          </a:prstGeom>
        </p:spPr>
        <p:txBody>
          <a:bodyPr anchor="b"/>
          <a:p>
            <a:pPr>
              <a:lnSpc>
                <a:spcPct val="100000"/>
              </a:lnSpc>
            </a:pPr>
            <a:r>
              <a:rPr b="1" lang="pt-BR" sz="2700">
                <a:solidFill>
                  <a:srgbClr val="00664d"/>
                </a:solidFill>
                <a:latin typeface="Trebuchet MS"/>
              </a:rPr>
              <a:t>DEMO</a:t>
            </a:r>
            <a:endParaRPr/>
          </a:p>
        </p:txBody>
      </p:sp>
      <p:sp>
        <p:nvSpPr>
          <p:cNvPr id="178"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179" name="CustomShape 3"/>
          <p:cNvSpPr/>
          <p:nvPr/>
        </p:nvSpPr>
        <p:spPr>
          <a:xfrm>
            <a:off x="838080" y="1600200"/>
            <a:ext cx="7772040" cy="4723920"/>
          </a:xfrm>
          <a:prstGeom prst="rect">
            <a:avLst/>
          </a:prstGeom>
        </p:spPr>
        <p:txBody>
          <a:bodyPr/>
          <a:p>
            <a:pPr>
              <a:lnSpc>
                <a:spcPct val="100000"/>
              </a:lnSpc>
            </a:pPr>
            <a:r>
              <a:rPr lang="pt-BR" sz="2800">
                <a:solidFill>
                  <a:srgbClr val="000000"/>
                </a:solidFill>
                <a:latin typeface="Trebuchet MS"/>
              </a:rPr>
              <a:t>Wrappers and RequestDispatchers</a:t>
            </a:r>
            <a:endParaRPr/>
          </a:p>
        </p:txBody>
      </p:sp>
    </p:spTree>
  </p:cSld>
  <p:timing>
    <p:tnLst>
      <p:par>
        <p:cTn dur="indefinite" id="81" nodeType="tmRoot" restart="never">
          <p:childTnLst>
            <p:seq>
              <p:cTn id="82"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1295280" y="-32760"/>
            <a:ext cx="7772040" cy="964800"/>
          </a:xfrm>
          <a:prstGeom prst="rect">
            <a:avLst/>
          </a:prstGeom>
        </p:spPr>
        <p:txBody>
          <a:bodyPr anchor="b"/>
          <a:p>
            <a:pPr>
              <a:lnSpc>
                <a:spcPct val="100000"/>
              </a:lnSpc>
            </a:pPr>
            <a:r>
              <a:rPr b="1" lang="pt-BR" sz="2700">
                <a:solidFill>
                  <a:srgbClr val="00664d"/>
                </a:solidFill>
                <a:latin typeface="Trebuchet MS"/>
              </a:rPr>
              <a:t>RequestDispatcher - Como obter</a:t>
            </a:r>
            <a:endParaRPr/>
          </a:p>
        </p:txBody>
      </p:sp>
      <p:sp>
        <p:nvSpPr>
          <p:cNvPr id="86" name="TextShape 2"/>
          <p:cNvSpPr txBox="1"/>
          <p:nvPr/>
        </p:nvSpPr>
        <p:spPr>
          <a:xfrm>
            <a:off x="685800" y="1447920"/>
            <a:ext cx="7772040" cy="4723920"/>
          </a:xfrm>
          <a:prstGeom prst="rect">
            <a:avLst/>
          </a:prstGeom>
        </p:spPr>
        <p:txBody>
          <a:bodyPr/>
          <a:p>
            <a:pPr>
              <a:lnSpc>
                <a:spcPct val="100000"/>
              </a:lnSpc>
              <a:buBlip>
                <a:blip r:embed="rId1"/>
              </a:buBlip>
            </a:pPr>
            <a:r>
              <a:rPr b="1" lang="pt-BR" sz="2800">
                <a:solidFill>
                  <a:srgbClr val="000000"/>
                </a:solidFill>
                <a:latin typeface="Trebuchet MS"/>
              </a:rPr>
              <a:t>ServletContext</a:t>
            </a:r>
            <a:endParaRPr/>
          </a:p>
          <a:p>
            <a:pPr lvl="1">
              <a:buSzPct val="25000"/>
              <a:buFont typeface="StarSymbol"/>
              <a:buChar char=""/>
            </a:pPr>
            <a:r>
              <a:rPr lang="pt-BR" sz="2800">
                <a:solidFill>
                  <a:srgbClr val="000000"/>
                </a:solidFill>
                <a:latin typeface="Trebuchet MS"/>
              </a:rPr>
              <a:t>getRequestDispatcher(String path)</a:t>
            </a:r>
            <a:endParaRPr/>
          </a:p>
          <a:p>
            <a:pPr lvl="1">
              <a:buSzPct val="25000"/>
              <a:buFont typeface="StarSymbol"/>
              <a:buChar char=""/>
            </a:pPr>
            <a:r>
              <a:rPr lang="pt-BR" sz="2800">
                <a:solidFill>
                  <a:srgbClr val="000000"/>
                </a:solidFill>
                <a:latin typeface="Trebuchet MS"/>
              </a:rPr>
              <a:t>getNamedDispatcher(String name)</a:t>
            </a:r>
            <a:endParaRPr/>
          </a:p>
          <a:p>
            <a:pPr lvl="1">
              <a:buSzPct val="25000"/>
              <a:buFont typeface="StarSymbol"/>
              <a:buChar char=""/>
            </a:pPr>
            <a:endParaRPr/>
          </a:p>
          <a:p>
            <a:pPr>
              <a:lnSpc>
                <a:spcPct val="100000"/>
              </a:lnSpc>
              <a:buBlip>
                <a:blip r:embed="rId2"/>
              </a:buBlip>
            </a:pPr>
            <a:r>
              <a:rPr b="1" lang="pt-BR" sz="2800">
                <a:solidFill>
                  <a:srgbClr val="000000"/>
                </a:solidFill>
                <a:latin typeface="Trebuchet MS"/>
              </a:rPr>
              <a:t>ServletRequest</a:t>
            </a:r>
            <a:endParaRPr/>
          </a:p>
          <a:p>
            <a:pPr lvl="1">
              <a:buSzPct val="25000"/>
              <a:buFont typeface="StarSymbol"/>
              <a:buChar char=""/>
            </a:pPr>
            <a:r>
              <a:rPr lang="pt-BR" sz="2800">
                <a:solidFill>
                  <a:srgbClr val="000000"/>
                </a:solidFill>
                <a:latin typeface="Trebuchet MS"/>
              </a:rPr>
              <a:t>getRequestDispatcher(String path)</a:t>
            </a:r>
            <a:endParaRPr/>
          </a:p>
          <a:p>
            <a:pPr>
              <a:lnSpc>
                <a:spcPct val="100000"/>
              </a:lnSpc>
            </a:pPr>
            <a:endParaRPr/>
          </a:p>
          <a:p>
            <a:pPr>
              <a:lnSpc>
                <a:spcPct val="100000"/>
              </a:lnSpc>
            </a:pPr>
            <a:r>
              <a:rPr lang="pt-BR" sz="2800">
                <a:solidFill>
                  <a:srgbClr val="000000"/>
                </a:solidFill>
                <a:latin typeface="Trebuchet MS"/>
              </a:rPr>
              <a:t> </a:t>
            </a:r>
            <a:endParaRPr/>
          </a:p>
          <a:p>
            <a:pPr>
              <a:lnSpc>
                <a:spcPct val="100000"/>
              </a:lnSpc>
            </a:pPr>
            <a:endParaRPr/>
          </a:p>
        </p:txBody>
      </p:sp>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1295280" y="-32760"/>
            <a:ext cx="7772040" cy="964800"/>
          </a:xfrm>
          <a:prstGeom prst="rect">
            <a:avLst/>
          </a:prstGeom>
        </p:spPr>
        <p:txBody>
          <a:bodyPr anchor="b"/>
          <a:p>
            <a:pPr algn="r">
              <a:lnSpc>
                <a:spcPct val="100000"/>
              </a:lnSpc>
            </a:pPr>
            <a:r>
              <a:rPr b="1" lang="pt-BR" sz="2700">
                <a:solidFill>
                  <a:srgbClr val="00664d"/>
                </a:solidFill>
                <a:latin typeface="Trebuchet MS"/>
              </a:rPr>
              <a:t>RequestDispatcher</a:t>
            </a:r>
            <a:r>
              <a:rPr b="1" lang="pt-BR" sz="2700">
                <a:solidFill>
                  <a:srgbClr val="00664d"/>
                </a:solidFill>
                <a:latin typeface="Trebuchet MS"/>
              </a:rPr>
              <a:t>
</a:t>
            </a:r>
            <a:r>
              <a:rPr lang="pt-BR" sz="2700">
                <a:solidFill>
                  <a:srgbClr val="00664d"/>
                </a:solidFill>
                <a:latin typeface="Trebuchet MS"/>
              </a:rPr>
              <a:t>ServletContext.getRequestDispatcher</a:t>
            </a:r>
            <a:endParaRPr/>
          </a:p>
        </p:txBody>
      </p:sp>
      <p:sp>
        <p:nvSpPr>
          <p:cNvPr id="88"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89" name="CustomShape 3"/>
          <p:cNvSpPr/>
          <p:nvPr/>
        </p:nvSpPr>
        <p:spPr>
          <a:xfrm>
            <a:off x="470160" y="1446840"/>
            <a:ext cx="8385840" cy="3343680"/>
          </a:xfrm>
          <a:prstGeom prst="rect">
            <a:avLst/>
          </a:prstGeom>
          <a:solidFill>
            <a:srgbClr val="ddf3ea"/>
          </a:solidFill>
        </p:spPr>
        <p:txBody>
          <a:bodyPr anchor="ctr" bIns="179280" tIns="0"/>
          <a:p>
            <a:r>
              <a:rPr lang="pt-BR" sz="1600">
                <a:solidFill>
                  <a:srgbClr val="000000"/>
                </a:solidFill>
                <a:latin typeface="Trebuchet MS"/>
              </a:rPr>
              <a:t>/**</a:t>
            </a:r>
            <a:endParaRPr/>
          </a:p>
          <a:p>
            <a:r>
              <a:rPr lang="pt-BR" sz="1600">
                <a:solidFill>
                  <a:srgbClr val="000000"/>
                </a:solidFill>
                <a:latin typeface="Trebuchet MS"/>
              </a:rPr>
              <a:t> </a:t>
            </a:r>
            <a:r>
              <a:rPr lang="pt-BR" sz="1600">
                <a:solidFill>
                  <a:srgbClr val="000000"/>
                </a:solidFill>
                <a:latin typeface="Trebuchet MS"/>
              </a:rPr>
              <a:t>* O getRequestDispacher deve receber o caminho relativo de um recurso</a:t>
            </a:r>
            <a:endParaRPr/>
          </a:p>
          <a:p>
            <a:r>
              <a:rPr lang="pt-BR" sz="1600">
                <a:solidFill>
                  <a:srgbClr val="000000"/>
                </a:solidFill>
                <a:latin typeface="Trebuchet MS"/>
              </a:rPr>
              <a:t> </a:t>
            </a:r>
            <a:r>
              <a:rPr lang="pt-BR" sz="1600">
                <a:solidFill>
                  <a:srgbClr val="000000"/>
                </a:solidFill>
                <a:latin typeface="Trebuchet MS"/>
              </a:rPr>
              <a:t>*/</a:t>
            </a:r>
            <a:endParaRPr/>
          </a:p>
          <a:p>
            <a:r>
              <a:rPr lang="pt-BR" sz="1000">
                <a:solidFill>
                  <a:srgbClr val="000000"/>
                </a:solidFill>
                <a:latin typeface="Courier New"/>
                <a:ea typeface="Courier New"/>
              </a:rPr>
              <a:t>	</a:t>
            </a:r>
            <a:r>
              <a:rPr b="1" lang="pt-BR" sz="1600">
                <a:solidFill>
                  <a:srgbClr val="7f0055"/>
                </a:solidFill>
                <a:latin typeface="Courier New"/>
                <a:ea typeface="Courier New"/>
              </a:rPr>
              <a:t>protected</a:t>
            </a:r>
            <a:r>
              <a:rPr lang="pt-BR" sz="1600">
                <a:solidFill>
                  <a:srgbClr val="000000"/>
                </a:solidFill>
                <a:latin typeface="Courier New"/>
                <a:ea typeface="Courier New"/>
              </a:rPr>
              <a:t> </a:t>
            </a:r>
            <a:r>
              <a:rPr b="1" lang="pt-BR" sz="1600">
                <a:solidFill>
                  <a:srgbClr val="7f0055"/>
                </a:solidFill>
                <a:latin typeface="Courier New"/>
                <a:ea typeface="Courier New"/>
              </a:rPr>
              <a:t>void</a:t>
            </a:r>
            <a:r>
              <a:rPr lang="pt-BR" sz="1600">
                <a:solidFill>
                  <a:srgbClr val="000000"/>
                </a:solidFill>
                <a:latin typeface="Courier New"/>
                <a:ea typeface="Courier New"/>
              </a:rPr>
              <a:t> doGet(HttpServletRequest request,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HttpServletResponse response) </a:t>
            </a:r>
            <a:endParaRPr/>
          </a:p>
          <a:p>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7f0055"/>
                </a:solidFill>
                <a:latin typeface="Courier New"/>
                <a:ea typeface="Courier New"/>
              </a:rPr>
              <a:t>throws</a:t>
            </a:r>
            <a:r>
              <a:rPr lang="pt-BR" sz="1600">
                <a:solidFill>
                  <a:srgbClr val="000000"/>
                </a:solidFill>
                <a:latin typeface="Courier New"/>
                <a:ea typeface="Courier New"/>
              </a:rPr>
              <a:t> ServletException, IOException {</a:t>
            </a:r>
            <a:endParaRPr/>
          </a:p>
          <a:p>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RequestDispatcher dispatcher = </a:t>
            </a:r>
            <a:r>
              <a:rPr lang="pt-BR" sz="1600">
                <a:solidFill>
                  <a:srgbClr val="000000"/>
                </a:solidFill>
                <a:latin typeface="Courier New"/>
                <a:ea typeface="Courier New"/>
              </a:rPr>
              <a:t>	</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getServletContext().getRequestDispatcher(</a:t>
            </a:r>
            <a:r>
              <a:rPr lang="pt-BR" sz="1600">
                <a:solidFill>
                  <a:srgbClr val="2a00ff"/>
                </a:solidFill>
                <a:latin typeface="Courier New"/>
                <a:ea typeface="Courier New"/>
              </a:rPr>
              <a:t>"/banner"</a:t>
            </a:r>
            <a:r>
              <a:rPr lang="pt-BR" sz="1600">
                <a:solidFill>
                  <a:srgbClr val="000000"/>
                </a:solidFill>
                <a:latin typeface="Courier New"/>
                <a:ea typeface="Courier New"/>
              </a:rPr>
              <a: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b="1" lang="pt-BR" sz="1600">
                <a:solidFill>
                  <a:srgbClr val="7f0055"/>
                </a:solidFill>
                <a:latin typeface="Courier New"/>
                <a:ea typeface="Courier New"/>
              </a:rPr>
              <a:t>if</a:t>
            </a:r>
            <a:r>
              <a:rPr lang="pt-BR" sz="1600">
                <a:solidFill>
                  <a:srgbClr val="000000"/>
                </a:solidFill>
                <a:latin typeface="Courier New"/>
                <a:ea typeface="Courier New"/>
              </a:rPr>
              <a:t> (dispatcher != </a:t>
            </a:r>
            <a:r>
              <a:rPr b="1" lang="pt-BR" sz="1600">
                <a:solidFill>
                  <a:srgbClr val="7f0055"/>
                </a:solidFill>
                <a:latin typeface="Courier New"/>
                <a:ea typeface="Courier New"/>
              </a:rPr>
              <a:t>null</a:t>
            </a:r>
            <a:r>
              <a:rPr lang="pt-BR" sz="1600">
                <a:solidFill>
                  <a:srgbClr val="000000"/>
                </a:solidFill>
                <a:latin typeface="Courier New"/>
                <a:ea typeface="Courier New"/>
              </a:rPr>
              <a:t>){</a:t>
            </a:r>
            <a:endParaRPr/>
          </a:p>
          <a:p>
            <a:r>
              <a:rPr lang="pt-BR" sz="1600">
                <a:latin typeface="Courier New"/>
                <a:ea typeface="Courier New"/>
              </a:rPr>
              <a:t>	</a:t>
            </a:r>
            <a:r>
              <a:rPr lang="pt-BR" sz="1600">
                <a:latin typeface="Courier New"/>
                <a:ea typeface="Courier New"/>
              </a:rPr>
              <a:t>	</a:t>
            </a:r>
            <a:r>
              <a:rPr lang="pt-BR" sz="1600">
                <a:latin typeface="Courier New"/>
                <a:ea typeface="Courier New"/>
              </a:rPr>
              <a:t>	</a:t>
            </a:r>
            <a:r>
              <a:rPr lang="pt-BR" sz="1600">
                <a:latin typeface="Courier New"/>
                <a:ea typeface="Courier New"/>
              </a:rPr>
              <a:t>dispatcher.include(request, response);</a:t>
            </a:r>
            <a:endParaRPr/>
          </a:p>
          <a:p>
            <a:r>
              <a:rPr lang="pt-BR" sz="1600">
                <a:latin typeface="Courier New"/>
                <a:ea typeface="Courier New"/>
              </a:rPr>
              <a:t>	</a:t>
            </a:r>
            <a:r>
              <a:rPr lang="pt-BR" sz="1600">
                <a:latin typeface="Courier New"/>
                <a:ea typeface="Courier New"/>
              </a:rPr>
              <a:t>	</a:t>
            </a:r>
            <a:r>
              <a:rPr lang="pt-BR" sz="1600">
                <a:latin typeface="Courier New"/>
                <a:ea typeface="Courier New"/>
              </a:rPr>
              <a:t>}</a:t>
            </a:r>
            <a:endParaRPr/>
          </a:p>
          <a:p>
            <a:r>
              <a:rPr lang="pt-BR" sz="1600">
                <a:latin typeface="Courier New"/>
                <a:ea typeface="Courier New"/>
              </a:rPr>
              <a:t>	</a:t>
            </a:r>
            <a:r>
              <a:rPr lang="pt-BR" sz="1600">
                <a:latin typeface="Courier New"/>
                <a:ea typeface="Courier New"/>
              </a:rPr>
              <a:t>}</a:t>
            </a:r>
            <a:endParaRPr/>
          </a:p>
        </p:txBody>
      </p:sp>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1295280" y="-32760"/>
            <a:ext cx="7772040" cy="896760"/>
          </a:xfrm>
          <a:prstGeom prst="rect">
            <a:avLst/>
          </a:prstGeom>
        </p:spPr>
        <p:txBody>
          <a:bodyPr anchor="b"/>
          <a:p>
            <a:pPr algn="r">
              <a:lnSpc>
                <a:spcPct val="100000"/>
              </a:lnSpc>
            </a:pPr>
            <a:r>
              <a:rPr b="1" lang="pt-BR" sz="2700">
                <a:solidFill>
                  <a:srgbClr val="00664d"/>
                </a:solidFill>
                <a:latin typeface="Trebuchet MS"/>
              </a:rPr>
              <a:t>RequestDispatcher</a:t>
            </a:r>
            <a:r>
              <a:rPr b="1" lang="pt-BR" sz="2700">
                <a:solidFill>
                  <a:srgbClr val="00664d"/>
                </a:solidFill>
                <a:latin typeface="Trebuchet MS"/>
              </a:rPr>
              <a:t>
</a:t>
            </a:r>
            <a:r>
              <a:rPr lang="pt-BR" sz="2700">
                <a:solidFill>
                  <a:srgbClr val="00664d"/>
                </a:solidFill>
                <a:latin typeface="Trebuchet MS"/>
              </a:rPr>
              <a:t>ServletContext.getNamedDispatcher</a:t>
            </a:r>
            <a:endParaRPr/>
          </a:p>
        </p:txBody>
      </p:sp>
      <p:sp>
        <p:nvSpPr>
          <p:cNvPr id="91"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92" name="CustomShape 3"/>
          <p:cNvSpPr/>
          <p:nvPr/>
        </p:nvSpPr>
        <p:spPr>
          <a:xfrm>
            <a:off x="470160" y="1325880"/>
            <a:ext cx="8385840" cy="3585600"/>
          </a:xfrm>
          <a:prstGeom prst="rect">
            <a:avLst/>
          </a:prstGeom>
          <a:solidFill>
            <a:srgbClr val="ddf3ea"/>
          </a:solidFill>
        </p:spPr>
        <p:txBody>
          <a:bodyPr anchor="ctr" bIns="179280" tIns="0"/>
          <a:p>
            <a:r>
              <a:rPr lang="pt-BR" sz="1600">
                <a:solidFill>
                  <a:srgbClr val="000000"/>
                </a:solidFill>
                <a:latin typeface="Trebuchet MS"/>
              </a:rPr>
              <a:t>/**</a:t>
            </a:r>
            <a:endParaRPr/>
          </a:p>
          <a:p>
            <a:r>
              <a:rPr lang="pt-BR" sz="1600">
                <a:solidFill>
                  <a:srgbClr val="000000"/>
                </a:solidFill>
                <a:latin typeface="Trebuchet MS"/>
              </a:rPr>
              <a:t> </a:t>
            </a:r>
            <a:r>
              <a:rPr lang="pt-BR" sz="1600">
                <a:solidFill>
                  <a:srgbClr val="000000"/>
                </a:solidFill>
                <a:latin typeface="Trebuchet MS"/>
              </a:rPr>
              <a:t>* O getRequestDispacher deve receber um nome de dispatcher configurado.</a:t>
            </a:r>
            <a:endParaRPr/>
          </a:p>
          <a:p>
            <a:r>
              <a:rPr lang="pt-BR" sz="1600">
                <a:solidFill>
                  <a:srgbClr val="000000"/>
                </a:solidFill>
                <a:latin typeface="Trebuchet MS"/>
              </a:rPr>
              <a:t> </a:t>
            </a:r>
            <a:r>
              <a:rPr lang="pt-BR" sz="1600">
                <a:solidFill>
                  <a:srgbClr val="000000"/>
                </a:solidFill>
                <a:latin typeface="Trebuchet MS"/>
              </a:rPr>
              <a:t>*  Ou seja, o nome de um servlet configurado no web.xml ou via annotation</a:t>
            </a:r>
            <a:endParaRPr/>
          </a:p>
          <a:p>
            <a:r>
              <a:rPr lang="pt-BR" sz="1600">
                <a:solidFill>
                  <a:srgbClr val="000000"/>
                </a:solidFill>
                <a:latin typeface="Trebuchet MS"/>
              </a:rPr>
              <a:t> </a:t>
            </a:r>
            <a:r>
              <a:rPr lang="pt-BR" sz="1600">
                <a:solidFill>
                  <a:srgbClr val="000000"/>
                </a:solidFill>
                <a:latin typeface="Trebuchet MS"/>
              </a:rPr>
              <a:t>*/</a:t>
            </a:r>
            <a:endParaRPr/>
          </a:p>
          <a:p>
            <a:r>
              <a:rPr lang="pt-BR" sz="1000">
                <a:solidFill>
                  <a:srgbClr val="000000"/>
                </a:solidFill>
                <a:latin typeface="Courier New"/>
                <a:ea typeface="Courier New"/>
              </a:rPr>
              <a:t>	</a:t>
            </a:r>
            <a:r>
              <a:rPr b="1" lang="pt-BR" sz="1600">
                <a:solidFill>
                  <a:srgbClr val="7f0055"/>
                </a:solidFill>
                <a:latin typeface="Courier New"/>
                <a:ea typeface="Courier New"/>
              </a:rPr>
              <a:t>protected</a:t>
            </a:r>
            <a:r>
              <a:rPr lang="pt-BR" sz="1600">
                <a:solidFill>
                  <a:srgbClr val="000000"/>
                </a:solidFill>
                <a:latin typeface="Courier New"/>
                <a:ea typeface="Courier New"/>
              </a:rPr>
              <a:t> </a:t>
            </a:r>
            <a:r>
              <a:rPr b="1" lang="pt-BR" sz="1600">
                <a:solidFill>
                  <a:srgbClr val="7f0055"/>
                </a:solidFill>
                <a:latin typeface="Courier New"/>
                <a:ea typeface="Courier New"/>
              </a:rPr>
              <a:t>void</a:t>
            </a:r>
            <a:r>
              <a:rPr lang="pt-BR" sz="1600">
                <a:solidFill>
                  <a:srgbClr val="000000"/>
                </a:solidFill>
                <a:latin typeface="Courier New"/>
                <a:ea typeface="Courier New"/>
              </a:rPr>
              <a:t> doGet(HttpServletRequest request,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HttpServletResponse response) </a:t>
            </a:r>
            <a:endParaRPr/>
          </a:p>
          <a:p>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000000"/>
                </a:solidFill>
                <a:latin typeface="Courier New"/>
                <a:ea typeface="Courier New"/>
              </a:rPr>
              <a:t>	</a:t>
            </a:r>
            <a:r>
              <a:rPr b="1" lang="pt-BR" sz="1600">
                <a:solidFill>
                  <a:srgbClr val="7f0055"/>
                </a:solidFill>
                <a:latin typeface="Courier New"/>
                <a:ea typeface="Courier New"/>
              </a:rPr>
              <a:t>throws</a:t>
            </a:r>
            <a:r>
              <a:rPr lang="pt-BR" sz="1600">
                <a:solidFill>
                  <a:srgbClr val="000000"/>
                </a:solidFill>
                <a:latin typeface="Courier New"/>
                <a:ea typeface="Courier New"/>
              </a:rPr>
              <a:t> ServletException, IOException {</a:t>
            </a:r>
            <a:endParaRPr/>
          </a:p>
          <a:p>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RequestDispatcher dispatcher = </a:t>
            </a:r>
            <a:r>
              <a:rPr lang="pt-BR" sz="1600">
                <a:solidFill>
                  <a:srgbClr val="000000"/>
                </a:solidFill>
                <a:latin typeface="Courier New"/>
                <a:ea typeface="Courier New"/>
              </a:rPr>
              <a:t>	</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	</a:t>
            </a:r>
            <a:r>
              <a:rPr lang="pt-BR" sz="1600">
                <a:solidFill>
                  <a:srgbClr val="000000"/>
                </a:solidFill>
                <a:latin typeface="Courier New"/>
                <a:ea typeface="Courier New"/>
              </a:rPr>
              <a:t>getServletContext().getNamedDispatcher(</a:t>
            </a:r>
            <a:r>
              <a:rPr lang="pt-BR" sz="1600">
                <a:solidFill>
                  <a:srgbClr val="2a00ff"/>
                </a:solidFill>
                <a:latin typeface="Courier New"/>
                <a:ea typeface="Courier New"/>
              </a:rPr>
              <a:t>"banner"</a:t>
            </a:r>
            <a:r>
              <a:rPr lang="pt-BR" sz="1600">
                <a:solidFill>
                  <a:srgbClr val="000000"/>
                </a:solidFill>
                <a:latin typeface="Courier New"/>
                <a:ea typeface="Courier New"/>
              </a:rPr>
              <a:t>);</a:t>
            </a:r>
            <a:endParaRPr/>
          </a:p>
          <a:p>
            <a:r>
              <a:rPr lang="pt-BR" sz="1600">
                <a:solidFill>
                  <a:srgbClr val="000000"/>
                </a:solidFill>
                <a:latin typeface="Courier New"/>
                <a:ea typeface="Courier New"/>
              </a:rPr>
              <a:t>	</a:t>
            </a:r>
            <a:r>
              <a:rPr lang="pt-BR" sz="1600">
                <a:solidFill>
                  <a:srgbClr val="000000"/>
                </a:solidFill>
                <a:latin typeface="Courier New"/>
                <a:ea typeface="Courier New"/>
              </a:rPr>
              <a:t>	</a:t>
            </a:r>
            <a:r>
              <a:rPr b="1" lang="pt-BR" sz="1600">
                <a:solidFill>
                  <a:srgbClr val="7f0055"/>
                </a:solidFill>
                <a:latin typeface="Courier New"/>
                <a:ea typeface="Courier New"/>
              </a:rPr>
              <a:t>if</a:t>
            </a:r>
            <a:r>
              <a:rPr lang="pt-BR" sz="1600">
                <a:solidFill>
                  <a:srgbClr val="000000"/>
                </a:solidFill>
                <a:latin typeface="Courier New"/>
                <a:ea typeface="Courier New"/>
              </a:rPr>
              <a:t> (dispatcher != </a:t>
            </a:r>
            <a:r>
              <a:rPr b="1" lang="pt-BR" sz="1600">
                <a:solidFill>
                  <a:srgbClr val="7f0055"/>
                </a:solidFill>
                <a:latin typeface="Courier New"/>
                <a:ea typeface="Courier New"/>
              </a:rPr>
              <a:t>null</a:t>
            </a:r>
            <a:r>
              <a:rPr lang="pt-BR" sz="1600">
                <a:solidFill>
                  <a:srgbClr val="000000"/>
                </a:solidFill>
                <a:latin typeface="Courier New"/>
                <a:ea typeface="Courier New"/>
              </a:rPr>
              <a:t>){</a:t>
            </a:r>
            <a:endParaRPr/>
          </a:p>
          <a:p>
            <a:r>
              <a:rPr lang="pt-BR" sz="1600">
                <a:latin typeface="Courier New"/>
                <a:ea typeface="Courier New"/>
              </a:rPr>
              <a:t>	</a:t>
            </a:r>
            <a:r>
              <a:rPr lang="pt-BR" sz="1600">
                <a:latin typeface="Courier New"/>
                <a:ea typeface="Courier New"/>
              </a:rPr>
              <a:t>	</a:t>
            </a:r>
            <a:r>
              <a:rPr lang="pt-BR" sz="1600">
                <a:latin typeface="Courier New"/>
                <a:ea typeface="Courier New"/>
              </a:rPr>
              <a:t>	</a:t>
            </a:r>
            <a:r>
              <a:rPr lang="pt-BR" sz="1600">
                <a:latin typeface="Courier New"/>
                <a:ea typeface="Courier New"/>
              </a:rPr>
              <a:t>dispatcher.forward(request, response);</a:t>
            </a:r>
            <a:endParaRPr/>
          </a:p>
          <a:p>
            <a:r>
              <a:rPr lang="pt-BR" sz="1600">
                <a:latin typeface="Courier New"/>
                <a:ea typeface="Courier New"/>
              </a:rPr>
              <a:t>	</a:t>
            </a:r>
            <a:r>
              <a:rPr lang="pt-BR" sz="1600">
                <a:latin typeface="Courier New"/>
                <a:ea typeface="Courier New"/>
              </a:rPr>
              <a:t>	</a:t>
            </a:r>
            <a:r>
              <a:rPr lang="pt-BR" sz="1600">
                <a:latin typeface="Courier New"/>
                <a:ea typeface="Courier New"/>
              </a:rPr>
              <a:t>}</a:t>
            </a:r>
            <a:endParaRPr/>
          </a:p>
          <a:p>
            <a:r>
              <a:rPr lang="pt-BR" sz="1600">
                <a:latin typeface="Courier New"/>
                <a:ea typeface="Courier New"/>
              </a:rPr>
              <a:t>	</a:t>
            </a:r>
            <a:r>
              <a:rPr lang="pt-BR" sz="1600">
                <a:latin typeface="Courier New"/>
                <a:ea typeface="Courier New"/>
              </a:rPr>
              <a:t>}</a:t>
            </a:r>
            <a:endParaRPr/>
          </a:p>
        </p:txBody>
      </p:sp>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1295280" y="-32760"/>
            <a:ext cx="7772040" cy="964800"/>
          </a:xfrm>
          <a:prstGeom prst="rect">
            <a:avLst/>
          </a:prstGeom>
        </p:spPr>
        <p:txBody>
          <a:bodyPr anchor="b"/>
          <a:p>
            <a:pPr algn="r">
              <a:lnSpc>
                <a:spcPct val="100000"/>
              </a:lnSpc>
            </a:pPr>
            <a:r>
              <a:rPr b="1" lang="pt-BR" sz="2700">
                <a:solidFill>
                  <a:srgbClr val="00664d"/>
                </a:solidFill>
                <a:latin typeface="Trebuchet MS"/>
              </a:rPr>
              <a:t>RequestDispatcher</a:t>
            </a:r>
            <a:r>
              <a:rPr b="1" lang="pt-BR" sz="2700">
                <a:solidFill>
                  <a:srgbClr val="00664d"/>
                </a:solidFill>
                <a:latin typeface="Trebuchet MS"/>
              </a:rPr>
              <a:t>
</a:t>
            </a:r>
            <a:r>
              <a:rPr lang="pt-BR" sz="2700">
                <a:solidFill>
                  <a:srgbClr val="00664d"/>
                </a:solidFill>
                <a:latin typeface="Trebuchet MS"/>
              </a:rPr>
              <a:t>ServletContext.getNamedDispatcher(Cont)</a:t>
            </a:r>
            <a:endParaRPr/>
          </a:p>
        </p:txBody>
      </p:sp>
      <p:sp>
        <p:nvSpPr>
          <p:cNvPr id="94" name="TextShape 2"/>
          <p:cNvSpPr txBox="1"/>
          <p:nvPr/>
        </p:nvSpPr>
        <p:spPr>
          <a:xfrm>
            <a:off x="685800" y="1447920"/>
            <a:ext cx="7772040" cy="4723920"/>
          </a:xfrm>
          <a:prstGeom prst="rect">
            <a:avLst/>
          </a:prstGeom>
        </p:spPr>
        <p:txBody>
          <a:bodyPr/>
          <a:p>
            <a:pPr>
              <a:lnSpc>
                <a:spcPct val="100000"/>
              </a:lnSpc>
            </a:pPr>
            <a:r>
              <a:rPr lang="pt-BR" sz="2400">
                <a:solidFill>
                  <a:srgbClr val="000000"/>
                </a:solidFill>
                <a:latin typeface="Trebuchet MS"/>
              </a:rPr>
              <a:t>
</a:t>
            </a:r>
            <a:endParaRPr/>
          </a:p>
        </p:txBody>
      </p:sp>
      <p:sp>
        <p:nvSpPr>
          <p:cNvPr id="95" name="CustomShape 3"/>
          <p:cNvSpPr/>
          <p:nvPr/>
        </p:nvSpPr>
        <p:spPr>
          <a:xfrm>
            <a:off x="470160" y="1325880"/>
            <a:ext cx="8385840" cy="3585600"/>
          </a:xfrm>
          <a:prstGeom prst="rect">
            <a:avLst/>
          </a:prstGeom>
          <a:solidFill>
            <a:srgbClr val="ddf3ea"/>
          </a:solidFill>
        </p:spPr>
        <p:txBody>
          <a:bodyPr anchor="ctr" bIns="179280" tIns="0"/>
          <a:p>
            <a:r>
              <a:rPr lang="pt-BR" sz="1600">
                <a:solidFill>
                  <a:srgbClr val="000000"/>
                </a:solidFill>
                <a:ea typeface="Courier New"/>
              </a:rPr>
              <a:t>&lt;servlet&gt;</a:t>
            </a:r>
            <a:endParaRPr/>
          </a:p>
          <a:p>
            <a:r>
              <a:rPr lang="pt-BR" sz="1600">
                <a:solidFill>
                  <a:srgbClr val="000000"/>
                </a:solidFill>
                <a:latin typeface="Trebuchet MS"/>
                <a:ea typeface="Courier New"/>
              </a:rPr>
              <a:t>    </a:t>
            </a:r>
            <a:r>
              <a:rPr lang="pt-BR" sz="1600">
                <a:solidFill>
                  <a:srgbClr val="000000"/>
                </a:solidFill>
                <a:latin typeface="Trebuchet MS"/>
                <a:ea typeface="Courier New"/>
              </a:rPr>
              <a:t>&lt;servlet-name&gt;banner&lt;/servlet-name&gt;</a:t>
            </a:r>
            <a:endParaRPr/>
          </a:p>
          <a:p>
            <a:r>
              <a:rPr lang="pt-BR" sz="1600">
                <a:solidFill>
                  <a:srgbClr val="000000"/>
                </a:solidFill>
                <a:latin typeface="Trebuchet MS"/>
                <a:ea typeface="Courier New"/>
              </a:rPr>
              <a:t>    </a:t>
            </a:r>
            <a:r>
              <a:rPr lang="pt-BR" sz="1600">
                <a:solidFill>
                  <a:srgbClr val="000000"/>
                </a:solidFill>
                <a:latin typeface="Trebuchet MS"/>
                <a:ea typeface="Courier New"/>
              </a:rPr>
              <a:t>&lt;servlet-class&gt;br.com.qualiti.BannerServlet&lt;/servlet-class&gt;</a:t>
            </a:r>
            <a:endParaRPr/>
          </a:p>
          <a:p>
            <a:r>
              <a:rPr lang="pt-BR" sz="1600">
                <a:solidFill>
                  <a:srgbClr val="000000"/>
                </a:solidFill>
                <a:latin typeface="Trebuchet MS"/>
                <a:ea typeface="Courier New"/>
              </a:rPr>
              <a:t>&lt;/servlet&gt;</a:t>
            </a:r>
            <a:endParaRPr/>
          </a:p>
          <a:p>
            <a:endParaRPr/>
          </a:p>
          <a:p>
            <a:r>
              <a:rPr lang="pt-BR" sz="1600">
                <a:solidFill>
                  <a:srgbClr val="000000"/>
                </a:solidFill>
                <a:latin typeface="Trebuchet MS"/>
                <a:ea typeface="Courier New"/>
              </a:rPr>
              <a:t>Ou </a:t>
            </a:r>
            <a:endParaRPr/>
          </a:p>
          <a:p>
            <a:endParaRPr/>
          </a:p>
          <a:p>
            <a:r>
              <a:rPr lang="pt-BR">
                <a:solidFill>
                  <a:srgbClr val="646464"/>
                </a:solidFill>
                <a:latin typeface="Courier New"/>
                <a:ea typeface="Courier New"/>
              </a:rPr>
              <a:t>@WebServlet</a:t>
            </a:r>
            <a:r>
              <a:rPr lang="pt-BR">
                <a:solidFill>
                  <a:srgbClr val="000000"/>
                </a:solidFill>
                <a:latin typeface="Courier New"/>
                <a:ea typeface="Courier New"/>
              </a:rPr>
              <a:t>(name=</a:t>
            </a:r>
            <a:r>
              <a:rPr lang="pt-BR">
                <a:solidFill>
                  <a:srgbClr val="2a00ff"/>
                </a:solidFill>
                <a:latin typeface="Courier New"/>
                <a:ea typeface="Courier New"/>
              </a:rPr>
              <a:t>"banner"</a:t>
            </a:r>
            <a:r>
              <a:rPr lang="pt-BR">
                <a:solidFill>
                  <a:srgbClr val="000000"/>
                </a:solidFill>
                <a:latin typeface="Courier New"/>
                <a:ea typeface="Courier New"/>
              </a:rPr>
              <a:t>,</a:t>
            </a:r>
            <a:endParaRPr/>
          </a:p>
          <a:p>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	</a:t>
            </a:r>
            <a:r>
              <a:rPr lang="pt-BR">
                <a:solidFill>
                  <a:srgbClr val="000000"/>
                </a:solidFill>
                <a:latin typeface="Courier New"/>
                <a:ea typeface="Courier New"/>
              </a:rPr>
              <a:t>urlPatterns = { </a:t>
            </a:r>
            <a:r>
              <a:rPr lang="pt-BR">
                <a:solidFill>
                  <a:srgbClr val="2a00ff"/>
                </a:solidFill>
                <a:latin typeface="Courier New"/>
                <a:ea typeface="Courier New"/>
              </a:rPr>
              <a:t>"/banner"</a:t>
            </a:r>
            <a:r>
              <a:rPr lang="pt-BR">
                <a:solidFill>
                  <a:srgbClr val="000000"/>
                </a:solidFill>
                <a:latin typeface="Courier New"/>
                <a:ea typeface="Courier New"/>
              </a:rPr>
              <a:t> }</a:t>
            </a:r>
            <a:r>
              <a:rPr lang="pt-BR">
                <a:solidFill>
                  <a:srgbClr val="000000"/>
                </a:solidFill>
                <a:latin typeface="Trebuchet MS"/>
                <a:ea typeface="Courier New"/>
              </a:rPr>
              <a:t>)</a:t>
            </a:r>
            <a:endParaRPr/>
          </a:p>
          <a:p>
            <a:r>
              <a:rPr b="1" lang="pt-BR">
                <a:solidFill>
                  <a:srgbClr val="7f0055"/>
                </a:solidFill>
                <a:latin typeface="Courier New"/>
                <a:ea typeface="Courier New"/>
              </a:rPr>
              <a:t>public</a:t>
            </a:r>
            <a:r>
              <a:rPr lang="pt-BR">
                <a:solidFill>
                  <a:srgbClr val="000000"/>
                </a:solidFill>
                <a:latin typeface="Courier New"/>
                <a:ea typeface="Courier New"/>
              </a:rPr>
              <a:t> </a:t>
            </a:r>
            <a:r>
              <a:rPr b="1" lang="pt-BR">
                <a:solidFill>
                  <a:srgbClr val="7f0055"/>
                </a:solidFill>
                <a:latin typeface="Courier New"/>
                <a:ea typeface="Courier New"/>
              </a:rPr>
              <a:t>class</a:t>
            </a:r>
            <a:r>
              <a:rPr lang="pt-BR">
                <a:solidFill>
                  <a:srgbClr val="000000"/>
                </a:solidFill>
                <a:latin typeface="Courier New"/>
                <a:ea typeface="Courier New"/>
              </a:rPr>
              <a:t> BannerServlet </a:t>
            </a:r>
            <a:r>
              <a:rPr b="1" lang="pt-BR">
                <a:solidFill>
                  <a:srgbClr val="7f0055"/>
                </a:solidFill>
                <a:latin typeface="Courier New"/>
                <a:ea typeface="Courier New"/>
              </a:rPr>
              <a:t>extends</a:t>
            </a:r>
            <a:r>
              <a:rPr lang="pt-BR">
                <a:solidFill>
                  <a:srgbClr val="000000"/>
                </a:solidFill>
                <a:latin typeface="Courier New"/>
                <a:ea typeface="Courier New"/>
              </a:rPr>
              <a:t> HttpServlet {</a:t>
            </a:r>
            <a:endParaRPr/>
          </a:p>
        </p:txBody>
      </p:sp>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1295280" y="-32760"/>
            <a:ext cx="7772040" cy="964800"/>
          </a:xfrm>
          <a:prstGeom prst="rect">
            <a:avLst/>
          </a:prstGeom>
        </p:spPr>
        <p:txBody>
          <a:bodyPr anchor="b"/>
          <a:p>
            <a:pPr>
              <a:lnSpc>
                <a:spcPct val="100000"/>
              </a:lnSpc>
            </a:pPr>
            <a:r>
              <a:rPr lang="pt-BR" sz="2700">
                <a:solidFill>
                  <a:srgbClr val="00664d"/>
                </a:solidFill>
                <a:latin typeface="Trebuchet MS"/>
              </a:rPr>
              <a:t>ServletContext X RequestDispacher</a:t>
            </a:r>
            <a:endParaRPr/>
          </a:p>
        </p:txBody>
      </p:sp>
      <p:pic>
        <p:nvPicPr>
          <p:cNvPr descr="" id="97" name=""/>
          <p:cNvPicPr/>
          <p:nvPr/>
        </p:nvPicPr>
        <p:blipFill>
          <a:blip r:embed="rId1"/>
          <a:stretch>
            <a:fillRect/>
          </a:stretch>
        </p:blipFill>
        <p:spPr>
          <a:xfrm>
            <a:off x="720000" y="1872000"/>
            <a:ext cx="7920000" cy="3240000"/>
          </a:xfrm>
          <a:prstGeom prst="rect">
            <a:avLst/>
          </a:prstGeom>
        </p:spPr>
      </p:pic>
    </p:spTree>
  </p:cSld>
  <p:timing>
    <p:tnLst>
      <p:par>
        <p:cTn dur="indefinite" id="17" nodeType="tmRoot" restart="never">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