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2"/>
  </p:normalViewPr>
  <p:slideViewPr>
    <p:cSldViewPr snapToGrid="0">
      <p:cViewPr varScale="1">
        <p:scale>
          <a:sx n="172" d="100"/>
          <a:sy n="172" d="100"/>
        </p:scale>
        <p:origin x="164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30f48e1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30f48e1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0f48e1b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30f48e1b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30f48e1b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30f48e1b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0f48e1b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30f48e1b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30f48e1b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30f48e1b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30f48e1b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30f48e1b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e9fd6e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e9fd6e0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e9fd6e0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e9fd6e0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30f48e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30f48e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30f48e1b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30f48e1b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30f48e1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430f48e1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30f48e1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30f48e1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m.nih.gov/research/umls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lm.nih.gov/research/umls/new_users/online_learning/Meta_005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and Accessing OpenAlex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7358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kindly shared by Lizhen Liang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Syracuse University</a:t>
            </a:r>
            <a:endParaRPr/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1D8F722A-E958-6214-E968-700BA4AA955D}"/>
              </a:ext>
            </a:extLst>
          </p:cNvPr>
          <p:cNvSpPr txBox="1">
            <a:spLocks/>
          </p:cNvSpPr>
          <p:nvPr/>
        </p:nvSpPr>
        <p:spPr>
          <a:xfrm>
            <a:off x="237358" y="2901240"/>
            <a:ext cx="8520600" cy="144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/>
              <a:t>Daniel Acuna</a:t>
            </a:r>
          </a:p>
          <a:p>
            <a:pPr marL="0" indent="0"/>
            <a:r>
              <a:rPr lang="en-US"/>
              <a:t>Computer Science at CU Boulder</a:t>
            </a:r>
          </a:p>
          <a:p>
            <a:pPr marL="0" indent="0"/>
            <a:r>
              <a:rPr lang="en-US"/>
              <a:t>CSCI 7000: AI for Science</a:t>
            </a:r>
          </a:p>
          <a:p>
            <a:pPr marL="0" indent="0"/>
            <a:r>
              <a:rPr lang="en-US"/>
              <a:t>Fall 2022</a:t>
            </a:r>
          </a:p>
          <a:p>
            <a:pPr marL="0" indent="0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311700" y="147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“Institutions”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2276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Organizations to which authors claim affiliations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Supported Identifiers for “institutions”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OpenAlex ID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ror (The institution’s Research Organization Registry 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Academic Graph ID (AffiliationId)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(The institution’s GRID 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 (This institution's Wikipedia page URL)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Wikidata (This institution's Wikidata 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311700" y="1491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“Concepts”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226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ideas that works are about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Supported Identifiers for “Concepts”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OpenAlex ID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Academic Graph ID (AffiliationId)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umls_aui (this concept's Unified Medical Language System Atom Unique Identifiers)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umls_cui (this concept's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Unified Medical Language System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Concept Unique Identifiers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 (This concept's Wikipedia page URL)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Wikidata (This concept's Wikidata 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20083"/>
          <a:stretch/>
        </p:blipFill>
        <p:spPr>
          <a:xfrm>
            <a:off x="1404938" y="973175"/>
            <a:ext cx="6334125" cy="31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658" y="0"/>
            <a:ext cx="5446687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145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“Works”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2290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Papers, books, datasets, etc; they </a:t>
            </a: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Supported Identifiers for “works”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OpenAlex ID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Academic Graph ID (PaperId)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Pubmed Identifier (pmid)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Pubmed Central Identifier (pmcid)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16400" y="149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“Authors”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16400" y="2276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who create 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Supported Identifiers for “Authors”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OpenAlex ID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orcid (ORCID 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Academic Graph ID (AuthorId)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 (Twitter handle)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 (Author’s Wikipedia page URL)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scopus (Author’s Scopus author 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262850" y="1473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“Venues”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262850" y="2283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works are hosted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Supported Identifiers for “venues”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OpenAlex ID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Issn_l (the venue’s ISSN-L)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Academic Graph ID (JournalId / ConferenceSeriesId)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issn (a list of this venue’s ISSNs)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Macintosh PowerPoint</Application>
  <PresentationFormat>On-screen Show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Using and Accessing OpenAlex</vt:lpstr>
      <vt:lpstr>PowerPoint Presentation</vt:lpstr>
      <vt:lpstr>PowerPoint Presentation</vt:lpstr>
      <vt:lpstr>“Works”</vt:lpstr>
      <vt:lpstr>Supported Identifiers for “works”</vt:lpstr>
      <vt:lpstr>“Authors”</vt:lpstr>
      <vt:lpstr>Supported Identifiers for “Authors”</vt:lpstr>
      <vt:lpstr>“Venues”</vt:lpstr>
      <vt:lpstr>Supported Identifiers for “venues”</vt:lpstr>
      <vt:lpstr>“Institutions”</vt:lpstr>
      <vt:lpstr>Supported Identifiers for “institutions”</vt:lpstr>
      <vt:lpstr>“Concepts”</vt:lpstr>
      <vt:lpstr>Supported Identifiers for “Concepts”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and Accessing OpenAlex</dc:title>
  <cp:lastModifiedBy>Daniel E. Acuna</cp:lastModifiedBy>
  <cp:revision>1</cp:revision>
  <dcterms:modified xsi:type="dcterms:W3CDTF">2022-09-27T17:12:31Z</dcterms:modified>
</cp:coreProperties>
</file>