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1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2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9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98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7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9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2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4ED058-09BB-4031-B484-3F5D11564DD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14E5CF-8DF6-4B70-9538-847588685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79C9-2D8B-45DA-6C7C-9A8188382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Repeat Purchase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58D8C-27DA-4A75-3AFD-692D2F783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655" y="3872382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Daniel Agblevor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June, 2025</a:t>
            </a:r>
          </a:p>
        </p:txBody>
      </p:sp>
    </p:spTree>
    <p:extLst>
      <p:ext uri="{BB962C8B-B14F-4D97-AF65-F5344CB8AC3E}">
        <p14:creationId xmlns:p14="http://schemas.microsoft.com/office/powerpoint/2010/main" val="34727474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Orders: 300 orders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Range: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January, 2023 to 31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December, 2023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Columns: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Product, Category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Quantity, Unit Price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Region, Order Date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Again (Yes/No)</a:t>
            </a:r>
          </a:p>
          <a:p>
            <a:pPr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68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 GHS 411,300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Orders: 7,296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Purchase Rate: 61%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Order Quantity: 27 units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Unit Price: GHS 57.74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47BBB-E617-E049-81CB-1405F8E9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9"/>
          <a:stretch/>
        </p:blipFill>
        <p:spPr>
          <a:xfrm>
            <a:off x="7187979" y="2556932"/>
            <a:ext cx="419762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18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Repeat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232620" cy="33189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Fertilizers lead in total revenue share.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Fertilizers also have the highest repeat purchase rate.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9FC2F7-D341-BDF3-B41D-F81011C5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21" y="2791422"/>
            <a:ext cx="4836834" cy="28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215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and Time-Based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66575" cy="33189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Ashanti region has highest sales, Western region leads leads in loyalty.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9F316-BFBD-AF2A-0D61-A22D192C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59" y="2734844"/>
            <a:ext cx="4039263" cy="32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649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and Time-Based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peak in May and August.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188A5-3672-A856-9414-999491FF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0"/>
          <a:stretch/>
        </p:blipFill>
        <p:spPr>
          <a:xfrm>
            <a:off x="871720" y="3315694"/>
            <a:ext cx="10448559" cy="27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57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863393"/>
            <a:ext cx="9601200" cy="130333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59F4-F2F3-A0CD-7EE6-2427270233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2557462"/>
            <a:ext cx="5717650" cy="33178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PurchasedAgain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and precision are 64% and 66% respectively.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Quantity, Price, Category, Region, Month.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high-repeat regions and categories.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inventory with peak months.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price for volume orders.</a:t>
            </a:r>
          </a:p>
        </p:txBody>
      </p:sp>
      <p:pic>
        <p:nvPicPr>
          <p:cNvPr id="6" name="Picture 5" descr="A chart with numbers and a few colored squares&#10;&#10;AI-generated content may be incorrect.">
            <a:extLst>
              <a:ext uri="{FF2B5EF4-FFF2-40B4-BE49-F238E27FC236}">
                <a16:creationId xmlns:a16="http://schemas.microsoft.com/office/drawing/2014/main" id="{71ECB65E-06C6-79C3-2F98-FA356BB0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49" y="2591443"/>
            <a:ext cx="4378525" cy="32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97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1BC08B-73EC-E1CD-BE89-588A9B4734B2}"/>
              </a:ext>
            </a:extLst>
          </p:cNvPr>
          <p:cNvSpPr txBox="1">
            <a:spLocks/>
          </p:cNvSpPr>
          <p:nvPr/>
        </p:nvSpPr>
        <p:spPr>
          <a:xfrm>
            <a:off x="1295400" y="2427474"/>
            <a:ext cx="9601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793363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195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Sales &amp; Repeat Purchase Analysis</vt:lpstr>
      <vt:lpstr>Dataset Overview</vt:lpstr>
      <vt:lpstr>Key Metrics</vt:lpstr>
      <vt:lpstr>Sales &amp; Repeat Behavior</vt:lpstr>
      <vt:lpstr>Regional and Time-Based Trends</vt:lpstr>
      <vt:lpstr>Regional and Time-Based Trends</vt:lpstr>
      <vt:lpstr>Predictive Modeling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Agblevor</dc:creator>
  <cp:lastModifiedBy>Daniel Agblevor</cp:lastModifiedBy>
  <cp:revision>5</cp:revision>
  <dcterms:created xsi:type="dcterms:W3CDTF">2025-06-02T09:44:55Z</dcterms:created>
  <dcterms:modified xsi:type="dcterms:W3CDTF">2025-06-05T11:24:53Z</dcterms:modified>
</cp:coreProperties>
</file>