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Roboto Slab" panose="020B0604020202020204" charset="0"/>
      <p:regular r:id="rId27"/>
      <p:bold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917167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O mosquito usa a porta 1883 por padrão, assim como os outros brokers, então se você tentar rodar outro broker com o Mosquitto no start vai dar conflito de porta.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Brokers Públicos na web são links diretos para o broker, pesquisar por “MQTT public broker list” é uma boa maneira de achá-los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Tentar falar alguma coisa aqui, do que diz respeito a instalação eu diria que essa é a que mais pode render fala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Falar alguma coisa se der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Pode passar batido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pt-BR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-amaral/exemplo-mqtt-moquett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qtt/mqtt.github.io/wiki/public_broker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moxd.io/2015/10/public-mqtt-brokers/" TargetMode="External"/><Relationship Id="rId4" Type="http://schemas.openxmlformats.org/officeDocument/2006/relationships/hyperlink" Target="http://www.hivemq.com/docs/hivemq/latest/#hivemqdocs_introduc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Brokers MQTT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Daniel Amaral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Yuri Lopes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Yuri Santana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Mosquitto - Instalação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>
                <a:solidFill>
                  <a:srgbClr val="E69138"/>
                </a:solidFill>
              </a:rPr>
              <a:t>include_dir /etc/mosquitto/conf.d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Iniciando o servidor Mosquitto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>
                <a:solidFill>
                  <a:srgbClr val="E69138"/>
                </a:solidFill>
              </a:rPr>
              <a:t>sudo /etc/init.d/mosquitto start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>
                <a:solidFill>
                  <a:srgbClr val="FF0000"/>
                </a:solidFill>
              </a:rPr>
              <a:t>(IMPORTANTE)</a:t>
            </a:r>
            <a:r>
              <a:rPr lang="pt-BR"/>
              <a:t> Caso use outro broker mqtt lembrar de dar </a:t>
            </a:r>
            <a:r>
              <a:rPr lang="pt-BR" b="1"/>
              <a:t>stop</a:t>
            </a:r>
            <a:r>
              <a:rPr lang="pt-BR"/>
              <a:t> no Mosquitto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Mosca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No Mosca nós não conseguimos nenhum serviço online de broker então vamos nos restringir à instalação do Mosca local.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O Guia funciona no ubuntu ou em distribuições baseadas nele.</a:t>
            </a:r>
          </a:p>
          <a:p>
            <a:pPr lvl="0">
              <a:spcBef>
                <a:spcPts val="0"/>
              </a:spcBef>
              <a:buNone/>
            </a:pPr>
            <a:r>
              <a:rPr lang="pt-BR"/>
              <a:t>Os comandos de instalação NPM demoram bastante, dá tempo de tomar um café.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Mosca - Instalação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>
                <a:solidFill>
                  <a:srgbClr val="E69138"/>
                </a:solidFill>
              </a:rPr>
              <a:t>$ npm install mosca bunyan -g</a:t>
            </a:r>
          </a:p>
          <a:p>
            <a:pPr lvl="0" rtl="0">
              <a:spcBef>
                <a:spcPts val="0"/>
              </a:spcBef>
              <a:spcAft>
                <a:spcPts val="700"/>
              </a:spcAft>
              <a:buNone/>
            </a:pPr>
            <a:r>
              <a:rPr lang="pt-BR"/>
              <a:t>Biblioteca pelo git</a:t>
            </a: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>
                <a:solidFill>
                  <a:srgbClr val="E69138"/>
                </a:solidFill>
              </a:rPr>
              <a:t>$ git clone git://github.com/mcollina/mosca.git</a:t>
            </a:r>
            <a:br>
              <a:rPr lang="pt-BR">
                <a:solidFill>
                  <a:srgbClr val="E69138"/>
                </a:solidFill>
              </a:rPr>
            </a:br>
            <a:r>
              <a:rPr lang="pt-BR">
                <a:solidFill>
                  <a:srgbClr val="E69138"/>
                </a:solidFill>
              </a:rPr>
              <a:t>$ cd mosca</a:t>
            </a:r>
            <a:br>
              <a:rPr lang="pt-BR">
                <a:solidFill>
                  <a:srgbClr val="E69138"/>
                </a:solidFill>
              </a:rPr>
            </a:br>
            <a:r>
              <a:rPr lang="pt-BR">
                <a:solidFill>
                  <a:srgbClr val="E69138"/>
                </a:solidFill>
              </a:rPr>
              <a:t>$ npm install</a:t>
            </a:r>
          </a:p>
          <a:p>
            <a:pPr lvl="0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>
                <a:solidFill>
                  <a:srgbClr val="E69138"/>
                </a:solidFill>
              </a:rPr>
              <a:t>$ mosca -v | bunyan</a:t>
            </a:r>
          </a:p>
          <a:p>
            <a:pPr lvl="0" rtl="0">
              <a:spcBef>
                <a:spcPts val="0"/>
              </a:spcBef>
              <a:spcAft>
                <a:spcPts val="700"/>
              </a:spcAft>
              <a:buNone/>
            </a:pPr>
            <a:r>
              <a:rPr lang="pt-BR"/>
              <a:t>O último comando faz o Mosca rodar no terminal, diferentemente do Mosquitto que é um serviço em background.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EMQTT - Instalação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pt-BR"/>
              <a:t>Primeiro devemos instalar o Erlang, similar ao ambiente de virtualização java</a:t>
            </a:r>
          </a:p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pt-BR">
                <a:solidFill>
                  <a:srgbClr val="E69138"/>
                </a:solidFill>
              </a:rPr>
              <a:t>sudo apt-get update</a:t>
            </a:r>
          </a:p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pt-BR">
                <a:solidFill>
                  <a:srgbClr val="E69138"/>
                </a:solidFill>
              </a:rPr>
              <a:t>sudo apt-get install wget</a:t>
            </a:r>
          </a:p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pt-BR">
                <a:solidFill>
                  <a:srgbClr val="E69138"/>
                </a:solidFill>
              </a:rPr>
              <a:t>sudo apt-get install libssl-dev</a:t>
            </a:r>
          </a:p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pt-BR">
                <a:solidFill>
                  <a:srgbClr val="E69138"/>
                </a:solidFill>
              </a:rPr>
              <a:t>sudo apt-get install ncurses-dev</a:t>
            </a:r>
          </a:p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pt-BR">
                <a:solidFill>
                  <a:srgbClr val="E69138"/>
                </a:solidFill>
              </a:rPr>
              <a:t> </a:t>
            </a:r>
          </a:p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pt-BR">
                <a:solidFill>
                  <a:srgbClr val="E69138"/>
                </a:solidFill>
              </a:rPr>
              <a:t>wget http://www.erlang.org/download/otp_src_19.2.tar.gz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endParaRPr sz="135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EMQTT - Instalação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pt-BR">
                <a:solidFill>
                  <a:srgbClr val="E69138"/>
                </a:solidFill>
              </a:rPr>
              <a:t>$ tar -xzvf otp_src_19.2.tar.gz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pt-BR">
                <a:solidFill>
                  <a:srgbClr val="E69138"/>
                </a:solidFill>
              </a:rPr>
              <a:t>$ cd otp_src_19.2/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pt-BR">
                <a:solidFill>
                  <a:srgbClr val="E69138"/>
                </a:solidFill>
              </a:rPr>
              <a:t>$ ./configure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pt-BR"/>
              <a:t>Observação: Após este passo o instalador reclamou que estavam faltando 3 dependências: 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pt-BR"/>
              <a:t>xsltproc</a:t>
            </a:r>
            <a:br>
              <a:rPr lang="pt-BR"/>
            </a:br>
            <a:r>
              <a:rPr lang="pt-BR"/>
              <a:t>fop</a:t>
            </a:r>
            <a:br>
              <a:rPr lang="pt-BR"/>
            </a:br>
            <a:r>
              <a:rPr lang="pt-BR"/>
              <a:t>xmllint (usar libxml2-utils no apt-get)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EMQTT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pt-BR"/>
              <a:t>Montar o erlang (make -j 4) , no Raspberry Pi 3 não demora menos que 10 minutos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r>
              <a:rPr lang="pt-BR">
                <a:solidFill>
                  <a:srgbClr val="E69138"/>
                </a:solidFill>
              </a:rPr>
              <a:t>$ make -j 4 </a:t>
            </a:r>
          </a:p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pt-BR">
                <a:solidFill>
                  <a:srgbClr val="E69138"/>
                </a:solidFill>
              </a:rPr>
              <a:t>$ sudo make install</a:t>
            </a:r>
          </a:p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pt-BR">
                <a:solidFill>
                  <a:srgbClr val="E69138"/>
                </a:solidFill>
              </a:rPr>
              <a:t>$ cd ..</a:t>
            </a:r>
          </a:p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pt-BR">
                <a:solidFill>
                  <a:srgbClr val="E69138"/>
                </a:solidFill>
              </a:rPr>
              <a:t>$ rm otp_src_19.2.tar.gz</a:t>
            </a:r>
          </a:p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pt-BR">
                <a:solidFill>
                  <a:srgbClr val="E69138"/>
                </a:solidFill>
              </a:rPr>
              <a:t>$ sudo rm -R otp_src_19.2/</a:t>
            </a:r>
          </a:p>
          <a:p>
            <a:pPr lvl="0" rtl="0">
              <a:spcBef>
                <a:spcPts val="0"/>
              </a:spcBef>
              <a:spcAft>
                <a:spcPts val="1100"/>
              </a:spcAft>
              <a:buNone/>
            </a:pPr>
            <a:endParaRPr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EMQTT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pt-BR"/>
              <a:t>Agora finalmente podemos instalar o EMQTT</a:t>
            </a:r>
          </a:p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pt-BR">
                <a:solidFill>
                  <a:srgbClr val="E69138"/>
                </a:solidFill>
              </a:rPr>
              <a:t>$ git clone https://github.com/emqtt/emq-relx.git</a:t>
            </a:r>
          </a:p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pt-BR">
                <a:solidFill>
                  <a:srgbClr val="E69138"/>
                </a:solidFill>
              </a:rPr>
              <a:t>$ cd emq-relx &amp;&amp; make</a:t>
            </a:r>
          </a:p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pt-BR">
                <a:solidFill>
                  <a:srgbClr val="E69138"/>
                </a:solidFill>
              </a:rPr>
              <a:t>$ cd _rel/emqttd &amp;&amp; ./bin/emqttd console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Moquette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Instalação simples, leva 1 minuto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Download em https://bintray.com/artifact/download/andsel/generic/distribution-0.8-bundle-tar.tar.gz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E69138"/>
                </a:solidFill>
              </a:rPr>
              <a:t>tar zxf distribution-0.8-bundle-tar.tar.gz</a:t>
            </a:r>
            <a:br>
              <a:rPr lang="pt-BR">
                <a:solidFill>
                  <a:srgbClr val="E69138"/>
                </a:solidFill>
              </a:rPr>
            </a:br>
            <a:r>
              <a:rPr lang="pt-BR">
                <a:solidFill>
                  <a:srgbClr val="E69138"/>
                </a:solidFill>
              </a:rPr>
              <a:t>cd bin</a:t>
            </a:r>
            <a:br>
              <a:rPr lang="pt-BR">
                <a:solidFill>
                  <a:srgbClr val="E69138"/>
                </a:solidFill>
              </a:rPr>
            </a:br>
            <a:r>
              <a:rPr lang="pt-BR">
                <a:solidFill>
                  <a:srgbClr val="E69138"/>
                </a:solidFill>
              </a:rPr>
              <a:t>./moquette.sh</a:t>
            </a:r>
            <a:br>
              <a:rPr lang="pt-BR" sz="10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pt-BR" sz="10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0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HiveMQ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pt-BR"/>
              <a:t>Voltado para uso empresarial de alta performance;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pt-BR"/>
              <a:t>Roda em sistemas embutidos, mesmo não sendo ideal.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pt-BR"/>
              <a:t>Requisitos: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pt-BR"/>
              <a:t>4GB de RAM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pt-BR"/>
              <a:t>4 CPUs</a:t>
            </a:r>
          </a:p>
          <a:p>
            <a:pPr marL="914400" lvl="1" indent="-228600">
              <a:spcBef>
                <a:spcPts val="0"/>
              </a:spcBef>
              <a:buChar char="-"/>
            </a:pPr>
            <a:r>
              <a:rPr lang="pt-BR"/>
              <a:t>10GB de espaço em disco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Exemplo utilizando o </a:t>
            </a:r>
            <a:r>
              <a:rPr lang="pt-BR" dirty="0" err="1"/>
              <a:t>Moquette</a:t>
            </a:r>
            <a:endParaRPr dirty="0"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Código disponível em:</a:t>
            </a:r>
          </a:p>
          <a:p>
            <a:pPr lvl="0"/>
            <a:r>
              <a:rPr lang="pt-BR" dirty="0">
                <a:hlinkClick r:id="rId3"/>
              </a:rPr>
              <a:t>https://github.com/daniel-amaral/exemplo-mqtt-moquette</a:t>
            </a:r>
            <a:endParaRPr lang="pt-BR" dirty="0"/>
          </a:p>
          <a:p>
            <a:pPr lvl="0"/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Tipos de brokers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/>
              <a:t>Públicos web</a:t>
            </a:r>
            <a:br>
              <a:rPr lang="pt-BR"/>
            </a:br>
            <a:r>
              <a:rPr lang="pt-BR"/>
              <a:t>-Bons para testes simples</a:t>
            </a:r>
            <a:br>
              <a:rPr lang="pt-BR"/>
            </a:br>
            <a:r>
              <a:rPr lang="pt-BR"/>
              <a:t>-Bons para aplicações domésticas de pequena escala</a:t>
            </a:r>
            <a:br>
              <a:rPr lang="pt-BR"/>
            </a:br>
            <a:r>
              <a:rPr lang="pt-BR"/>
              <a:t>-Difícil de achar um funcional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/>
              <a:t>Públicos instalados</a:t>
            </a:r>
            <a:br>
              <a:rPr lang="pt-BR"/>
            </a:br>
            <a:r>
              <a:rPr lang="pt-BR"/>
              <a:t>-Relativamente fácil de achar um com tutorial de instalação</a:t>
            </a:r>
            <a:br>
              <a:rPr lang="pt-BR"/>
            </a:br>
            <a:r>
              <a:rPr lang="pt-BR"/>
              <a:t>-Bons para aplicações domésticas em escala maior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/>
              <a:t>Pagos</a:t>
            </a:r>
            <a:br>
              <a:rPr lang="pt-BR"/>
            </a:br>
            <a:r>
              <a:rPr lang="pt-BR"/>
              <a:t>-Muito bem documentados</a:t>
            </a:r>
            <a:br>
              <a:rPr lang="pt-BR"/>
            </a:br>
            <a:r>
              <a:rPr lang="pt-BR"/>
              <a:t>-Geralmente são pesados</a:t>
            </a:r>
            <a:br>
              <a:rPr lang="pt-BR"/>
            </a:br>
            <a:r>
              <a:rPr lang="pt-BR"/>
              <a:t>-Bons para aplicações empresariais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Bibliografia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https://github.com/mqtt/mqtt.github.io/wiki/public_brokers</a:t>
            </a:r>
          </a:p>
          <a:p>
            <a:pPr lvl="0">
              <a:spcBef>
                <a:spcPts val="0"/>
              </a:spcBef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http://www.hivemq.com/docs/hivemq/latest/#hivemqdocs_introduction</a:t>
            </a:r>
          </a:p>
          <a:p>
            <a:pPr lvl="0">
              <a:spcBef>
                <a:spcPts val="0"/>
              </a:spcBef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http://moxd.io/2015/10/public-mqtt-brokers/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Quero começar, como escolher um </a:t>
            </a:r>
            <a:r>
              <a:rPr lang="pt-BR" dirty="0" err="1"/>
              <a:t>broker</a:t>
            </a:r>
            <a:r>
              <a:rPr lang="pt-BR" dirty="0"/>
              <a:t>?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 dirty="0"/>
              <a:t>Qualidade de serviço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 dirty="0"/>
              <a:t>Suporte a </a:t>
            </a:r>
            <a:r>
              <a:rPr lang="pt-BR" dirty="0" err="1"/>
              <a:t>websockets</a:t>
            </a:r>
            <a:endParaRPr lang="pt-BR" dirty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 dirty="0"/>
              <a:t>Criptografia (SSL)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 dirty="0"/>
              <a:t>Bridge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 dirty="0"/>
              <a:t>Cluster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pt-BR" dirty="0"/>
              <a:t>Tópicos dinâmicos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Comparação entre alguns brokers públicos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99" y="1434575"/>
            <a:ext cx="8368199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Mosquitto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/>
              <a:t>Broker mais comum e usado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/>
              <a:t>Possui uma versão web (que funciona) e uma instalável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pt-BR"/>
              <a:t>Broker web - test.mosquitto.org (Há vários outros do mosquitto)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pt-BR"/>
              <a:t>Portas</a:t>
            </a:r>
            <a:br>
              <a:rPr lang="pt-BR"/>
            </a:br>
            <a:r>
              <a:rPr lang="pt-BR"/>
              <a:t>1883, 8883 (SSL), 8884 (SSL), 80 (WebSockets)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Mosquitto - Instalação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/>
              <a:t>Primeiro, preparamos o apt-get com a versão mais recente do Mosquitto e então o instalamos.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>
                <a:solidFill>
                  <a:srgbClr val="E69138"/>
                </a:solidFill>
              </a:rPr>
              <a:t>sudo wget http://repo.mosquitto.org/debian/mosquitto-repo.gpg.key</a:t>
            </a:r>
            <a:br>
              <a:rPr lang="pt-BR">
                <a:solidFill>
                  <a:srgbClr val="E69138"/>
                </a:solidFill>
              </a:rPr>
            </a:br>
            <a:r>
              <a:rPr lang="pt-BR">
                <a:solidFill>
                  <a:srgbClr val="E69138"/>
                </a:solidFill>
              </a:rPr>
              <a:t>sudo apt-key add mosquitto-repo.gpg.key</a:t>
            </a:r>
            <a:br>
              <a:rPr lang="pt-BR">
                <a:solidFill>
                  <a:srgbClr val="E69138"/>
                </a:solidFill>
              </a:rPr>
            </a:br>
            <a:r>
              <a:rPr lang="pt-BR">
                <a:solidFill>
                  <a:srgbClr val="E69138"/>
                </a:solidFill>
              </a:rPr>
              <a:t>cd /etc/apt/sources.list.d/</a:t>
            </a:r>
            <a:br>
              <a:rPr lang="pt-BR">
                <a:solidFill>
                  <a:srgbClr val="E69138"/>
                </a:solidFill>
              </a:rPr>
            </a:br>
            <a:r>
              <a:rPr lang="pt-BR">
                <a:solidFill>
                  <a:srgbClr val="E69138"/>
                </a:solidFill>
              </a:rPr>
              <a:t>sudo wget http://repo.mosquitto.org/debian/mosquitto-wheezy.list</a:t>
            </a:r>
            <a:br>
              <a:rPr lang="pt-BR">
                <a:solidFill>
                  <a:srgbClr val="E69138"/>
                </a:solidFill>
              </a:rPr>
            </a:br>
            <a:r>
              <a:rPr lang="pt-BR">
                <a:solidFill>
                  <a:srgbClr val="E69138"/>
                </a:solidFill>
              </a:rPr>
              <a:t>sudo apt-get update</a:t>
            </a:r>
            <a:br>
              <a:rPr lang="pt-BR">
                <a:solidFill>
                  <a:srgbClr val="E69138"/>
                </a:solidFill>
              </a:rPr>
            </a:br>
            <a:r>
              <a:rPr lang="pt-BR">
                <a:solidFill>
                  <a:srgbClr val="E69138"/>
                </a:solidFill>
              </a:rPr>
              <a:t>sudo apt-get install mosquitto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Mosquitto - Instalação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200"/>
              </a:spcBef>
              <a:spcAft>
                <a:spcPts val="800"/>
              </a:spcAft>
              <a:buNone/>
            </a:pPr>
            <a:r>
              <a:rPr lang="pt-BR"/>
              <a:t>O próximo passo será a instalação das três partes do Mosquitto:</a:t>
            </a:r>
          </a:p>
          <a:p>
            <a:pPr marL="457200" lvl="0" indent="-228600" rtl="0">
              <a:spcBef>
                <a:spcPts val="0"/>
              </a:spcBef>
              <a:spcAft>
                <a:spcPts val="700"/>
              </a:spcAft>
              <a:buChar char="-"/>
            </a:pPr>
            <a:r>
              <a:rPr lang="pt-BR"/>
              <a:t>mosquitto: o broker MQTT;</a:t>
            </a:r>
          </a:p>
          <a:p>
            <a:pPr marL="457200" lvl="0" indent="-228600" rtl="0">
              <a:spcBef>
                <a:spcPts val="0"/>
              </a:spcBef>
              <a:spcAft>
                <a:spcPts val="700"/>
              </a:spcAft>
              <a:buChar char="-"/>
            </a:pPr>
            <a:r>
              <a:rPr lang="pt-BR"/>
              <a:t>mosquito-clients: command line muito útil para depuração;</a:t>
            </a:r>
          </a:p>
          <a:p>
            <a:pPr marL="457200" lvl="0" indent="-228600" rtl="0">
              <a:spcBef>
                <a:spcPts val="0"/>
              </a:spcBef>
              <a:spcAft>
                <a:spcPts val="700"/>
              </a:spcAft>
              <a:buChar char="-"/>
            </a:pPr>
            <a:r>
              <a:rPr lang="pt-BR"/>
              <a:t>python-mosquitto: interfaces para a linguagem Python.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>
                <a:solidFill>
                  <a:srgbClr val="E69138"/>
                </a:solidFill>
              </a:rPr>
              <a:t>sudo apt-get install mosquitto mosquitto-clients python-mosquitto</a:t>
            </a:r>
          </a:p>
          <a:p>
            <a:pPr lvl="0" rtl="0">
              <a:spcBef>
                <a:spcPts val="200"/>
              </a:spcBef>
              <a:spcAft>
                <a:spcPts val="800"/>
              </a:spcAft>
              <a:buNone/>
            </a:pPr>
            <a:r>
              <a:rPr lang="pt-BR">
                <a:solidFill>
                  <a:srgbClr val="FF0000"/>
                </a:solidFill>
              </a:rPr>
              <a:t>(IMPORTANTE) </a:t>
            </a:r>
            <a:r>
              <a:rPr lang="pt-BR"/>
              <a:t>Em alguns pacotes Linux o servidor MQTT é iniciado logo após a instalação. Como teremos algumas modificações no arquivo de configuração, será necessário parar o servidor.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>
                <a:solidFill>
                  <a:srgbClr val="E69138"/>
                </a:solidFill>
              </a:rPr>
              <a:t>sudo /etc/init.d/mosquitto stop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Mosquitto - Instalação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pt-BR"/>
              <a:t>Configurando o servidor Mosquitto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pt-BR"/>
              <a:t>Antes de iniciarmos o uso do Mosquitto, será necessário adequar o arquivo de configuração localizado em /etc/mosquitto.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pt-BR">
                <a:solidFill>
                  <a:srgbClr val="E69138"/>
                </a:solidFill>
              </a:rPr>
              <a:t>sudo nano /etc/mosquitto/mosquitto.conf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lang="pt-BR" sz="1200">
                <a:solidFill>
                  <a:srgbClr val="FFE599"/>
                </a:solidFill>
              </a:rPr>
              <a:t># Place your local configuration in /etc/mosquitto/conf.d/</a:t>
            </a:r>
            <a:br>
              <a:rPr lang="pt-BR" sz="1200">
                <a:solidFill>
                  <a:srgbClr val="FFE599"/>
                </a:solidFill>
              </a:rPr>
            </a:br>
            <a:r>
              <a:rPr lang="pt-BR" sz="1200">
                <a:solidFill>
                  <a:srgbClr val="FFE599"/>
                </a:solidFill>
              </a:rPr>
              <a:t>#</a:t>
            </a:r>
            <a:br>
              <a:rPr lang="pt-BR" sz="1200">
                <a:solidFill>
                  <a:srgbClr val="FFE599"/>
                </a:solidFill>
              </a:rPr>
            </a:br>
            <a:r>
              <a:rPr lang="pt-BR" sz="1200">
                <a:solidFill>
                  <a:srgbClr val="FFE599"/>
                </a:solidFill>
              </a:rPr>
              <a:t># A full description of the configuration file is at</a:t>
            </a:r>
            <a:br>
              <a:rPr lang="pt-BR" sz="1200">
                <a:solidFill>
                  <a:srgbClr val="FFE599"/>
                </a:solidFill>
              </a:rPr>
            </a:br>
            <a:r>
              <a:rPr lang="pt-BR" sz="1200">
                <a:solidFill>
                  <a:srgbClr val="FFE599"/>
                </a:solidFill>
              </a:rPr>
              <a:t># /usr/share/doc/mosquitto/examples/mosquitto.conf.example</a:t>
            </a:r>
            <a:br>
              <a:rPr lang="pt-BR" sz="1200">
                <a:solidFill>
                  <a:srgbClr val="FFE599"/>
                </a:solidFill>
              </a:rPr>
            </a:br>
            <a:br>
              <a:rPr lang="pt-BR" sz="1200">
                <a:solidFill>
                  <a:srgbClr val="FFE599"/>
                </a:solidFill>
              </a:rPr>
            </a:br>
            <a:r>
              <a:rPr lang="pt-BR" sz="1200">
                <a:solidFill>
                  <a:srgbClr val="FFE599"/>
                </a:solidFill>
              </a:rPr>
              <a:t>pid_file /var/run/mosquitto.pid</a:t>
            </a:r>
            <a:br>
              <a:rPr lang="pt-BR"/>
            </a:br>
            <a:br>
              <a:rPr lang="pt-BR"/>
            </a:br>
            <a:br>
              <a:rPr lang="pt-BR"/>
            </a:br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Mosquitto - Instalação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200">
                <a:solidFill>
                  <a:srgbClr val="FFE599"/>
                </a:solidFill>
              </a:rPr>
              <a:t>persistence true</a:t>
            </a:r>
            <a:br>
              <a:rPr lang="pt-BR" sz="1200">
                <a:solidFill>
                  <a:srgbClr val="FFE599"/>
                </a:solidFill>
              </a:rPr>
            </a:br>
            <a:r>
              <a:rPr lang="pt-BR" sz="1200">
                <a:solidFill>
                  <a:srgbClr val="FFE599"/>
                </a:solidFill>
              </a:rPr>
              <a:t>persistence_location /var/lib/mosquitto/</a:t>
            </a:r>
            <a:br>
              <a:rPr lang="pt-BR" sz="1200">
                <a:solidFill>
                  <a:srgbClr val="FFE599"/>
                </a:solidFill>
              </a:rPr>
            </a:br>
            <a:br>
              <a:rPr lang="pt-BR" sz="1200">
                <a:solidFill>
                  <a:srgbClr val="FFE599"/>
                </a:solidFill>
              </a:rPr>
            </a:br>
            <a:r>
              <a:rPr lang="pt-BR" sz="1200">
                <a:solidFill>
                  <a:srgbClr val="FFE599"/>
                </a:solidFill>
              </a:rPr>
              <a:t>log_dest topic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br>
              <a:rPr lang="pt-BR" sz="1200">
                <a:solidFill>
                  <a:srgbClr val="FFE599"/>
                </a:solidFill>
              </a:rPr>
            </a:br>
            <a:r>
              <a:rPr lang="pt-BR" sz="1200">
                <a:solidFill>
                  <a:srgbClr val="FFE599"/>
                </a:solidFill>
              </a:rPr>
              <a:t>log_type error</a:t>
            </a:r>
            <a:br>
              <a:rPr lang="pt-BR" sz="1200">
                <a:solidFill>
                  <a:srgbClr val="FFE599"/>
                </a:solidFill>
              </a:rPr>
            </a:br>
            <a:r>
              <a:rPr lang="pt-BR" sz="1200">
                <a:solidFill>
                  <a:srgbClr val="FFE599"/>
                </a:solidFill>
              </a:rPr>
              <a:t>log_type warning</a:t>
            </a:r>
            <a:br>
              <a:rPr lang="pt-BR" sz="1200">
                <a:solidFill>
                  <a:srgbClr val="FFE599"/>
                </a:solidFill>
              </a:rPr>
            </a:br>
            <a:r>
              <a:rPr lang="pt-BR" sz="1200">
                <a:solidFill>
                  <a:srgbClr val="FFE599"/>
                </a:solidFill>
              </a:rPr>
              <a:t>log_type notice</a:t>
            </a:r>
            <a:br>
              <a:rPr lang="pt-BR" sz="1200">
                <a:solidFill>
                  <a:srgbClr val="FFE599"/>
                </a:solidFill>
              </a:rPr>
            </a:br>
            <a:r>
              <a:rPr lang="pt-BR" sz="1200">
                <a:solidFill>
                  <a:srgbClr val="FFE599"/>
                </a:solidFill>
              </a:rPr>
              <a:t>log_type information</a:t>
            </a:r>
            <a:br>
              <a:rPr lang="pt-BR" sz="1200">
                <a:solidFill>
                  <a:srgbClr val="FFE599"/>
                </a:solidFill>
              </a:rPr>
            </a:br>
            <a:br>
              <a:rPr lang="pt-BR" sz="1200">
                <a:solidFill>
                  <a:srgbClr val="FFE599"/>
                </a:solidFill>
              </a:rPr>
            </a:br>
            <a:r>
              <a:rPr lang="pt-BR" sz="1200">
                <a:solidFill>
                  <a:srgbClr val="FFE599"/>
                </a:solidFill>
              </a:rPr>
              <a:t>connection_messages true</a:t>
            </a:r>
            <a:br>
              <a:rPr lang="pt-BR" sz="1200">
                <a:solidFill>
                  <a:srgbClr val="FFE599"/>
                </a:solidFill>
              </a:rPr>
            </a:br>
            <a:r>
              <a:rPr lang="pt-BR" sz="1200">
                <a:solidFill>
                  <a:srgbClr val="FFE599"/>
                </a:solidFill>
              </a:rPr>
              <a:t>log_timestamp 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776</Words>
  <Application>Microsoft Office PowerPoint</Application>
  <PresentationFormat>Apresentação na tela (16:9)</PresentationFormat>
  <Paragraphs>105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Consolas</vt:lpstr>
      <vt:lpstr>Roboto Slab</vt:lpstr>
      <vt:lpstr>Roboto</vt:lpstr>
      <vt:lpstr>marina</vt:lpstr>
      <vt:lpstr>Brokers MQTT</vt:lpstr>
      <vt:lpstr>Tipos de brokers</vt:lpstr>
      <vt:lpstr>Quero começar, como escolher um broker?</vt:lpstr>
      <vt:lpstr>Comparação entre alguns brokers públicos</vt:lpstr>
      <vt:lpstr>Mosquitto</vt:lpstr>
      <vt:lpstr>Mosquitto - Instalação</vt:lpstr>
      <vt:lpstr>Mosquitto - Instalação</vt:lpstr>
      <vt:lpstr>Mosquitto - Instalação</vt:lpstr>
      <vt:lpstr>Mosquitto - Instalação</vt:lpstr>
      <vt:lpstr>Mosquitto - Instalação</vt:lpstr>
      <vt:lpstr>Mosca</vt:lpstr>
      <vt:lpstr>Mosca - Instalação</vt:lpstr>
      <vt:lpstr>EMQTT - Instalação</vt:lpstr>
      <vt:lpstr>EMQTT - Instalação</vt:lpstr>
      <vt:lpstr>EMQTT</vt:lpstr>
      <vt:lpstr>EMQTT</vt:lpstr>
      <vt:lpstr>Moquette</vt:lpstr>
      <vt:lpstr>HiveMQ</vt:lpstr>
      <vt:lpstr>Exemplo utilizando o Moquette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Brokers MQTT</dc:title>
  <cp:lastModifiedBy>Daniel Amaral</cp:lastModifiedBy>
  <cp:revision>4</cp:revision>
  <dcterms:modified xsi:type="dcterms:W3CDTF">2017-06-13T19:33:17Z</dcterms:modified>
</cp:coreProperties>
</file>