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9"/>
  </p:notesMasterIdLst>
  <p:handoutMasterIdLst>
    <p:handoutMasterId r:id="rId10"/>
  </p:handoutMasterIdLst>
  <p:sldIdLst>
    <p:sldId id="390" r:id="rId5"/>
    <p:sldId id="395" r:id="rId6"/>
    <p:sldId id="396" r:id="rId7"/>
    <p:sldId id="394" r:id="rId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BF144-5AAA-4239-81F6-105BB925D5CE}" v="12" dt="2020-09-18T01:49:28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DSON DE OLIVEIRA" userId="S::wdson.oliveira01@fatec.sp.gov.br::fc4b5927-bf8f-4cd5-9ca2-16af71ab6065" providerId="AD" clId="Web-{A80BF144-5AAA-4239-81F6-105BB925D5CE}"/>
    <pc:docChg chg="addSld modSld">
      <pc:chgData name="WDSON DE OLIVEIRA" userId="S::wdson.oliveira01@fatec.sp.gov.br::fc4b5927-bf8f-4cd5-9ca2-16af71ab6065" providerId="AD" clId="Web-{A80BF144-5AAA-4239-81F6-105BB925D5CE}" dt="2020-09-18T01:49:28.853" v="11" actId="14100"/>
      <pc:docMkLst>
        <pc:docMk/>
      </pc:docMkLst>
      <pc:sldChg chg="addSp delSp modSp new">
        <pc:chgData name="WDSON DE OLIVEIRA" userId="S::wdson.oliveira01@fatec.sp.gov.br::fc4b5927-bf8f-4cd5-9ca2-16af71ab6065" providerId="AD" clId="Web-{A80BF144-5AAA-4239-81F6-105BB925D5CE}" dt="2020-09-18T01:49:28.853" v="11" actId="14100"/>
        <pc:sldMkLst>
          <pc:docMk/>
          <pc:sldMk cId="960078178" sldId="389"/>
        </pc:sldMkLst>
        <pc:spChg chg="del">
          <ac:chgData name="WDSON DE OLIVEIRA" userId="S::wdson.oliveira01@fatec.sp.gov.br::fc4b5927-bf8f-4cd5-9ca2-16af71ab6065" providerId="AD" clId="Web-{A80BF144-5AAA-4239-81F6-105BB925D5CE}" dt="2020-09-18T01:48:33.337" v="2"/>
          <ac:spMkLst>
            <pc:docMk/>
            <pc:sldMk cId="960078178" sldId="389"/>
            <ac:spMk id="2" creationId="{94CAC6FA-640E-4B90-92D5-6B25C3C48F0A}"/>
          </ac:spMkLst>
        </pc:spChg>
        <pc:spChg chg="del">
          <ac:chgData name="WDSON DE OLIVEIRA" userId="S::wdson.oliveira01@fatec.sp.gov.br::fc4b5927-bf8f-4cd5-9ca2-16af71ab6065" providerId="AD" clId="Web-{A80BF144-5AAA-4239-81F6-105BB925D5CE}" dt="2020-09-18T01:48:30.337" v="1"/>
          <ac:spMkLst>
            <pc:docMk/>
            <pc:sldMk cId="960078178" sldId="389"/>
            <ac:spMk id="3" creationId="{FE041D79-6A8C-4F55-A14E-A0B324A71800}"/>
          </ac:spMkLst>
        </pc:spChg>
        <pc:spChg chg="add del mod">
          <ac:chgData name="WDSON DE OLIVEIRA" userId="S::wdson.oliveira01@fatec.sp.gov.br::fc4b5927-bf8f-4cd5-9ca2-16af71ab6065" providerId="AD" clId="Web-{A80BF144-5AAA-4239-81F6-105BB925D5CE}" dt="2020-09-18T01:48:37.744" v="6"/>
          <ac:spMkLst>
            <pc:docMk/>
            <pc:sldMk cId="960078178" sldId="389"/>
            <ac:spMk id="5" creationId="{E9C22B00-FD69-4C51-B83A-2228A0BDE900}"/>
          </ac:spMkLst>
        </pc:spChg>
        <pc:spChg chg="add mod">
          <ac:chgData name="WDSON DE OLIVEIRA" userId="S::wdson.oliveira01@fatec.sp.gov.br::fc4b5927-bf8f-4cd5-9ca2-16af71ab6065" providerId="AD" clId="Web-{A80BF144-5AAA-4239-81F6-105BB925D5CE}" dt="2020-09-18T01:49:28.853" v="11" actId="14100"/>
          <ac:spMkLst>
            <pc:docMk/>
            <pc:sldMk cId="960078178" sldId="389"/>
            <ac:spMk id="7" creationId="{E88A65A1-18A4-4B0B-96C1-B76A9D131D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334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Cliquez pour modifier le style de texte du masque</a:t>
            </a:r>
          </a:p>
          <a:p>
            <a:pPr lvl="1"/>
            <a:r>
              <a:rPr lang="pt-BR" noProof="0"/>
              <a:t>Second niveau</a:t>
            </a:r>
          </a:p>
          <a:p>
            <a:pPr lvl="2"/>
            <a:r>
              <a:rPr lang="pt-BR" noProof="0"/>
              <a:t>Troisième niveau</a:t>
            </a:r>
          </a:p>
          <a:p>
            <a:pPr lvl="3"/>
            <a:r>
              <a:rPr lang="pt-BR" noProof="0"/>
              <a:t>Quatrième niveau</a:t>
            </a:r>
          </a:p>
          <a:p>
            <a:pPr lvl="4"/>
            <a:r>
              <a:rPr lang="pt-BR" noProof="0"/>
              <a:t>Cinquième niveau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38414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86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73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ângulo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5" name="Grupo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orma livre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7" name="Forma livre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dirty="0"/>
            </a:p>
          </p:txBody>
        </p:sp>
        <p:sp>
          <p:nvSpPr>
            <p:cNvPr id="8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1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3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B31EA98-7D17-4BE0-95D6-5ACDCF4CE0F7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7F680-AE3F-46EC-857A-633A98DEBE03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67A4E-D3B2-4ED1-B01F-8A439617576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2D85B-41B7-4EB7-BD6B-0904A132B212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sa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Divisa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4C74AAE-28A0-4925-89E3-823BAF46A58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45CCE4-E0FC-4548-B94F-E27CA7D2BCD4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5CEBC4-5C43-4551-B890-D8A2D5745C4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17D4B9C-5008-438D-A3AA-F157E6FFAF4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F6693-B11F-4FCC-911F-382FA0A898A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AE183B-F39F-4E67-9D0B-BEF6B66B572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6" name="Forma livre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7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8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visa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Divisa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t-BR" noProof="0" dirty="0"/>
              <a:t>Clique no ícone para adicionar uma imagem</a:t>
            </a:r>
            <a:endParaRPr lang="en-U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err="1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3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44C634B3-087A-4B06-93AC-62F15ED49CB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1033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dirty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dirty="0" err="1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Fatec-Jahu - Gestão de T.I</a:t>
            </a: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84112C7-BBF8-4C2D-8337-AEBBA5C4F1D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90" r:id="rId3"/>
    <p:sldLayoutId id="2147483691" r:id="rId4"/>
    <p:sldLayoutId id="2147483692" r:id="rId5"/>
    <p:sldLayoutId id="2147483693" r:id="rId6"/>
    <p:sldLayoutId id="2147483687" r:id="rId7"/>
    <p:sldLayoutId id="2147483694" r:id="rId8"/>
    <p:sldLayoutId id="2147483695" r:id="rId9"/>
    <p:sldLayoutId id="2147483686" r:id="rId10"/>
    <p:sldLayoutId id="2147483685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17513" y="548680"/>
            <a:ext cx="82296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pt-BR" sz="3600" dirty="0" smtClean="0">
                <a:solidFill>
                  <a:srgbClr val="FF0000"/>
                </a:solidFill>
              </a:rPr>
              <a:t>Curso: ADS</a:t>
            </a:r>
            <a:br>
              <a:rPr lang="pt-BR" sz="3600" dirty="0" smtClean="0">
                <a:solidFill>
                  <a:srgbClr val="FF0000"/>
                </a:solidFill>
              </a:rPr>
            </a:br>
            <a:r>
              <a:rPr lang="pt-BR" sz="3600" dirty="0" smtClean="0">
                <a:solidFill>
                  <a:srgbClr val="FF0000"/>
                </a:solidFill>
              </a:rPr>
              <a:t>Disciplina : </a:t>
            </a:r>
            <a:r>
              <a:rPr lang="pt-BR" sz="3600" dirty="0" smtClean="0">
                <a:solidFill>
                  <a:srgbClr val="FF0000"/>
                </a:solidFill>
              </a:rPr>
              <a:t>Estrutura de Dados</a:t>
            </a:r>
            <a:endParaRPr lang="pt-BR" sz="3600" dirty="0">
              <a:solidFill>
                <a:srgbClr val="FF0000"/>
              </a:solidFill>
            </a:endParaRPr>
          </a:p>
        </p:txBody>
      </p:sp>
      <p:sp>
        <p:nvSpPr>
          <p:cNvPr id="15361" name="Espaço Reservado para Conteúdo 1"/>
          <p:cNvSpPr>
            <a:spLocks noGrp="1"/>
          </p:cNvSpPr>
          <p:nvPr>
            <p:ph idx="1"/>
          </p:nvPr>
        </p:nvSpPr>
        <p:spPr>
          <a:xfrm>
            <a:off x="1691680" y="2204864"/>
            <a:ext cx="6172200" cy="2232248"/>
          </a:xfrm>
        </p:spPr>
        <p:txBody>
          <a:bodyPr/>
          <a:lstStyle/>
          <a:p>
            <a:endParaRPr lang="pt-BR" dirty="0"/>
          </a:p>
          <a:p>
            <a:pPr marL="82153" indent="0" algn="ctr">
              <a:buNone/>
            </a:pPr>
            <a:r>
              <a:rPr lang="pt-BR" dirty="0" smtClean="0"/>
              <a:t>Professor </a:t>
            </a:r>
            <a:r>
              <a:rPr lang="pt-BR" dirty="0"/>
              <a:t>Wdson de </a:t>
            </a:r>
            <a:r>
              <a:rPr lang="pt-BR" dirty="0" smtClean="0"/>
              <a:t>Oliveira</a:t>
            </a:r>
          </a:p>
          <a:p>
            <a:pPr marL="82153" indent="0" algn="ctr">
              <a:buNone/>
            </a:pPr>
            <a:endParaRPr lang="pt-BR" dirty="0"/>
          </a:p>
          <a:p>
            <a:pPr marL="82153" indent="0" algn="ctr">
              <a:buNone/>
            </a:pPr>
            <a:r>
              <a:rPr lang="pt-BR" dirty="0" smtClean="0"/>
              <a:t>Wdson.oliveira01@fatec.sp.gov.br</a:t>
            </a:r>
          </a:p>
          <a:p>
            <a:pPr marL="82153" indent="0" algn="ctr">
              <a:buNone/>
            </a:pPr>
            <a:endParaRPr lang="pt-BR" dirty="0"/>
          </a:p>
          <a:p>
            <a:pPr algn="ctr"/>
            <a:endParaRPr lang="pt-BR" dirty="0"/>
          </a:p>
          <a:p>
            <a:pPr marL="82153" indent="0" algn="ctr">
              <a:buNone/>
            </a:pPr>
            <a:endParaRPr lang="pt-BR" dirty="0"/>
          </a:p>
        </p:txBody>
      </p:sp>
      <p:sp>
        <p:nvSpPr>
          <p:cNvPr id="15364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fld id="{222064D9-2971-452A-AB40-321731AD17D8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275" y="692696"/>
            <a:ext cx="9134725" cy="5958054"/>
          </a:xfrm>
        </p:spPr>
        <p:txBody>
          <a:bodyPr>
            <a:normAutofit/>
          </a:bodyPr>
          <a:lstStyle/>
          <a:p>
            <a:pPr marL="109537" indent="0" algn="just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372281" y="44624"/>
            <a:ext cx="6408712" cy="432048"/>
          </a:xfrm>
        </p:spPr>
        <p:txBody>
          <a:bodyPr>
            <a:noAutofit/>
          </a:bodyPr>
          <a:lstStyle/>
          <a:p>
            <a:pPr algn="ctr"/>
            <a:r>
              <a:rPr lang="pt-BR" sz="3400" dirty="0" smtClean="0">
                <a:solidFill>
                  <a:srgbClr val="FF0000"/>
                </a:solidFill>
              </a:rPr>
              <a:t>Conteúdo Programático</a:t>
            </a:r>
            <a:endParaRPr lang="pt-BR" sz="3400" b="1" dirty="0">
              <a:solidFill>
                <a:srgbClr val="FF0000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79513" y="476672"/>
            <a:ext cx="8712968" cy="634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Importância das estruturas de dados.</a:t>
            </a:r>
            <a:endParaRPr lang="pt-BR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000" b="1" u="sng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Estruturas de Dados Lineares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Vetores (Arrays):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Declaração, inicialização e manipulação.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Limitações e usos.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endParaRPr lang="pt-BR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Listas:</a:t>
            </a:r>
            <a:endParaRPr lang="pt-BR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Listas sequenciais: implementadas com arrays.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endParaRPr lang="pt-BR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Listas encadeadas</a:t>
            </a:r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Simplesmente encadeadas.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Duplamente encadeadas.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Circularmente encadeadas.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endParaRPr lang="pt-BR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0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Operações básicas:</a:t>
            </a:r>
            <a:endParaRPr lang="pt-BR" sz="2000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Inserção.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Remoção.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Busca.</a:t>
            </a:r>
          </a:p>
        </p:txBody>
      </p:sp>
    </p:spTree>
    <p:extLst>
      <p:ext uri="{BB962C8B-B14F-4D97-AF65-F5344CB8AC3E}">
        <p14:creationId xmlns:p14="http://schemas.microsoft.com/office/powerpoint/2010/main" val="71019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5B-41B7-4EB7-BD6B-0904A132B21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Retângulo 4"/>
          <p:cNvSpPr/>
          <p:nvPr/>
        </p:nvSpPr>
        <p:spPr>
          <a:xfrm>
            <a:off x="9275" y="546523"/>
            <a:ext cx="9134725" cy="5690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Pilhas (Stacks):</a:t>
            </a: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Conceito de LIFO (Last In, First Out).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Implementação com arrays ou listas encadeadas</a:t>
            </a:r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Filas (Queues):</a:t>
            </a: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Conceito de FIFO (First In, First Out).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Implementação com arrays ou listas encadeadas.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sz="2000" b="1" u="sng" dirty="0" smtClean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000" b="1" u="sng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Estruturas </a:t>
            </a:r>
            <a:r>
              <a:rPr lang="pt-BR" sz="2000" b="1" u="sng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Dados Não Lineares</a:t>
            </a:r>
            <a:r>
              <a:rPr lang="pt-BR" sz="2000" b="1" u="sng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Árvores (Trees):</a:t>
            </a: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Conceitos básicos (nó, raiz, folha, altura).</a:t>
            </a: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Árvores binárias:</a:t>
            </a:r>
          </a:p>
          <a:p>
            <a:pPr marL="449580"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Operações: inserção, remoção e busca</a:t>
            </a:r>
            <a:r>
              <a:rPr lang="pt-BR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49580" indent="449580" algn="just">
              <a:lnSpc>
                <a:spcPct val="107000"/>
              </a:lnSpc>
              <a:spcAft>
                <a:spcPts val="0"/>
              </a:spcAft>
            </a:pP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pt-BR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Estruturas de Dados Avançadas</a:t>
            </a: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49580" algn="just">
              <a:lnSpc>
                <a:spcPct val="107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Tabelas Hash (Hash Tables):</a:t>
            </a: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372281" y="44624"/>
            <a:ext cx="6408712" cy="432048"/>
          </a:xfrm>
        </p:spPr>
        <p:txBody>
          <a:bodyPr>
            <a:noAutofit/>
          </a:bodyPr>
          <a:lstStyle/>
          <a:p>
            <a:pPr algn="ctr"/>
            <a:r>
              <a:rPr lang="pt-BR" sz="3400" dirty="0" smtClean="0">
                <a:solidFill>
                  <a:srgbClr val="FF0000"/>
                </a:solidFill>
              </a:rPr>
              <a:t>Conteúdo Programático</a:t>
            </a:r>
            <a:endParaRPr lang="pt-BR" sz="3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1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1">
            <a:extLst>
              <a:ext uri="{FF2B5EF4-FFF2-40B4-BE49-F238E27FC236}">
                <a16:creationId xmlns:a16="http://schemas.microsoft.com/office/drawing/2014/main" id="{9CC849A6-C3AD-4227-842B-534F2AD24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4525962"/>
          </a:xfrm>
        </p:spPr>
        <p:txBody>
          <a:bodyPr/>
          <a:lstStyle/>
          <a:p>
            <a:pPr marL="109537" indent="0" algn="ctr" eaLnBrk="1" hangingPunct="1">
              <a:buFont typeface="Wingdings 3" panose="05040102010807070707" pitchFamily="18" charset="2"/>
              <a:buNone/>
              <a:defRPr/>
            </a:pPr>
            <a:r>
              <a:rPr lang="pt-BR" altLang="pt-BR" sz="3500" dirty="0">
                <a:solidFill>
                  <a:srgbClr val="FF0000"/>
                </a:solidFill>
              </a:rPr>
              <a:t>Critérios de Avaliação</a:t>
            </a:r>
          </a:p>
          <a:p>
            <a:pPr eaLnBrk="1" hangingPunct="1">
              <a:defRPr/>
            </a:pPr>
            <a:endParaRPr lang="pt-BR" altLang="pt-BR" sz="3500" dirty="0"/>
          </a:p>
          <a:p>
            <a:pPr eaLnBrk="1" hangingPunct="1">
              <a:defRPr/>
            </a:pPr>
            <a:r>
              <a:rPr lang="pt-BR" altLang="pt-BR" sz="3500" dirty="0"/>
              <a:t>2 </a:t>
            </a:r>
            <a:r>
              <a:rPr lang="pt-BR" altLang="pt-BR" sz="3500" dirty="0" smtClean="0"/>
              <a:t>provas (práticas)</a:t>
            </a:r>
            <a:endParaRPr lang="pt-BR" altLang="pt-BR" sz="3500" dirty="0"/>
          </a:p>
          <a:p>
            <a:pPr eaLnBrk="1" hangingPunct="1">
              <a:defRPr/>
            </a:pPr>
            <a:endParaRPr lang="pt-BR" altLang="pt-BR" sz="3500" dirty="0"/>
          </a:p>
          <a:p>
            <a:pPr eaLnBrk="1" hangingPunct="1">
              <a:defRPr/>
            </a:pPr>
            <a:r>
              <a:rPr lang="pt-BR" altLang="pt-BR" sz="3500" dirty="0"/>
              <a:t>Substitutiva</a:t>
            </a:r>
          </a:p>
          <a:p>
            <a:pPr eaLnBrk="1" hangingPunct="1">
              <a:defRPr/>
            </a:pPr>
            <a:endParaRPr lang="pt-BR" altLang="pt-BR" sz="3500" dirty="0"/>
          </a:p>
          <a:p>
            <a:pPr eaLnBrk="1" hangingPunct="1">
              <a:defRPr/>
            </a:pPr>
            <a:r>
              <a:rPr lang="pt-BR" altLang="pt-BR" sz="3500" dirty="0"/>
              <a:t>Frequência </a:t>
            </a:r>
            <a:r>
              <a:rPr lang="pt-BR" altLang="pt-BR" sz="3500" dirty="0" smtClean="0"/>
              <a:t>(*)</a:t>
            </a:r>
            <a:endParaRPr lang="pt-BR" altLang="pt-BR" sz="3500" dirty="0"/>
          </a:p>
        </p:txBody>
      </p:sp>
    </p:spTree>
    <p:extLst>
      <p:ext uri="{BB962C8B-B14F-4D97-AF65-F5344CB8AC3E}">
        <p14:creationId xmlns:p14="http://schemas.microsoft.com/office/powerpoint/2010/main" val="22009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so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D64D1EF42B25241A1BE64E47281C022" ma:contentTypeVersion="0" ma:contentTypeDescription="Crie um novo documento." ma:contentTypeScope="" ma:versionID="b138c600248043a0fa8d7df0b32a87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257547f92819c86ae4143fe76bb6c5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10F521-8CE6-40B7-B05B-C0749949AE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513300-D173-4501-B12A-FD4A067C55D0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92b736c-985a-4f8a-9dc8-6a16b959ba5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F5D3081-820D-4C8C-8E90-F3862A3B1E9B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3912</TotalTime>
  <Pages>27</Pages>
  <Words>163</Words>
  <Application>Microsoft Office PowerPoint</Application>
  <PresentationFormat>Apresentação na tela (4:3)</PresentationFormat>
  <Paragraphs>53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3" baseType="lpstr">
      <vt:lpstr>Arial</vt:lpstr>
      <vt:lpstr>Book Antiqua</vt:lpstr>
      <vt:lpstr>Calibri</vt:lpstr>
      <vt:lpstr>Lucida Sans Unicode</vt:lpstr>
      <vt:lpstr>Times New Roman</vt:lpstr>
      <vt:lpstr>Verdana</vt:lpstr>
      <vt:lpstr>Wingdings 2</vt:lpstr>
      <vt:lpstr>Wingdings 3</vt:lpstr>
      <vt:lpstr>Concurso</vt:lpstr>
      <vt:lpstr>Curso: ADS Disciplina : Estrutura de Dados</vt:lpstr>
      <vt:lpstr>Conteúdo Programático</vt:lpstr>
      <vt:lpstr>Conteúdo Programático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Wdson de Oliveira</dc:creator>
  <cp:lastModifiedBy>WDSON DE OLIVEIRA</cp:lastModifiedBy>
  <cp:revision>352</cp:revision>
  <cp:lastPrinted>1999-03-18T20:50:36Z</cp:lastPrinted>
  <dcterms:created xsi:type="dcterms:W3CDTF">1997-03-07T23:57:54Z</dcterms:created>
  <dcterms:modified xsi:type="dcterms:W3CDTF">2025-02-14T02:29:29Z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0x010100DD64D1EF42B25241A1BE64E47281C022</vt:lpwstr>
  </property>
</Properties>
</file>