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58" r:id="rId8"/>
    <p:sldId id="260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5B668-812B-A8D3-1A59-30520278965B}" v="26" dt="2024-09-09T22:09:26.487"/>
    <p1510:client id="{BBB7D887-3921-73B5-4631-BE2D462A4D6A}" v="348" dt="2024-09-09T21:36:15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997E4-3FEF-43AE-879E-AEAE9EF074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24D269-BF3B-4AFA-8905-1752FE2499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Compreender as necessidades dos usuários e do negócio</a:t>
          </a:r>
        </a:p>
      </dgm:t>
    </dgm:pt>
    <dgm:pt modelId="{6C21010D-3E73-4FB1-B0FD-6448567E791F}" type="parTrans" cxnId="{CE90CDAC-084C-4663-891D-CF0BF1BCBDAC}">
      <dgm:prSet/>
      <dgm:spPr/>
      <dgm:t>
        <a:bodyPr/>
        <a:lstStyle/>
        <a:p>
          <a:endParaRPr lang="en-US"/>
        </a:p>
      </dgm:t>
    </dgm:pt>
    <dgm:pt modelId="{248325EE-44C3-49EE-A93E-C85828D0D3EF}" type="sibTrans" cxnId="{CE90CDAC-084C-4663-891D-CF0BF1BCBDAC}">
      <dgm:prSet/>
      <dgm:spPr/>
      <dgm:t>
        <a:bodyPr/>
        <a:lstStyle/>
        <a:p>
          <a:endParaRPr lang="en-US"/>
        </a:p>
      </dgm:t>
    </dgm:pt>
    <dgm:pt modelId="{FCCD8989-0578-4DEB-A73E-3A4D03FDFD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Coletar informações sobre expectativas e restrições dos stakeholders</a:t>
          </a:r>
        </a:p>
      </dgm:t>
    </dgm:pt>
    <dgm:pt modelId="{C99435DB-77AE-4A7B-9BFE-C4CC1B312EB6}" type="parTrans" cxnId="{7FE67315-E24B-46FE-AE1D-DA89F5A1519A}">
      <dgm:prSet/>
      <dgm:spPr/>
      <dgm:t>
        <a:bodyPr/>
        <a:lstStyle/>
        <a:p>
          <a:endParaRPr lang="en-US"/>
        </a:p>
      </dgm:t>
    </dgm:pt>
    <dgm:pt modelId="{AF5DDCB5-DDA3-48AF-B0E3-EF94F8A1BFB4}" type="sibTrans" cxnId="{7FE67315-E24B-46FE-AE1D-DA89F5A1519A}">
      <dgm:prSet/>
      <dgm:spPr/>
      <dgm:t>
        <a:bodyPr/>
        <a:lstStyle/>
        <a:p>
          <a:endParaRPr lang="en-US"/>
        </a:p>
      </dgm:t>
    </dgm:pt>
    <dgm:pt modelId="{F0E2A3C1-57BF-4115-ABE8-9C02D1A0F504}" type="pres">
      <dgm:prSet presAssocID="{953997E4-3FEF-43AE-879E-AEAE9EF074FC}" presName="root" presStyleCnt="0">
        <dgm:presLayoutVars>
          <dgm:dir/>
          <dgm:resizeHandles val="exact"/>
        </dgm:presLayoutVars>
      </dgm:prSet>
      <dgm:spPr/>
    </dgm:pt>
    <dgm:pt modelId="{766BFA11-FB2A-4FAE-B00D-8D2F08E8411D}" type="pres">
      <dgm:prSet presAssocID="{E124D269-BF3B-4AFA-8905-1752FE249977}" presName="compNode" presStyleCnt="0"/>
      <dgm:spPr/>
    </dgm:pt>
    <dgm:pt modelId="{2A2A5BA5-2D02-436A-BB0A-0782C31DB104}" type="pres">
      <dgm:prSet presAssocID="{E124D269-BF3B-4AFA-8905-1752FE24997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2E552A3-20A2-495E-881E-06E77D57ACF4}" type="pres">
      <dgm:prSet presAssocID="{E124D269-BF3B-4AFA-8905-1752FE2499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9465223-1DC8-4422-8704-CDAD93EF45FF}" type="pres">
      <dgm:prSet presAssocID="{E124D269-BF3B-4AFA-8905-1752FE249977}" presName="spaceRect" presStyleCnt="0"/>
      <dgm:spPr/>
    </dgm:pt>
    <dgm:pt modelId="{F229A1E2-034F-4515-B952-CD27FFCE9C4A}" type="pres">
      <dgm:prSet presAssocID="{E124D269-BF3B-4AFA-8905-1752FE249977}" presName="textRect" presStyleLbl="revTx" presStyleIdx="0" presStyleCnt="2">
        <dgm:presLayoutVars>
          <dgm:chMax val="1"/>
          <dgm:chPref val="1"/>
        </dgm:presLayoutVars>
      </dgm:prSet>
      <dgm:spPr/>
    </dgm:pt>
    <dgm:pt modelId="{B47A2C67-6790-4EB9-9293-6525FA011EC5}" type="pres">
      <dgm:prSet presAssocID="{248325EE-44C3-49EE-A93E-C85828D0D3EF}" presName="sibTrans" presStyleCnt="0"/>
      <dgm:spPr/>
    </dgm:pt>
    <dgm:pt modelId="{CEF0D5D4-0A0E-42F2-851A-5FCF155960C3}" type="pres">
      <dgm:prSet presAssocID="{FCCD8989-0578-4DEB-A73E-3A4D03FDFD53}" presName="compNode" presStyleCnt="0"/>
      <dgm:spPr/>
    </dgm:pt>
    <dgm:pt modelId="{BE264010-FEC3-4AC7-A7CF-6C37E98637B6}" type="pres">
      <dgm:prSet presAssocID="{FCCD8989-0578-4DEB-A73E-3A4D03FDFD5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AC14D-16A8-4F9E-9527-5CD18E9E587A}" type="pres">
      <dgm:prSet presAssocID="{FCCD8989-0578-4DEB-A73E-3A4D03FDFD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7E12E3-81AA-4524-9F46-7A971965296D}" type="pres">
      <dgm:prSet presAssocID="{FCCD8989-0578-4DEB-A73E-3A4D03FDFD53}" presName="spaceRect" presStyleCnt="0"/>
      <dgm:spPr/>
    </dgm:pt>
    <dgm:pt modelId="{0BA40CD5-3F24-4F78-A875-C71B430A9ECE}" type="pres">
      <dgm:prSet presAssocID="{FCCD8989-0578-4DEB-A73E-3A4D03FDFD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E67315-E24B-46FE-AE1D-DA89F5A1519A}" srcId="{953997E4-3FEF-43AE-879E-AEAE9EF074FC}" destId="{FCCD8989-0578-4DEB-A73E-3A4D03FDFD53}" srcOrd="1" destOrd="0" parTransId="{C99435DB-77AE-4A7B-9BFE-C4CC1B312EB6}" sibTransId="{AF5DDCB5-DDA3-48AF-B0E3-EF94F8A1BFB4}"/>
    <dgm:cxn modelId="{CE90CDAC-084C-4663-891D-CF0BF1BCBDAC}" srcId="{953997E4-3FEF-43AE-879E-AEAE9EF074FC}" destId="{E124D269-BF3B-4AFA-8905-1752FE249977}" srcOrd="0" destOrd="0" parTransId="{6C21010D-3E73-4FB1-B0FD-6448567E791F}" sibTransId="{248325EE-44C3-49EE-A93E-C85828D0D3EF}"/>
    <dgm:cxn modelId="{AAC417BD-8632-44BA-8956-B6F854CD9F3F}" type="presOf" srcId="{FCCD8989-0578-4DEB-A73E-3A4D03FDFD53}" destId="{0BA40CD5-3F24-4F78-A875-C71B430A9ECE}" srcOrd="0" destOrd="0" presId="urn:microsoft.com/office/officeart/2018/5/layout/IconLeafLabelList"/>
    <dgm:cxn modelId="{AE1240DC-9ACD-47BD-95B4-FCE31FE11538}" type="presOf" srcId="{E124D269-BF3B-4AFA-8905-1752FE249977}" destId="{F229A1E2-034F-4515-B952-CD27FFCE9C4A}" srcOrd="0" destOrd="0" presId="urn:microsoft.com/office/officeart/2018/5/layout/IconLeafLabelList"/>
    <dgm:cxn modelId="{B0198BEE-80E6-4006-A21B-F588E64BDE15}" type="presOf" srcId="{953997E4-3FEF-43AE-879E-AEAE9EF074FC}" destId="{F0E2A3C1-57BF-4115-ABE8-9C02D1A0F504}" srcOrd="0" destOrd="0" presId="urn:microsoft.com/office/officeart/2018/5/layout/IconLeafLabelList"/>
    <dgm:cxn modelId="{36538AD3-0719-4D9C-990F-185F8EDE44CE}" type="presParOf" srcId="{F0E2A3C1-57BF-4115-ABE8-9C02D1A0F504}" destId="{766BFA11-FB2A-4FAE-B00D-8D2F08E8411D}" srcOrd="0" destOrd="0" presId="urn:microsoft.com/office/officeart/2018/5/layout/IconLeafLabelList"/>
    <dgm:cxn modelId="{BC3AB307-8CED-425A-B25D-D55689231B1B}" type="presParOf" srcId="{766BFA11-FB2A-4FAE-B00D-8D2F08E8411D}" destId="{2A2A5BA5-2D02-436A-BB0A-0782C31DB104}" srcOrd="0" destOrd="0" presId="urn:microsoft.com/office/officeart/2018/5/layout/IconLeafLabelList"/>
    <dgm:cxn modelId="{A2EDF825-B57F-4D47-A702-D4C02A503DDD}" type="presParOf" srcId="{766BFA11-FB2A-4FAE-B00D-8D2F08E8411D}" destId="{C2E552A3-20A2-495E-881E-06E77D57ACF4}" srcOrd="1" destOrd="0" presId="urn:microsoft.com/office/officeart/2018/5/layout/IconLeafLabelList"/>
    <dgm:cxn modelId="{606A6B45-5194-43E1-92DE-B5A1CA4D8B3A}" type="presParOf" srcId="{766BFA11-FB2A-4FAE-B00D-8D2F08E8411D}" destId="{29465223-1DC8-4422-8704-CDAD93EF45FF}" srcOrd="2" destOrd="0" presId="urn:microsoft.com/office/officeart/2018/5/layout/IconLeafLabelList"/>
    <dgm:cxn modelId="{82DB4C1C-79C3-4776-9CD0-0D5F188BF72A}" type="presParOf" srcId="{766BFA11-FB2A-4FAE-B00D-8D2F08E8411D}" destId="{F229A1E2-034F-4515-B952-CD27FFCE9C4A}" srcOrd="3" destOrd="0" presId="urn:microsoft.com/office/officeart/2018/5/layout/IconLeafLabelList"/>
    <dgm:cxn modelId="{DBB993D4-6F54-4182-959F-DA263348D7B2}" type="presParOf" srcId="{F0E2A3C1-57BF-4115-ABE8-9C02D1A0F504}" destId="{B47A2C67-6790-4EB9-9293-6525FA011EC5}" srcOrd="1" destOrd="0" presId="urn:microsoft.com/office/officeart/2018/5/layout/IconLeafLabelList"/>
    <dgm:cxn modelId="{D161BABD-2479-42E6-B61F-18A75D349130}" type="presParOf" srcId="{F0E2A3C1-57BF-4115-ABE8-9C02D1A0F504}" destId="{CEF0D5D4-0A0E-42F2-851A-5FCF155960C3}" srcOrd="2" destOrd="0" presId="urn:microsoft.com/office/officeart/2018/5/layout/IconLeafLabelList"/>
    <dgm:cxn modelId="{777D1094-8920-46BC-8034-71261A26C734}" type="presParOf" srcId="{CEF0D5D4-0A0E-42F2-851A-5FCF155960C3}" destId="{BE264010-FEC3-4AC7-A7CF-6C37E98637B6}" srcOrd="0" destOrd="0" presId="urn:microsoft.com/office/officeart/2018/5/layout/IconLeafLabelList"/>
    <dgm:cxn modelId="{A5F28930-694D-4B5D-8FE6-1D06D6A3F5C2}" type="presParOf" srcId="{CEF0D5D4-0A0E-42F2-851A-5FCF155960C3}" destId="{C68AC14D-16A8-4F9E-9527-5CD18E9E587A}" srcOrd="1" destOrd="0" presId="urn:microsoft.com/office/officeart/2018/5/layout/IconLeafLabelList"/>
    <dgm:cxn modelId="{08DE70F3-1A37-4DC7-A0D9-A3D2115BDE81}" type="presParOf" srcId="{CEF0D5D4-0A0E-42F2-851A-5FCF155960C3}" destId="{4F7E12E3-81AA-4524-9F46-7A971965296D}" srcOrd="2" destOrd="0" presId="urn:microsoft.com/office/officeart/2018/5/layout/IconLeafLabelList"/>
    <dgm:cxn modelId="{E856FB1B-3235-43EA-9587-F68C06B912F6}" type="presParOf" srcId="{CEF0D5D4-0A0E-42F2-851A-5FCF155960C3}" destId="{0BA40CD5-3F24-4F78-A875-C71B430A9E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F40184-5F5F-4A3B-87D9-9F6FA15EB4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B227FE-74AD-42D9-B541-D8C1B7F0B7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Escolher as técnicas adequadas ao contexto do projeto</a:t>
          </a:r>
        </a:p>
      </dgm:t>
    </dgm:pt>
    <dgm:pt modelId="{A01C3EBB-B1BF-41BC-89A9-EB3435867F1C}" type="parTrans" cxnId="{16F3DFCC-000C-42E4-9954-54D7141DF740}">
      <dgm:prSet/>
      <dgm:spPr/>
      <dgm:t>
        <a:bodyPr/>
        <a:lstStyle/>
        <a:p>
          <a:endParaRPr lang="en-US"/>
        </a:p>
      </dgm:t>
    </dgm:pt>
    <dgm:pt modelId="{AD78A13B-2E69-43BE-8D57-B2BE973679E9}" type="sibTrans" cxnId="{16F3DFCC-000C-42E4-9954-54D7141DF740}">
      <dgm:prSet/>
      <dgm:spPr/>
      <dgm:t>
        <a:bodyPr/>
        <a:lstStyle/>
        <a:p>
          <a:endParaRPr lang="en-US"/>
        </a:p>
      </dgm:t>
    </dgm:pt>
    <dgm:pt modelId="{7061F75C-761E-4CD1-834A-1FB89FB588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Adotar uma abordagem colaborativa e iterativa</a:t>
          </a:r>
        </a:p>
      </dgm:t>
    </dgm:pt>
    <dgm:pt modelId="{7908FD80-99E4-4DCF-8807-7F8DE9390F2D}" type="parTrans" cxnId="{043EECB7-A532-4BCC-BE2E-DE034B11BFED}">
      <dgm:prSet/>
      <dgm:spPr/>
      <dgm:t>
        <a:bodyPr/>
        <a:lstStyle/>
        <a:p>
          <a:endParaRPr lang="en-US"/>
        </a:p>
      </dgm:t>
    </dgm:pt>
    <dgm:pt modelId="{7F614072-5B55-4289-AF5A-50E7EF7A3C08}" type="sibTrans" cxnId="{043EECB7-A532-4BCC-BE2E-DE034B11BFED}">
      <dgm:prSet/>
      <dgm:spPr/>
      <dgm:t>
        <a:bodyPr/>
        <a:lstStyle/>
        <a:p>
          <a:endParaRPr lang="en-US"/>
        </a:p>
      </dgm:t>
    </dgm:pt>
    <dgm:pt modelId="{BC8DBDA6-1A00-479E-BD1A-8D847DE407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Buscar o equilíbrio entre necessidades dos usuários, objetivos do negócio e boas práticas de design</a:t>
          </a:r>
        </a:p>
      </dgm:t>
    </dgm:pt>
    <dgm:pt modelId="{5F964509-F4E1-4967-B1B6-BC40C1E7D977}" type="parTrans" cxnId="{83F191E1-7396-4294-AAD6-9854A771F90C}">
      <dgm:prSet/>
      <dgm:spPr/>
      <dgm:t>
        <a:bodyPr/>
        <a:lstStyle/>
        <a:p>
          <a:endParaRPr lang="en-US"/>
        </a:p>
      </dgm:t>
    </dgm:pt>
    <dgm:pt modelId="{F6DD333D-5F35-4E61-961F-563BF3E7C8F5}" type="sibTrans" cxnId="{83F191E1-7396-4294-AAD6-9854A771F90C}">
      <dgm:prSet/>
      <dgm:spPr/>
      <dgm:t>
        <a:bodyPr/>
        <a:lstStyle/>
        <a:p>
          <a:endParaRPr lang="en-US"/>
        </a:p>
      </dgm:t>
    </dgm:pt>
    <dgm:pt modelId="{1A4E548B-A767-4E0F-B063-5B7F0D854A1B}" type="pres">
      <dgm:prSet presAssocID="{54F40184-5F5F-4A3B-87D9-9F6FA15EB42C}" presName="root" presStyleCnt="0">
        <dgm:presLayoutVars>
          <dgm:dir/>
          <dgm:resizeHandles val="exact"/>
        </dgm:presLayoutVars>
      </dgm:prSet>
      <dgm:spPr/>
    </dgm:pt>
    <dgm:pt modelId="{61BDF767-0FB5-48F8-BC79-6B8FDE78D4CD}" type="pres">
      <dgm:prSet presAssocID="{09B227FE-74AD-42D9-B541-D8C1B7F0B753}" presName="compNode" presStyleCnt="0"/>
      <dgm:spPr/>
    </dgm:pt>
    <dgm:pt modelId="{05D48B54-AC2C-4F2C-80FD-F415BE4607EB}" type="pres">
      <dgm:prSet presAssocID="{09B227FE-74AD-42D9-B541-D8C1B7F0B753}" presName="iconBgRect" presStyleLbl="bgShp" presStyleIdx="0" presStyleCnt="3"/>
      <dgm:spPr/>
    </dgm:pt>
    <dgm:pt modelId="{001ABD46-DA0C-4714-B978-3B3748047009}" type="pres">
      <dgm:prSet presAssocID="{09B227FE-74AD-42D9-B541-D8C1B7F0B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306DEB-C8E7-41F8-A019-29B6C1824C0B}" type="pres">
      <dgm:prSet presAssocID="{09B227FE-74AD-42D9-B541-D8C1B7F0B753}" presName="spaceRect" presStyleCnt="0"/>
      <dgm:spPr/>
    </dgm:pt>
    <dgm:pt modelId="{17703633-9090-4D6D-A63A-ABB0AD739CEF}" type="pres">
      <dgm:prSet presAssocID="{09B227FE-74AD-42D9-B541-D8C1B7F0B753}" presName="textRect" presStyleLbl="revTx" presStyleIdx="0" presStyleCnt="3">
        <dgm:presLayoutVars>
          <dgm:chMax val="1"/>
          <dgm:chPref val="1"/>
        </dgm:presLayoutVars>
      </dgm:prSet>
      <dgm:spPr/>
    </dgm:pt>
    <dgm:pt modelId="{64122C68-7CEF-4DE0-9EED-4F05B6DB6AC2}" type="pres">
      <dgm:prSet presAssocID="{AD78A13B-2E69-43BE-8D57-B2BE973679E9}" presName="sibTrans" presStyleCnt="0"/>
      <dgm:spPr/>
    </dgm:pt>
    <dgm:pt modelId="{DFD195B6-3107-4D72-AC99-E6053493F227}" type="pres">
      <dgm:prSet presAssocID="{7061F75C-761E-4CD1-834A-1FB89FB588DF}" presName="compNode" presStyleCnt="0"/>
      <dgm:spPr/>
    </dgm:pt>
    <dgm:pt modelId="{62CA461D-8049-471B-AE43-032E2933F2B6}" type="pres">
      <dgm:prSet presAssocID="{7061F75C-761E-4CD1-834A-1FB89FB588DF}" presName="iconBgRect" presStyleLbl="bgShp" presStyleIdx="1" presStyleCnt="3"/>
      <dgm:spPr/>
    </dgm:pt>
    <dgm:pt modelId="{00256782-BECF-4FB1-B0EC-114B2D14523D}" type="pres">
      <dgm:prSet presAssocID="{7061F75C-761E-4CD1-834A-1FB89FB58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9E85F5-3285-48EB-A663-605F7233FB5F}" type="pres">
      <dgm:prSet presAssocID="{7061F75C-761E-4CD1-834A-1FB89FB588DF}" presName="spaceRect" presStyleCnt="0"/>
      <dgm:spPr/>
    </dgm:pt>
    <dgm:pt modelId="{05A7F710-D3C3-458C-AD05-B4A6A35F8FEA}" type="pres">
      <dgm:prSet presAssocID="{7061F75C-761E-4CD1-834A-1FB89FB588DF}" presName="textRect" presStyleLbl="revTx" presStyleIdx="1" presStyleCnt="3">
        <dgm:presLayoutVars>
          <dgm:chMax val="1"/>
          <dgm:chPref val="1"/>
        </dgm:presLayoutVars>
      </dgm:prSet>
      <dgm:spPr/>
    </dgm:pt>
    <dgm:pt modelId="{3C58D0E4-BB57-46DA-8140-E1EDE63F8C84}" type="pres">
      <dgm:prSet presAssocID="{7F614072-5B55-4289-AF5A-50E7EF7A3C08}" presName="sibTrans" presStyleCnt="0"/>
      <dgm:spPr/>
    </dgm:pt>
    <dgm:pt modelId="{90AB2FB8-1C27-4FFC-867A-B5F5C7738B22}" type="pres">
      <dgm:prSet presAssocID="{BC8DBDA6-1A00-479E-BD1A-8D847DE407B3}" presName="compNode" presStyleCnt="0"/>
      <dgm:spPr/>
    </dgm:pt>
    <dgm:pt modelId="{26F9D969-DD2D-4752-B2D9-B8DBACF527AF}" type="pres">
      <dgm:prSet presAssocID="{BC8DBDA6-1A00-479E-BD1A-8D847DE407B3}" presName="iconBgRect" presStyleLbl="bgShp" presStyleIdx="2" presStyleCnt="3"/>
      <dgm:spPr/>
    </dgm:pt>
    <dgm:pt modelId="{111744BE-F384-4913-967B-5FB315FD9A19}" type="pres">
      <dgm:prSet presAssocID="{BC8DBDA6-1A00-479E-BD1A-8D847DE407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9DB2A75-26AD-4C86-8339-D9A1458BBB9C}" type="pres">
      <dgm:prSet presAssocID="{BC8DBDA6-1A00-479E-BD1A-8D847DE407B3}" presName="spaceRect" presStyleCnt="0"/>
      <dgm:spPr/>
    </dgm:pt>
    <dgm:pt modelId="{B6840A5F-5A12-430B-8190-8E972EAF6D99}" type="pres">
      <dgm:prSet presAssocID="{BC8DBDA6-1A00-479E-BD1A-8D847DE407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C77C16-C296-4EBA-9D98-998479A7BB6B}" type="presOf" srcId="{09B227FE-74AD-42D9-B541-D8C1B7F0B753}" destId="{17703633-9090-4D6D-A63A-ABB0AD739CEF}" srcOrd="0" destOrd="0" presId="urn:microsoft.com/office/officeart/2018/5/layout/IconCircleLabelList"/>
    <dgm:cxn modelId="{E91E1544-BF13-494E-8D0C-8E6E496E5A7F}" type="presOf" srcId="{54F40184-5F5F-4A3B-87D9-9F6FA15EB42C}" destId="{1A4E548B-A767-4E0F-B063-5B7F0D854A1B}" srcOrd="0" destOrd="0" presId="urn:microsoft.com/office/officeart/2018/5/layout/IconCircleLabelList"/>
    <dgm:cxn modelId="{043EECB7-A532-4BCC-BE2E-DE034B11BFED}" srcId="{54F40184-5F5F-4A3B-87D9-9F6FA15EB42C}" destId="{7061F75C-761E-4CD1-834A-1FB89FB588DF}" srcOrd="1" destOrd="0" parTransId="{7908FD80-99E4-4DCF-8807-7F8DE9390F2D}" sibTransId="{7F614072-5B55-4289-AF5A-50E7EF7A3C08}"/>
    <dgm:cxn modelId="{0EDE37BA-B969-4ED5-88DE-993E23AA805E}" type="presOf" srcId="{7061F75C-761E-4CD1-834A-1FB89FB588DF}" destId="{05A7F710-D3C3-458C-AD05-B4A6A35F8FEA}" srcOrd="0" destOrd="0" presId="urn:microsoft.com/office/officeart/2018/5/layout/IconCircleLabelList"/>
    <dgm:cxn modelId="{DDB374BA-CC95-4479-85D4-303AC6C028C0}" type="presOf" srcId="{BC8DBDA6-1A00-479E-BD1A-8D847DE407B3}" destId="{B6840A5F-5A12-430B-8190-8E972EAF6D99}" srcOrd="0" destOrd="0" presId="urn:microsoft.com/office/officeart/2018/5/layout/IconCircleLabelList"/>
    <dgm:cxn modelId="{16F3DFCC-000C-42E4-9954-54D7141DF740}" srcId="{54F40184-5F5F-4A3B-87D9-9F6FA15EB42C}" destId="{09B227FE-74AD-42D9-B541-D8C1B7F0B753}" srcOrd="0" destOrd="0" parTransId="{A01C3EBB-B1BF-41BC-89A9-EB3435867F1C}" sibTransId="{AD78A13B-2E69-43BE-8D57-B2BE973679E9}"/>
    <dgm:cxn modelId="{83F191E1-7396-4294-AAD6-9854A771F90C}" srcId="{54F40184-5F5F-4A3B-87D9-9F6FA15EB42C}" destId="{BC8DBDA6-1A00-479E-BD1A-8D847DE407B3}" srcOrd="2" destOrd="0" parTransId="{5F964509-F4E1-4967-B1B6-BC40C1E7D977}" sibTransId="{F6DD333D-5F35-4E61-961F-563BF3E7C8F5}"/>
    <dgm:cxn modelId="{D8EB72A6-BA46-47CD-B990-2A418D6D0E30}" type="presParOf" srcId="{1A4E548B-A767-4E0F-B063-5B7F0D854A1B}" destId="{61BDF767-0FB5-48F8-BC79-6B8FDE78D4CD}" srcOrd="0" destOrd="0" presId="urn:microsoft.com/office/officeart/2018/5/layout/IconCircleLabelList"/>
    <dgm:cxn modelId="{F4AC5131-3DCF-4E8D-85A7-AEB0C3C19114}" type="presParOf" srcId="{61BDF767-0FB5-48F8-BC79-6B8FDE78D4CD}" destId="{05D48B54-AC2C-4F2C-80FD-F415BE4607EB}" srcOrd="0" destOrd="0" presId="urn:microsoft.com/office/officeart/2018/5/layout/IconCircleLabelList"/>
    <dgm:cxn modelId="{30AF0043-068A-4DBC-83C9-29328F129F69}" type="presParOf" srcId="{61BDF767-0FB5-48F8-BC79-6B8FDE78D4CD}" destId="{001ABD46-DA0C-4714-B978-3B3748047009}" srcOrd="1" destOrd="0" presId="urn:microsoft.com/office/officeart/2018/5/layout/IconCircleLabelList"/>
    <dgm:cxn modelId="{E9A58475-D2C1-43AD-8154-AD9C9050D68A}" type="presParOf" srcId="{61BDF767-0FB5-48F8-BC79-6B8FDE78D4CD}" destId="{EB306DEB-C8E7-41F8-A019-29B6C1824C0B}" srcOrd="2" destOrd="0" presId="urn:microsoft.com/office/officeart/2018/5/layout/IconCircleLabelList"/>
    <dgm:cxn modelId="{EA3430B0-D937-4F34-A7F8-87790D8DD69F}" type="presParOf" srcId="{61BDF767-0FB5-48F8-BC79-6B8FDE78D4CD}" destId="{17703633-9090-4D6D-A63A-ABB0AD739CEF}" srcOrd="3" destOrd="0" presId="urn:microsoft.com/office/officeart/2018/5/layout/IconCircleLabelList"/>
    <dgm:cxn modelId="{CC66892B-CE97-4FF6-87A8-88A32793FFF6}" type="presParOf" srcId="{1A4E548B-A767-4E0F-B063-5B7F0D854A1B}" destId="{64122C68-7CEF-4DE0-9EED-4F05B6DB6AC2}" srcOrd="1" destOrd="0" presId="urn:microsoft.com/office/officeart/2018/5/layout/IconCircleLabelList"/>
    <dgm:cxn modelId="{671896A8-ABEB-4607-9897-1863C8428F12}" type="presParOf" srcId="{1A4E548B-A767-4E0F-B063-5B7F0D854A1B}" destId="{DFD195B6-3107-4D72-AC99-E6053493F227}" srcOrd="2" destOrd="0" presId="urn:microsoft.com/office/officeart/2018/5/layout/IconCircleLabelList"/>
    <dgm:cxn modelId="{99ED84EA-BCBB-461B-BC63-E132A47D5C3D}" type="presParOf" srcId="{DFD195B6-3107-4D72-AC99-E6053493F227}" destId="{62CA461D-8049-471B-AE43-032E2933F2B6}" srcOrd="0" destOrd="0" presId="urn:microsoft.com/office/officeart/2018/5/layout/IconCircleLabelList"/>
    <dgm:cxn modelId="{203F3E93-77E3-497A-8208-8892DD40BB85}" type="presParOf" srcId="{DFD195B6-3107-4D72-AC99-E6053493F227}" destId="{00256782-BECF-4FB1-B0EC-114B2D14523D}" srcOrd="1" destOrd="0" presId="urn:microsoft.com/office/officeart/2018/5/layout/IconCircleLabelList"/>
    <dgm:cxn modelId="{57FA5CB6-85C6-45D9-B4B8-A43095E89072}" type="presParOf" srcId="{DFD195B6-3107-4D72-AC99-E6053493F227}" destId="{BB9E85F5-3285-48EB-A663-605F7233FB5F}" srcOrd="2" destOrd="0" presId="urn:microsoft.com/office/officeart/2018/5/layout/IconCircleLabelList"/>
    <dgm:cxn modelId="{ADCFCB2F-2F7C-4F22-AF22-721BAF69D024}" type="presParOf" srcId="{DFD195B6-3107-4D72-AC99-E6053493F227}" destId="{05A7F710-D3C3-458C-AD05-B4A6A35F8FEA}" srcOrd="3" destOrd="0" presId="urn:microsoft.com/office/officeart/2018/5/layout/IconCircleLabelList"/>
    <dgm:cxn modelId="{4AE5E1A3-793B-4DD9-BCA3-8FE2EC4F2DE8}" type="presParOf" srcId="{1A4E548B-A767-4E0F-B063-5B7F0D854A1B}" destId="{3C58D0E4-BB57-46DA-8140-E1EDE63F8C84}" srcOrd="3" destOrd="0" presId="urn:microsoft.com/office/officeart/2018/5/layout/IconCircleLabelList"/>
    <dgm:cxn modelId="{82563903-F3FB-4708-8FF5-6C87DC229981}" type="presParOf" srcId="{1A4E548B-A767-4E0F-B063-5B7F0D854A1B}" destId="{90AB2FB8-1C27-4FFC-867A-B5F5C7738B22}" srcOrd="4" destOrd="0" presId="urn:microsoft.com/office/officeart/2018/5/layout/IconCircleLabelList"/>
    <dgm:cxn modelId="{04EF5D9C-C6EA-4586-800D-B2DB6F683D27}" type="presParOf" srcId="{90AB2FB8-1C27-4FFC-867A-B5F5C7738B22}" destId="{26F9D969-DD2D-4752-B2D9-B8DBACF527AF}" srcOrd="0" destOrd="0" presId="urn:microsoft.com/office/officeart/2018/5/layout/IconCircleLabelList"/>
    <dgm:cxn modelId="{37847A93-5C80-4B26-B031-13A5607D8C22}" type="presParOf" srcId="{90AB2FB8-1C27-4FFC-867A-B5F5C7738B22}" destId="{111744BE-F384-4913-967B-5FB315FD9A19}" srcOrd="1" destOrd="0" presId="urn:microsoft.com/office/officeart/2018/5/layout/IconCircleLabelList"/>
    <dgm:cxn modelId="{CB862E6A-1802-46D9-9B9D-0DB1AF387212}" type="presParOf" srcId="{90AB2FB8-1C27-4FFC-867A-B5F5C7738B22}" destId="{29DB2A75-26AD-4C86-8339-D9A1458BBB9C}" srcOrd="2" destOrd="0" presId="urn:microsoft.com/office/officeart/2018/5/layout/IconCircleLabelList"/>
    <dgm:cxn modelId="{A1C039FF-D715-4A3A-A74C-B3DFCBAE9DA4}" type="presParOf" srcId="{90AB2FB8-1C27-4FFC-867A-B5F5C7738B22}" destId="{B6840A5F-5A12-430B-8190-8E972EAF6D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E3B29-1CD3-41D6-B882-690A0B5EFEF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87239E4-64F3-414A-B54E-BBA51AB0BDED}">
      <dgm:prSet/>
      <dgm:spPr/>
      <dgm:t>
        <a:bodyPr/>
        <a:lstStyle/>
        <a:p>
          <a:r>
            <a:rPr lang="en-US"/>
            <a:t>Entrevistas</a:t>
          </a:r>
        </a:p>
      </dgm:t>
    </dgm:pt>
    <dgm:pt modelId="{09FA4A5E-D949-4CE6-A364-9AC21B6E03A5}" type="parTrans" cxnId="{1070D015-157D-4D77-84E1-D9F706938B09}">
      <dgm:prSet/>
      <dgm:spPr/>
      <dgm:t>
        <a:bodyPr/>
        <a:lstStyle/>
        <a:p>
          <a:endParaRPr lang="en-US"/>
        </a:p>
      </dgm:t>
    </dgm:pt>
    <dgm:pt modelId="{D02CA8FA-E58C-4ED5-B387-D9399EC2522B}" type="sibTrans" cxnId="{1070D015-157D-4D77-84E1-D9F706938B09}">
      <dgm:prSet/>
      <dgm:spPr/>
      <dgm:t>
        <a:bodyPr/>
        <a:lstStyle/>
        <a:p>
          <a:endParaRPr lang="en-US"/>
        </a:p>
      </dgm:t>
    </dgm:pt>
    <dgm:pt modelId="{6E0662C5-FCD4-4120-8534-819236CE84EA}">
      <dgm:prSet/>
      <dgm:spPr/>
      <dgm:t>
        <a:bodyPr/>
        <a:lstStyle/>
        <a:p>
          <a:r>
            <a:rPr lang="en-US"/>
            <a:t>Questionários</a:t>
          </a:r>
        </a:p>
      </dgm:t>
    </dgm:pt>
    <dgm:pt modelId="{7CCF3FAC-11AA-4323-8196-3500C36C3247}" type="parTrans" cxnId="{BD85BC83-A7E5-4FFE-BB9A-14C476186919}">
      <dgm:prSet/>
      <dgm:spPr/>
      <dgm:t>
        <a:bodyPr/>
        <a:lstStyle/>
        <a:p>
          <a:endParaRPr lang="en-US"/>
        </a:p>
      </dgm:t>
    </dgm:pt>
    <dgm:pt modelId="{9F76C368-EFAC-48D7-8282-E38CECE4B8CF}" type="sibTrans" cxnId="{BD85BC83-A7E5-4FFE-BB9A-14C476186919}">
      <dgm:prSet/>
      <dgm:spPr/>
      <dgm:t>
        <a:bodyPr/>
        <a:lstStyle/>
        <a:p>
          <a:endParaRPr lang="en-US"/>
        </a:p>
      </dgm:t>
    </dgm:pt>
    <dgm:pt modelId="{6DEF8E10-4F39-44CB-BA0A-DD002FBAFFB5}">
      <dgm:prSet/>
      <dgm:spPr/>
      <dgm:t>
        <a:bodyPr/>
        <a:lstStyle/>
        <a:p>
          <a:r>
            <a:rPr lang="en-US"/>
            <a:t>Workshops</a:t>
          </a:r>
        </a:p>
      </dgm:t>
    </dgm:pt>
    <dgm:pt modelId="{7B46ACAA-E09A-46F7-836E-31AE62A2EC90}" type="parTrans" cxnId="{6038856D-EECD-4BDA-91CA-F5695D0423AE}">
      <dgm:prSet/>
      <dgm:spPr/>
      <dgm:t>
        <a:bodyPr/>
        <a:lstStyle/>
        <a:p>
          <a:endParaRPr lang="en-US"/>
        </a:p>
      </dgm:t>
    </dgm:pt>
    <dgm:pt modelId="{0708580B-A218-4B9B-9A88-E50337FFEC8C}" type="sibTrans" cxnId="{6038856D-EECD-4BDA-91CA-F5695D0423AE}">
      <dgm:prSet/>
      <dgm:spPr/>
      <dgm:t>
        <a:bodyPr/>
        <a:lstStyle/>
        <a:p>
          <a:endParaRPr lang="en-US"/>
        </a:p>
      </dgm:t>
    </dgm:pt>
    <dgm:pt modelId="{E33024B9-1605-406B-BD58-A7FD08ECD255}">
      <dgm:prSet/>
      <dgm:spPr/>
      <dgm:t>
        <a:bodyPr/>
        <a:lstStyle/>
        <a:p>
          <a:r>
            <a:rPr lang="en-US"/>
            <a:t>Observação do usuário</a:t>
          </a:r>
        </a:p>
      </dgm:t>
    </dgm:pt>
    <dgm:pt modelId="{E26BFE9E-880C-4E69-A383-96D5F14B96F7}" type="parTrans" cxnId="{FDF4B965-C637-43B6-8930-55B276AB0142}">
      <dgm:prSet/>
      <dgm:spPr/>
      <dgm:t>
        <a:bodyPr/>
        <a:lstStyle/>
        <a:p>
          <a:endParaRPr lang="en-US"/>
        </a:p>
      </dgm:t>
    </dgm:pt>
    <dgm:pt modelId="{D8A0461E-8BF3-4325-80E9-B86B95BC2801}" type="sibTrans" cxnId="{FDF4B965-C637-43B6-8930-55B276AB0142}">
      <dgm:prSet/>
      <dgm:spPr/>
      <dgm:t>
        <a:bodyPr/>
        <a:lstStyle/>
        <a:p>
          <a:endParaRPr lang="en-US"/>
        </a:p>
      </dgm:t>
    </dgm:pt>
    <dgm:pt modelId="{7AC4D4BE-2E58-40F2-818F-4811E761C944}">
      <dgm:prSet/>
      <dgm:spPr/>
      <dgm:t>
        <a:bodyPr/>
        <a:lstStyle/>
        <a:p>
          <a:r>
            <a:rPr lang="en-US"/>
            <a:t>Análise de documentos</a:t>
          </a:r>
        </a:p>
      </dgm:t>
    </dgm:pt>
    <dgm:pt modelId="{D51FC663-B192-41EB-B113-B0C45550984A}" type="parTrans" cxnId="{13F15B56-1927-4D6B-B20D-24C65946CABF}">
      <dgm:prSet/>
      <dgm:spPr/>
      <dgm:t>
        <a:bodyPr/>
        <a:lstStyle/>
        <a:p>
          <a:endParaRPr lang="en-US"/>
        </a:p>
      </dgm:t>
    </dgm:pt>
    <dgm:pt modelId="{3DE6C193-E1B2-4288-9119-71E43E97D902}" type="sibTrans" cxnId="{13F15B56-1927-4D6B-B20D-24C65946CABF}">
      <dgm:prSet/>
      <dgm:spPr/>
      <dgm:t>
        <a:bodyPr/>
        <a:lstStyle/>
        <a:p>
          <a:endParaRPr lang="en-US"/>
        </a:p>
      </dgm:t>
    </dgm:pt>
    <dgm:pt modelId="{F9897C8B-F908-443E-AF14-1637BD52F202}">
      <dgm:prSet/>
      <dgm:spPr/>
      <dgm:t>
        <a:bodyPr/>
        <a:lstStyle/>
        <a:p>
          <a:r>
            <a:rPr lang="en-US"/>
            <a:t>Prototipagem</a:t>
          </a:r>
        </a:p>
      </dgm:t>
    </dgm:pt>
    <dgm:pt modelId="{A581C62C-C492-429A-BBEE-CB16D585EE75}" type="parTrans" cxnId="{C3469E75-018E-41E6-B54D-B65C9127285E}">
      <dgm:prSet/>
      <dgm:spPr/>
      <dgm:t>
        <a:bodyPr/>
        <a:lstStyle/>
        <a:p>
          <a:endParaRPr lang="en-US"/>
        </a:p>
      </dgm:t>
    </dgm:pt>
    <dgm:pt modelId="{9F97039A-A4A7-4032-B3B4-E7DB9B8ED579}" type="sibTrans" cxnId="{C3469E75-018E-41E6-B54D-B65C9127285E}">
      <dgm:prSet/>
      <dgm:spPr/>
      <dgm:t>
        <a:bodyPr/>
        <a:lstStyle/>
        <a:p>
          <a:endParaRPr lang="en-US"/>
        </a:p>
      </dgm:t>
    </dgm:pt>
    <dgm:pt modelId="{86A62A69-C8F4-4676-AA54-03BCD9D0C135}">
      <dgm:prSet/>
      <dgm:spPr/>
      <dgm:t>
        <a:bodyPr/>
        <a:lstStyle/>
        <a:p>
          <a:r>
            <a:rPr lang="en-US"/>
            <a:t>Brainstorming</a:t>
          </a:r>
        </a:p>
      </dgm:t>
    </dgm:pt>
    <dgm:pt modelId="{0135CE1B-8189-4257-BEBF-E00213967297}" type="parTrans" cxnId="{85D64544-732E-44EE-9210-BE5E9950357F}">
      <dgm:prSet/>
      <dgm:spPr/>
      <dgm:t>
        <a:bodyPr/>
        <a:lstStyle/>
        <a:p>
          <a:endParaRPr lang="en-US"/>
        </a:p>
      </dgm:t>
    </dgm:pt>
    <dgm:pt modelId="{F7BDF9A8-703B-4539-AB3B-2D805D9151E2}" type="sibTrans" cxnId="{85D64544-732E-44EE-9210-BE5E9950357F}">
      <dgm:prSet/>
      <dgm:spPr/>
      <dgm:t>
        <a:bodyPr/>
        <a:lstStyle/>
        <a:p>
          <a:endParaRPr lang="en-US"/>
        </a:p>
      </dgm:t>
    </dgm:pt>
    <dgm:pt modelId="{D11F093C-074B-4A6A-901A-0134B8DF4459}">
      <dgm:prSet/>
      <dgm:spPr/>
      <dgm:t>
        <a:bodyPr/>
        <a:lstStyle/>
        <a:p>
          <a:r>
            <a:rPr lang="en-US"/>
            <a:t>Storyboards</a:t>
          </a:r>
        </a:p>
      </dgm:t>
    </dgm:pt>
    <dgm:pt modelId="{496D9961-145D-4E5F-8802-CB784B6E7A63}" type="parTrans" cxnId="{6374019D-6EF7-4928-BC67-7529D96A0777}">
      <dgm:prSet/>
      <dgm:spPr/>
      <dgm:t>
        <a:bodyPr/>
        <a:lstStyle/>
        <a:p>
          <a:endParaRPr lang="en-US"/>
        </a:p>
      </dgm:t>
    </dgm:pt>
    <dgm:pt modelId="{E1FDE748-E0AA-49F7-BDA2-87606EB8E3D4}" type="sibTrans" cxnId="{6374019D-6EF7-4928-BC67-7529D96A0777}">
      <dgm:prSet/>
      <dgm:spPr/>
      <dgm:t>
        <a:bodyPr/>
        <a:lstStyle/>
        <a:p>
          <a:endParaRPr lang="en-US"/>
        </a:p>
      </dgm:t>
    </dgm:pt>
    <dgm:pt modelId="{627A889A-73EF-49FB-AF34-DB2CABBB4B46}">
      <dgm:prSet/>
      <dgm:spPr/>
      <dgm:t>
        <a:bodyPr/>
        <a:lstStyle/>
        <a:p>
          <a:r>
            <a:rPr lang="en-US"/>
            <a:t>JAD (Joint Application Development)</a:t>
          </a:r>
        </a:p>
      </dgm:t>
    </dgm:pt>
    <dgm:pt modelId="{3B06556C-7A09-4DBA-AB01-F9D8CFEA238B}" type="parTrans" cxnId="{90CDC4A4-EDB0-4D2C-AFB9-75FDB1EBB9AE}">
      <dgm:prSet/>
      <dgm:spPr/>
      <dgm:t>
        <a:bodyPr/>
        <a:lstStyle/>
        <a:p>
          <a:endParaRPr lang="en-US"/>
        </a:p>
      </dgm:t>
    </dgm:pt>
    <dgm:pt modelId="{37EFEDB4-3151-48CC-9DE8-596087058178}" type="sibTrans" cxnId="{90CDC4A4-EDB0-4D2C-AFB9-75FDB1EBB9AE}">
      <dgm:prSet/>
      <dgm:spPr/>
      <dgm:t>
        <a:bodyPr/>
        <a:lstStyle/>
        <a:p>
          <a:endParaRPr lang="en-US"/>
        </a:p>
      </dgm:t>
    </dgm:pt>
    <dgm:pt modelId="{DCEFB935-EB57-4B94-A217-DFBE200C5A1F}">
      <dgm:prSet/>
      <dgm:spPr/>
      <dgm:t>
        <a:bodyPr/>
        <a:lstStyle/>
        <a:p>
          <a:r>
            <a:rPr lang="en-US"/>
            <a:t>RAD (Rapid Application Development)</a:t>
          </a:r>
        </a:p>
      </dgm:t>
    </dgm:pt>
    <dgm:pt modelId="{A93F6074-54F0-4E37-AE48-41906709EB1E}" type="parTrans" cxnId="{0711A4A7-6D7E-4CD1-93F2-C949D1EA65DC}">
      <dgm:prSet/>
      <dgm:spPr/>
      <dgm:t>
        <a:bodyPr/>
        <a:lstStyle/>
        <a:p>
          <a:endParaRPr lang="en-US"/>
        </a:p>
      </dgm:t>
    </dgm:pt>
    <dgm:pt modelId="{3355F544-7C99-4DD8-9611-8DB54001750D}" type="sibTrans" cxnId="{0711A4A7-6D7E-4CD1-93F2-C949D1EA65DC}">
      <dgm:prSet/>
      <dgm:spPr/>
      <dgm:t>
        <a:bodyPr/>
        <a:lstStyle/>
        <a:p>
          <a:endParaRPr lang="en-US"/>
        </a:p>
      </dgm:t>
    </dgm:pt>
    <dgm:pt modelId="{E70C2216-FBD2-49F5-AD7A-3A697DB493CE}" type="pres">
      <dgm:prSet presAssocID="{0BFE3B29-1CD3-41D6-B882-690A0B5EFEFB}" presName="diagram" presStyleCnt="0">
        <dgm:presLayoutVars>
          <dgm:dir/>
          <dgm:resizeHandles val="exact"/>
        </dgm:presLayoutVars>
      </dgm:prSet>
      <dgm:spPr/>
    </dgm:pt>
    <dgm:pt modelId="{ED7895F7-AC65-466A-BF51-51C6FB7BD71F}" type="pres">
      <dgm:prSet presAssocID="{387239E4-64F3-414A-B54E-BBA51AB0BDED}" presName="node" presStyleLbl="node1" presStyleIdx="0" presStyleCnt="10">
        <dgm:presLayoutVars>
          <dgm:bulletEnabled val="1"/>
        </dgm:presLayoutVars>
      </dgm:prSet>
      <dgm:spPr/>
    </dgm:pt>
    <dgm:pt modelId="{2176F134-CFD1-4929-82F0-19BA3E51063A}" type="pres">
      <dgm:prSet presAssocID="{D02CA8FA-E58C-4ED5-B387-D9399EC2522B}" presName="sibTrans" presStyleCnt="0"/>
      <dgm:spPr/>
    </dgm:pt>
    <dgm:pt modelId="{30664DDC-31B2-4E34-90E8-B2216D4456AE}" type="pres">
      <dgm:prSet presAssocID="{6E0662C5-FCD4-4120-8534-819236CE84EA}" presName="node" presStyleLbl="node1" presStyleIdx="1" presStyleCnt="10">
        <dgm:presLayoutVars>
          <dgm:bulletEnabled val="1"/>
        </dgm:presLayoutVars>
      </dgm:prSet>
      <dgm:spPr/>
    </dgm:pt>
    <dgm:pt modelId="{99918211-A435-444A-89C4-4B1FED228446}" type="pres">
      <dgm:prSet presAssocID="{9F76C368-EFAC-48D7-8282-E38CECE4B8CF}" presName="sibTrans" presStyleCnt="0"/>
      <dgm:spPr/>
    </dgm:pt>
    <dgm:pt modelId="{80A7948C-2078-4661-B403-6B63FC6F294C}" type="pres">
      <dgm:prSet presAssocID="{6DEF8E10-4F39-44CB-BA0A-DD002FBAFFB5}" presName="node" presStyleLbl="node1" presStyleIdx="2" presStyleCnt="10">
        <dgm:presLayoutVars>
          <dgm:bulletEnabled val="1"/>
        </dgm:presLayoutVars>
      </dgm:prSet>
      <dgm:spPr/>
    </dgm:pt>
    <dgm:pt modelId="{10467CB9-C01A-4991-B8F3-8D4D68DB6664}" type="pres">
      <dgm:prSet presAssocID="{0708580B-A218-4B9B-9A88-E50337FFEC8C}" presName="sibTrans" presStyleCnt="0"/>
      <dgm:spPr/>
    </dgm:pt>
    <dgm:pt modelId="{968C22B2-FE44-46F1-AC7A-67422356CD31}" type="pres">
      <dgm:prSet presAssocID="{E33024B9-1605-406B-BD58-A7FD08ECD255}" presName="node" presStyleLbl="node1" presStyleIdx="3" presStyleCnt="10">
        <dgm:presLayoutVars>
          <dgm:bulletEnabled val="1"/>
        </dgm:presLayoutVars>
      </dgm:prSet>
      <dgm:spPr/>
    </dgm:pt>
    <dgm:pt modelId="{0801B231-ED6A-4FF1-B51E-54E06E4FEC9A}" type="pres">
      <dgm:prSet presAssocID="{D8A0461E-8BF3-4325-80E9-B86B95BC2801}" presName="sibTrans" presStyleCnt="0"/>
      <dgm:spPr/>
    </dgm:pt>
    <dgm:pt modelId="{0BE8CD4A-4B89-4302-AA20-03044D593830}" type="pres">
      <dgm:prSet presAssocID="{7AC4D4BE-2E58-40F2-818F-4811E761C944}" presName="node" presStyleLbl="node1" presStyleIdx="4" presStyleCnt="10">
        <dgm:presLayoutVars>
          <dgm:bulletEnabled val="1"/>
        </dgm:presLayoutVars>
      </dgm:prSet>
      <dgm:spPr/>
    </dgm:pt>
    <dgm:pt modelId="{774CAC54-887D-4B7D-8552-FFD251F7895A}" type="pres">
      <dgm:prSet presAssocID="{3DE6C193-E1B2-4288-9119-71E43E97D902}" presName="sibTrans" presStyleCnt="0"/>
      <dgm:spPr/>
    </dgm:pt>
    <dgm:pt modelId="{E9E5AC66-9584-4277-BE8A-40ABDA445449}" type="pres">
      <dgm:prSet presAssocID="{F9897C8B-F908-443E-AF14-1637BD52F202}" presName="node" presStyleLbl="node1" presStyleIdx="5" presStyleCnt="10">
        <dgm:presLayoutVars>
          <dgm:bulletEnabled val="1"/>
        </dgm:presLayoutVars>
      </dgm:prSet>
      <dgm:spPr/>
    </dgm:pt>
    <dgm:pt modelId="{AC2B7451-F562-4CBB-A5FF-2189C88719BE}" type="pres">
      <dgm:prSet presAssocID="{9F97039A-A4A7-4032-B3B4-E7DB9B8ED579}" presName="sibTrans" presStyleCnt="0"/>
      <dgm:spPr/>
    </dgm:pt>
    <dgm:pt modelId="{071AD864-19DF-4A7F-A6F8-FEDA8787883B}" type="pres">
      <dgm:prSet presAssocID="{86A62A69-C8F4-4676-AA54-03BCD9D0C135}" presName="node" presStyleLbl="node1" presStyleIdx="6" presStyleCnt="10">
        <dgm:presLayoutVars>
          <dgm:bulletEnabled val="1"/>
        </dgm:presLayoutVars>
      </dgm:prSet>
      <dgm:spPr/>
    </dgm:pt>
    <dgm:pt modelId="{4D35D0E8-472A-4D1D-AF52-C5939029D0A2}" type="pres">
      <dgm:prSet presAssocID="{F7BDF9A8-703B-4539-AB3B-2D805D9151E2}" presName="sibTrans" presStyleCnt="0"/>
      <dgm:spPr/>
    </dgm:pt>
    <dgm:pt modelId="{3FFCFBA6-5DF0-4402-A802-663C647469DF}" type="pres">
      <dgm:prSet presAssocID="{D11F093C-074B-4A6A-901A-0134B8DF4459}" presName="node" presStyleLbl="node1" presStyleIdx="7" presStyleCnt="10">
        <dgm:presLayoutVars>
          <dgm:bulletEnabled val="1"/>
        </dgm:presLayoutVars>
      </dgm:prSet>
      <dgm:spPr/>
    </dgm:pt>
    <dgm:pt modelId="{C10F1283-3677-4A30-A13C-8DE00581B881}" type="pres">
      <dgm:prSet presAssocID="{E1FDE748-E0AA-49F7-BDA2-87606EB8E3D4}" presName="sibTrans" presStyleCnt="0"/>
      <dgm:spPr/>
    </dgm:pt>
    <dgm:pt modelId="{C6C08336-8EF4-4B55-A31E-D18E27481C73}" type="pres">
      <dgm:prSet presAssocID="{627A889A-73EF-49FB-AF34-DB2CABBB4B46}" presName="node" presStyleLbl="node1" presStyleIdx="8" presStyleCnt="10">
        <dgm:presLayoutVars>
          <dgm:bulletEnabled val="1"/>
        </dgm:presLayoutVars>
      </dgm:prSet>
      <dgm:spPr/>
    </dgm:pt>
    <dgm:pt modelId="{6E2CF702-30AF-4B48-BF95-D4D56457B349}" type="pres">
      <dgm:prSet presAssocID="{37EFEDB4-3151-48CC-9DE8-596087058178}" presName="sibTrans" presStyleCnt="0"/>
      <dgm:spPr/>
    </dgm:pt>
    <dgm:pt modelId="{B18E5350-C3E9-4E9E-AC26-A03FF8CE3DE6}" type="pres">
      <dgm:prSet presAssocID="{DCEFB935-EB57-4B94-A217-DFBE200C5A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1070D015-157D-4D77-84E1-D9F706938B09}" srcId="{0BFE3B29-1CD3-41D6-B882-690A0B5EFEFB}" destId="{387239E4-64F3-414A-B54E-BBA51AB0BDED}" srcOrd="0" destOrd="0" parTransId="{09FA4A5E-D949-4CE6-A364-9AC21B6E03A5}" sibTransId="{D02CA8FA-E58C-4ED5-B387-D9399EC2522B}"/>
    <dgm:cxn modelId="{3D05D01C-9B8D-49C5-B06E-1C50F40B8B6C}" type="presOf" srcId="{D11F093C-074B-4A6A-901A-0134B8DF4459}" destId="{3FFCFBA6-5DF0-4402-A802-663C647469DF}" srcOrd="0" destOrd="0" presId="urn:microsoft.com/office/officeart/2005/8/layout/default"/>
    <dgm:cxn modelId="{6E4C731F-905E-41DC-834B-761E0F34C9A2}" type="presOf" srcId="{7AC4D4BE-2E58-40F2-818F-4811E761C944}" destId="{0BE8CD4A-4B89-4302-AA20-03044D593830}" srcOrd="0" destOrd="0" presId="urn:microsoft.com/office/officeart/2005/8/layout/default"/>
    <dgm:cxn modelId="{CF33C92B-79E7-4823-95AA-FB54362A9175}" type="presOf" srcId="{387239E4-64F3-414A-B54E-BBA51AB0BDED}" destId="{ED7895F7-AC65-466A-BF51-51C6FB7BD71F}" srcOrd="0" destOrd="0" presId="urn:microsoft.com/office/officeart/2005/8/layout/default"/>
    <dgm:cxn modelId="{ED1E982C-6334-417C-A791-93C6DB7D8CFC}" type="presOf" srcId="{E33024B9-1605-406B-BD58-A7FD08ECD255}" destId="{968C22B2-FE44-46F1-AC7A-67422356CD31}" srcOrd="0" destOrd="0" presId="urn:microsoft.com/office/officeart/2005/8/layout/default"/>
    <dgm:cxn modelId="{85D64544-732E-44EE-9210-BE5E9950357F}" srcId="{0BFE3B29-1CD3-41D6-B882-690A0B5EFEFB}" destId="{86A62A69-C8F4-4676-AA54-03BCD9D0C135}" srcOrd="6" destOrd="0" parTransId="{0135CE1B-8189-4257-BEBF-E00213967297}" sibTransId="{F7BDF9A8-703B-4539-AB3B-2D805D9151E2}"/>
    <dgm:cxn modelId="{FDF4B965-C637-43B6-8930-55B276AB0142}" srcId="{0BFE3B29-1CD3-41D6-B882-690A0B5EFEFB}" destId="{E33024B9-1605-406B-BD58-A7FD08ECD255}" srcOrd="3" destOrd="0" parTransId="{E26BFE9E-880C-4E69-A383-96D5F14B96F7}" sibTransId="{D8A0461E-8BF3-4325-80E9-B86B95BC2801}"/>
    <dgm:cxn modelId="{6038856D-EECD-4BDA-91CA-F5695D0423AE}" srcId="{0BFE3B29-1CD3-41D6-B882-690A0B5EFEFB}" destId="{6DEF8E10-4F39-44CB-BA0A-DD002FBAFFB5}" srcOrd="2" destOrd="0" parTransId="{7B46ACAA-E09A-46F7-836E-31AE62A2EC90}" sibTransId="{0708580B-A218-4B9B-9A88-E50337FFEC8C}"/>
    <dgm:cxn modelId="{C3469E75-018E-41E6-B54D-B65C9127285E}" srcId="{0BFE3B29-1CD3-41D6-B882-690A0B5EFEFB}" destId="{F9897C8B-F908-443E-AF14-1637BD52F202}" srcOrd="5" destOrd="0" parTransId="{A581C62C-C492-429A-BBEE-CB16D585EE75}" sibTransId="{9F97039A-A4A7-4032-B3B4-E7DB9B8ED579}"/>
    <dgm:cxn modelId="{13F15B56-1927-4D6B-B20D-24C65946CABF}" srcId="{0BFE3B29-1CD3-41D6-B882-690A0B5EFEFB}" destId="{7AC4D4BE-2E58-40F2-818F-4811E761C944}" srcOrd="4" destOrd="0" parTransId="{D51FC663-B192-41EB-B113-B0C45550984A}" sibTransId="{3DE6C193-E1B2-4288-9119-71E43E97D902}"/>
    <dgm:cxn modelId="{BD85BC83-A7E5-4FFE-BB9A-14C476186919}" srcId="{0BFE3B29-1CD3-41D6-B882-690A0B5EFEFB}" destId="{6E0662C5-FCD4-4120-8534-819236CE84EA}" srcOrd="1" destOrd="0" parTransId="{7CCF3FAC-11AA-4323-8196-3500C36C3247}" sibTransId="{9F76C368-EFAC-48D7-8282-E38CECE4B8CF}"/>
    <dgm:cxn modelId="{0C8CB184-2872-4E52-BAE0-0EDB056150BB}" type="presOf" srcId="{6DEF8E10-4F39-44CB-BA0A-DD002FBAFFB5}" destId="{80A7948C-2078-4661-B403-6B63FC6F294C}" srcOrd="0" destOrd="0" presId="urn:microsoft.com/office/officeart/2005/8/layout/default"/>
    <dgm:cxn modelId="{A8501C86-3E27-4383-B742-5FBEA5B1CEEF}" type="presOf" srcId="{0BFE3B29-1CD3-41D6-B882-690A0B5EFEFB}" destId="{E70C2216-FBD2-49F5-AD7A-3A697DB493CE}" srcOrd="0" destOrd="0" presId="urn:microsoft.com/office/officeart/2005/8/layout/default"/>
    <dgm:cxn modelId="{6374019D-6EF7-4928-BC67-7529D96A0777}" srcId="{0BFE3B29-1CD3-41D6-B882-690A0B5EFEFB}" destId="{D11F093C-074B-4A6A-901A-0134B8DF4459}" srcOrd="7" destOrd="0" parTransId="{496D9961-145D-4E5F-8802-CB784B6E7A63}" sibTransId="{E1FDE748-E0AA-49F7-BDA2-87606EB8E3D4}"/>
    <dgm:cxn modelId="{38FB67A0-2698-4C8E-8495-EA1AEC905972}" type="presOf" srcId="{627A889A-73EF-49FB-AF34-DB2CABBB4B46}" destId="{C6C08336-8EF4-4B55-A31E-D18E27481C73}" srcOrd="0" destOrd="0" presId="urn:microsoft.com/office/officeart/2005/8/layout/default"/>
    <dgm:cxn modelId="{90CDC4A4-EDB0-4D2C-AFB9-75FDB1EBB9AE}" srcId="{0BFE3B29-1CD3-41D6-B882-690A0B5EFEFB}" destId="{627A889A-73EF-49FB-AF34-DB2CABBB4B46}" srcOrd="8" destOrd="0" parTransId="{3B06556C-7A09-4DBA-AB01-F9D8CFEA238B}" sibTransId="{37EFEDB4-3151-48CC-9DE8-596087058178}"/>
    <dgm:cxn modelId="{0711A4A7-6D7E-4CD1-93F2-C949D1EA65DC}" srcId="{0BFE3B29-1CD3-41D6-B882-690A0B5EFEFB}" destId="{DCEFB935-EB57-4B94-A217-DFBE200C5A1F}" srcOrd="9" destOrd="0" parTransId="{A93F6074-54F0-4E37-AE48-41906709EB1E}" sibTransId="{3355F544-7C99-4DD8-9611-8DB54001750D}"/>
    <dgm:cxn modelId="{A7E262B5-CD6E-4277-B01D-9191AEB19777}" type="presOf" srcId="{86A62A69-C8F4-4676-AA54-03BCD9D0C135}" destId="{071AD864-19DF-4A7F-A6F8-FEDA8787883B}" srcOrd="0" destOrd="0" presId="urn:microsoft.com/office/officeart/2005/8/layout/default"/>
    <dgm:cxn modelId="{2AA1ADB6-270B-4F96-B17A-371212A04A63}" type="presOf" srcId="{DCEFB935-EB57-4B94-A217-DFBE200C5A1F}" destId="{B18E5350-C3E9-4E9E-AC26-A03FF8CE3DE6}" srcOrd="0" destOrd="0" presId="urn:microsoft.com/office/officeart/2005/8/layout/default"/>
    <dgm:cxn modelId="{A9E8CAF1-AD48-4674-BDBC-5D3123208159}" type="presOf" srcId="{6E0662C5-FCD4-4120-8534-819236CE84EA}" destId="{30664DDC-31B2-4E34-90E8-B2216D4456AE}" srcOrd="0" destOrd="0" presId="urn:microsoft.com/office/officeart/2005/8/layout/default"/>
    <dgm:cxn modelId="{6BE456FD-B47D-48E1-84FA-3E3181C64604}" type="presOf" srcId="{F9897C8B-F908-443E-AF14-1637BD52F202}" destId="{E9E5AC66-9584-4277-BE8A-40ABDA445449}" srcOrd="0" destOrd="0" presId="urn:microsoft.com/office/officeart/2005/8/layout/default"/>
    <dgm:cxn modelId="{ACD4C633-0E5B-485D-903F-07AEDB329B8A}" type="presParOf" srcId="{E70C2216-FBD2-49F5-AD7A-3A697DB493CE}" destId="{ED7895F7-AC65-466A-BF51-51C6FB7BD71F}" srcOrd="0" destOrd="0" presId="urn:microsoft.com/office/officeart/2005/8/layout/default"/>
    <dgm:cxn modelId="{040D77CD-4EBC-4508-84BA-95F14F3B6552}" type="presParOf" srcId="{E70C2216-FBD2-49F5-AD7A-3A697DB493CE}" destId="{2176F134-CFD1-4929-82F0-19BA3E51063A}" srcOrd="1" destOrd="0" presId="urn:microsoft.com/office/officeart/2005/8/layout/default"/>
    <dgm:cxn modelId="{F0F88C56-5710-44C3-8FAF-33BF3D09AC31}" type="presParOf" srcId="{E70C2216-FBD2-49F5-AD7A-3A697DB493CE}" destId="{30664DDC-31B2-4E34-90E8-B2216D4456AE}" srcOrd="2" destOrd="0" presId="urn:microsoft.com/office/officeart/2005/8/layout/default"/>
    <dgm:cxn modelId="{5C71AF79-BDF8-40D7-941F-D1B33D914314}" type="presParOf" srcId="{E70C2216-FBD2-49F5-AD7A-3A697DB493CE}" destId="{99918211-A435-444A-89C4-4B1FED228446}" srcOrd="3" destOrd="0" presId="urn:microsoft.com/office/officeart/2005/8/layout/default"/>
    <dgm:cxn modelId="{3519D7E2-5EBD-48C4-B2C9-BDE6907CD9AF}" type="presParOf" srcId="{E70C2216-FBD2-49F5-AD7A-3A697DB493CE}" destId="{80A7948C-2078-4661-B403-6B63FC6F294C}" srcOrd="4" destOrd="0" presId="urn:microsoft.com/office/officeart/2005/8/layout/default"/>
    <dgm:cxn modelId="{C09A55A8-0D91-48C2-B5E5-DCD84ADAF346}" type="presParOf" srcId="{E70C2216-FBD2-49F5-AD7A-3A697DB493CE}" destId="{10467CB9-C01A-4991-B8F3-8D4D68DB6664}" srcOrd="5" destOrd="0" presId="urn:microsoft.com/office/officeart/2005/8/layout/default"/>
    <dgm:cxn modelId="{30882014-FEE8-4F86-AA82-CB3F3EA175CA}" type="presParOf" srcId="{E70C2216-FBD2-49F5-AD7A-3A697DB493CE}" destId="{968C22B2-FE44-46F1-AC7A-67422356CD31}" srcOrd="6" destOrd="0" presId="urn:microsoft.com/office/officeart/2005/8/layout/default"/>
    <dgm:cxn modelId="{26B5D2C6-C8B3-41F6-B3C1-DC1BBF50F7C4}" type="presParOf" srcId="{E70C2216-FBD2-49F5-AD7A-3A697DB493CE}" destId="{0801B231-ED6A-4FF1-B51E-54E06E4FEC9A}" srcOrd="7" destOrd="0" presId="urn:microsoft.com/office/officeart/2005/8/layout/default"/>
    <dgm:cxn modelId="{29D3E9F2-CFDA-4E06-AADE-650636466A27}" type="presParOf" srcId="{E70C2216-FBD2-49F5-AD7A-3A697DB493CE}" destId="{0BE8CD4A-4B89-4302-AA20-03044D593830}" srcOrd="8" destOrd="0" presId="urn:microsoft.com/office/officeart/2005/8/layout/default"/>
    <dgm:cxn modelId="{500F132D-C5EC-4110-8ED2-47E5CF8C49E1}" type="presParOf" srcId="{E70C2216-FBD2-49F5-AD7A-3A697DB493CE}" destId="{774CAC54-887D-4B7D-8552-FFD251F7895A}" srcOrd="9" destOrd="0" presId="urn:microsoft.com/office/officeart/2005/8/layout/default"/>
    <dgm:cxn modelId="{E57F5757-D938-4949-A0F7-EA1D3BE68309}" type="presParOf" srcId="{E70C2216-FBD2-49F5-AD7A-3A697DB493CE}" destId="{E9E5AC66-9584-4277-BE8A-40ABDA445449}" srcOrd="10" destOrd="0" presId="urn:microsoft.com/office/officeart/2005/8/layout/default"/>
    <dgm:cxn modelId="{29C7DC51-8C9D-48CC-8191-1850473B3F49}" type="presParOf" srcId="{E70C2216-FBD2-49F5-AD7A-3A697DB493CE}" destId="{AC2B7451-F562-4CBB-A5FF-2189C88719BE}" srcOrd="11" destOrd="0" presId="urn:microsoft.com/office/officeart/2005/8/layout/default"/>
    <dgm:cxn modelId="{1A9D2178-3C38-4D3F-9CFB-EA4D03415446}" type="presParOf" srcId="{E70C2216-FBD2-49F5-AD7A-3A697DB493CE}" destId="{071AD864-19DF-4A7F-A6F8-FEDA8787883B}" srcOrd="12" destOrd="0" presId="urn:microsoft.com/office/officeart/2005/8/layout/default"/>
    <dgm:cxn modelId="{29CD3B2D-FA9D-41E7-95B8-237FBDC755F0}" type="presParOf" srcId="{E70C2216-FBD2-49F5-AD7A-3A697DB493CE}" destId="{4D35D0E8-472A-4D1D-AF52-C5939029D0A2}" srcOrd="13" destOrd="0" presId="urn:microsoft.com/office/officeart/2005/8/layout/default"/>
    <dgm:cxn modelId="{A559AD66-6B9B-4255-B458-33669562D86C}" type="presParOf" srcId="{E70C2216-FBD2-49F5-AD7A-3A697DB493CE}" destId="{3FFCFBA6-5DF0-4402-A802-663C647469DF}" srcOrd="14" destOrd="0" presId="urn:microsoft.com/office/officeart/2005/8/layout/default"/>
    <dgm:cxn modelId="{90E7E007-B7CC-4CB1-AF67-C90811AED031}" type="presParOf" srcId="{E70C2216-FBD2-49F5-AD7A-3A697DB493CE}" destId="{C10F1283-3677-4A30-A13C-8DE00581B881}" srcOrd="15" destOrd="0" presId="urn:microsoft.com/office/officeart/2005/8/layout/default"/>
    <dgm:cxn modelId="{D2819015-A19D-4E16-9D84-F0B0F46AE1BE}" type="presParOf" srcId="{E70C2216-FBD2-49F5-AD7A-3A697DB493CE}" destId="{C6C08336-8EF4-4B55-A31E-D18E27481C73}" srcOrd="16" destOrd="0" presId="urn:microsoft.com/office/officeart/2005/8/layout/default"/>
    <dgm:cxn modelId="{A580F3BB-1457-41A3-8CF7-991D6D63715B}" type="presParOf" srcId="{E70C2216-FBD2-49F5-AD7A-3A697DB493CE}" destId="{6E2CF702-30AF-4B48-BF95-D4D56457B349}" srcOrd="17" destOrd="0" presId="urn:microsoft.com/office/officeart/2005/8/layout/default"/>
    <dgm:cxn modelId="{6389D331-1F67-4DFA-904B-F65352E58260}" type="presParOf" srcId="{E70C2216-FBD2-49F5-AD7A-3A697DB493CE}" destId="{B18E5350-C3E9-4E9E-AC26-A03FF8CE3DE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E20CA-4187-477F-8AE7-940E630F87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19AA21-0FDB-4F91-B131-BCC5BE1593A5}">
      <dgm:prSet/>
      <dgm:spPr/>
      <dgm:t>
        <a:bodyPr/>
        <a:lstStyle/>
        <a:p>
          <a:r>
            <a:rPr lang="en-US" b="1"/>
            <a:t>Entrevistas:</a:t>
          </a:r>
          <a:r>
            <a:rPr lang="en-US"/>
            <a:t> Conversas estruturadas ou informais com stakeholders para coletar informações detalhadas e aprofundadas sobre suas necessidades e expectativas.</a:t>
          </a:r>
        </a:p>
      </dgm:t>
    </dgm:pt>
    <dgm:pt modelId="{DEDEAA98-7A03-43A2-A019-A0ADEC9806AB}" type="parTrans" cxnId="{0C6E825A-B6CB-44D4-9AE9-EBF1474578B4}">
      <dgm:prSet/>
      <dgm:spPr/>
      <dgm:t>
        <a:bodyPr/>
        <a:lstStyle/>
        <a:p>
          <a:endParaRPr lang="en-US"/>
        </a:p>
      </dgm:t>
    </dgm:pt>
    <dgm:pt modelId="{D6F6C419-3311-4009-9E69-38B8324620B3}" type="sibTrans" cxnId="{0C6E825A-B6CB-44D4-9AE9-EBF1474578B4}">
      <dgm:prSet/>
      <dgm:spPr/>
      <dgm:t>
        <a:bodyPr/>
        <a:lstStyle/>
        <a:p>
          <a:endParaRPr lang="en-US"/>
        </a:p>
      </dgm:t>
    </dgm:pt>
    <dgm:pt modelId="{C34748B4-B4C8-4A47-A78C-6B65B880D648}">
      <dgm:prSet/>
      <dgm:spPr/>
      <dgm:t>
        <a:bodyPr/>
        <a:lstStyle/>
        <a:p>
          <a:r>
            <a:rPr lang="en-US" b="1"/>
            <a:t>Questionários:</a:t>
          </a:r>
          <a:r>
            <a:rPr lang="en-US"/>
            <a:t> Coleta de dados de um grande número de stakeholders de forma eficiente e padronizada, permitindo análise quantitativa.</a:t>
          </a:r>
        </a:p>
      </dgm:t>
    </dgm:pt>
    <dgm:pt modelId="{1700B10B-3C8B-4045-87FB-253BBCC900C4}" type="parTrans" cxnId="{F1BF92F6-1F13-4600-9B0E-6B1E9E7F5B33}">
      <dgm:prSet/>
      <dgm:spPr/>
      <dgm:t>
        <a:bodyPr/>
        <a:lstStyle/>
        <a:p>
          <a:endParaRPr lang="en-US"/>
        </a:p>
      </dgm:t>
    </dgm:pt>
    <dgm:pt modelId="{FB267AA4-138B-4901-90E0-96099E82A01C}" type="sibTrans" cxnId="{F1BF92F6-1F13-4600-9B0E-6B1E9E7F5B33}">
      <dgm:prSet/>
      <dgm:spPr/>
      <dgm:t>
        <a:bodyPr/>
        <a:lstStyle/>
        <a:p>
          <a:endParaRPr lang="en-US"/>
        </a:p>
      </dgm:t>
    </dgm:pt>
    <dgm:pt modelId="{9F6EF105-F97F-4AB0-953A-72DC0A3BE583}">
      <dgm:prSet/>
      <dgm:spPr/>
      <dgm:t>
        <a:bodyPr/>
        <a:lstStyle/>
        <a:p>
          <a:r>
            <a:rPr lang="en-US" b="1"/>
            <a:t>Workshops:</a:t>
          </a:r>
          <a:r>
            <a:rPr lang="en-US"/>
            <a:t> Sessões colaborativas que reúnem stakeholders para discutir e definir os requisitos do projeto de forma interativa e dinâmica.</a:t>
          </a:r>
        </a:p>
      </dgm:t>
    </dgm:pt>
    <dgm:pt modelId="{8C163DEE-2058-418F-BB1F-64AE48B155D9}" type="parTrans" cxnId="{C46915DD-0DB2-4812-A9E5-F40CB4C2DB57}">
      <dgm:prSet/>
      <dgm:spPr/>
      <dgm:t>
        <a:bodyPr/>
        <a:lstStyle/>
        <a:p>
          <a:endParaRPr lang="en-US"/>
        </a:p>
      </dgm:t>
    </dgm:pt>
    <dgm:pt modelId="{EAC44CA3-EA3E-433C-81D2-F49D1786307E}" type="sibTrans" cxnId="{C46915DD-0DB2-4812-A9E5-F40CB4C2DB57}">
      <dgm:prSet/>
      <dgm:spPr/>
      <dgm:t>
        <a:bodyPr/>
        <a:lstStyle/>
        <a:p>
          <a:endParaRPr lang="en-US"/>
        </a:p>
      </dgm:t>
    </dgm:pt>
    <dgm:pt modelId="{A2197572-6184-4C1E-BC8C-9186037B039D}" type="pres">
      <dgm:prSet presAssocID="{9D5E20CA-4187-477F-8AE7-940E630F87D8}" presName="root" presStyleCnt="0">
        <dgm:presLayoutVars>
          <dgm:dir/>
          <dgm:resizeHandles val="exact"/>
        </dgm:presLayoutVars>
      </dgm:prSet>
      <dgm:spPr/>
    </dgm:pt>
    <dgm:pt modelId="{52D8E8E8-3AD1-488F-992F-7E6668FB7D80}" type="pres">
      <dgm:prSet presAssocID="{D819AA21-0FDB-4F91-B131-BCC5BE1593A5}" presName="compNode" presStyleCnt="0"/>
      <dgm:spPr/>
    </dgm:pt>
    <dgm:pt modelId="{84F2D528-6835-4495-8C81-14A6F0FD2A5F}" type="pres">
      <dgm:prSet presAssocID="{D819AA21-0FDB-4F91-B131-BCC5BE1593A5}" presName="bgRect" presStyleLbl="bgShp" presStyleIdx="0" presStyleCnt="3"/>
      <dgm:spPr/>
    </dgm:pt>
    <dgm:pt modelId="{F4DFC72E-8686-495F-B574-7233E8E83F2D}" type="pres">
      <dgm:prSet presAssocID="{D819AA21-0FDB-4F91-B131-BCC5BE1593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EE62DC5-4286-4FBF-A0EE-01C077A7E208}" type="pres">
      <dgm:prSet presAssocID="{D819AA21-0FDB-4F91-B131-BCC5BE1593A5}" presName="spaceRect" presStyleCnt="0"/>
      <dgm:spPr/>
    </dgm:pt>
    <dgm:pt modelId="{4DD21326-1C82-4DB3-BCFF-92DDE6DD464F}" type="pres">
      <dgm:prSet presAssocID="{D819AA21-0FDB-4F91-B131-BCC5BE1593A5}" presName="parTx" presStyleLbl="revTx" presStyleIdx="0" presStyleCnt="3">
        <dgm:presLayoutVars>
          <dgm:chMax val="0"/>
          <dgm:chPref val="0"/>
        </dgm:presLayoutVars>
      </dgm:prSet>
      <dgm:spPr/>
    </dgm:pt>
    <dgm:pt modelId="{D9EE8E7E-4493-4E85-BE26-DB4A235FEBB8}" type="pres">
      <dgm:prSet presAssocID="{D6F6C419-3311-4009-9E69-38B8324620B3}" presName="sibTrans" presStyleCnt="0"/>
      <dgm:spPr/>
    </dgm:pt>
    <dgm:pt modelId="{7402A465-BF6E-47CA-9F82-B055DA3D77C6}" type="pres">
      <dgm:prSet presAssocID="{C34748B4-B4C8-4A47-A78C-6B65B880D648}" presName="compNode" presStyleCnt="0"/>
      <dgm:spPr/>
    </dgm:pt>
    <dgm:pt modelId="{2C333158-0593-4FE7-94D1-050FC846087B}" type="pres">
      <dgm:prSet presAssocID="{C34748B4-B4C8-4A47-A78C-6B65B880D648}" presName="bgRect" presStyleLbl="bgShp" presStyleIdx="1" presStyleCnt="3"/>
      <dgm:spPr/>
    </dgm:pt>
    <dgm:pt modelId="{9A2175F6-B784-437D-BF2F-734748974B64}" type="pres">
      <dgm:prSet presAssocID="{C34748B4-B4C8-4A47-A78C-6B65B880D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D4EE45-C49C-4D36-AF52-54C3B271CDC8}" type="pres">
      <dgm:prSet presAssocID="{C34748B4-B4C8-4A47-A78C-6B65B880D648}" presName="spaceRect" presStyleCnt="0"/>
      <dgm:spPr/>
    </dgm:pt>
    <dgm:pt modelId="{0554C810-FB23-4D68-99DD-CDB3B79D6CE0}" type="pres">
      <dgm:prSet presAssocID="{C34748B4-B4C8-4A47-A78C-6B65B880D648}" presName="parTx" presStyleLbl="revTx" presStyleIdx="1" presStyleCnt="3">
        <dgm:presLayoutVars>
          <dgm:chMax val="0"/>
          <dgm:chPref val="0"/>
        </dgm:presLayoutVars>
      </dgm:prSet>
      <dgm:spPr/>
    </dgm:pt>
    <dgm:pt modelId="{A44613B7-9A55-45FA-B98D-6A96F3AB1196}" type="pres">
      <dgm:prSet presAssocID="{FB267AA4-138B-4901-90E0-96099E82A01C}" presName="sibTrans" presStyleCnt="0"/>
      <dgm:spPr/>
    </dgm:pt>
    <dgm:pt modelId="{E345A03B-F8BF-4CE1-BFFA-FAC563BA9F11}" type="pres">
      <dgm:prSet presAssocID="{9F6EF105-F97F-4AB0-953A-72DC0A3BE583}" presName="compNode" presStyleCnt="0"/>
      <dgm:spPr/>
    </dgm:pt>
    <dgm:pt modelId="{5ACB08A9-E8B4-4716-AFD9-065EB86E5942}" type="pres">
      <dgm:prSet presAssocID="{9F6EF105-F97F-4AB0-953A-72DC0A3BE583}" presName="bgRect" presStyleLbl="bgShp" presStyleIdx="2" presStyleCnt="3"/>
      <dgm:spPr/>
    </dgm:pt>
    <dgm:pt modelId="{F9A28E92-3B1F-4F5F-B32C-741C25593195}" type="pres">
      <dgm:prSet presAssocID="{9F6EF105-F97F-4AB0-953A-72DC0A3BE5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863623B-A929-403B-8A84-E8D6EF82F62C}" type="pres">
      <dgm:prSet presAssocID="{9F6EF105-F97F-4AB0-953A-72DC0A3BE583}" presName="spaceRect" presStyleCnt="0"/>
      <dgm:spPr/>
    </dgm:pt>
    <dgm:pt modelId="{2E6C697A-4A79-4A4B-A672-280F20C4A8E3}" type="pres">
      <dgm:prSet presAssocID="{9F6EF105-F97F-4AB0-953A-72DC0A3BE5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EF2324-9BE3-4499-936B-6843EF2978C7}" type="presOf" srcId="{C34748B4-B4C8-4A47-A78C-6B65B880D648}" destId="{0554C810-FB23-4D68-99DD-CDB3B79D6CE0}" srcOrd="0" destOrd="0" presId="urn:microsoft.com/office/officeart/2018/2/layout/IconVerticalSolidList"/>
    <dgm:cxn modelId="{B43C956C-EF9E-4C3F-9088-1EADEE9A5E58}" type="presOf" srcId="{D819AA21-0FDB-4F91-B131-BCC5BE1593A5}" destId="{4DD21326-1C82-4DB3-BCFF-92DDE6DD464F}" srcOrd="0" destOrd="0" presId="urn:microsoft.com/office/officeart/2018/2/layout/IconVerticalSolidList"/>
    <dgm:cxn modelId="{0C6E825A-B6CB-44D4-9AE9-EBF1474578B4}" srcId="{9D5E20CA-4187-477F-8AE7-940E630F87D8}" destId="{D819AA21-0FDB-4F91-B131-BCC5BE1593A5}" srcOrd="0" destOrd="0" parTransId="{DEDEAA98-7A03-43A2-A019-A0ADEC9806AB}" sibTransId="{D6F6C419-3311-4009-9E69-38B8324620B3}"/>
    <dgm:cxn modelId="{6F88AFC4-0A1E-4E1B-B0DC-E4321B01B137}" type="presOf" srcId="{9D5E20CA-4187-477F-8AE7-940E630F87D8}" destId="{A2197572-6184-4C1E-BC8C-9186037B039D}" srcOrd="0" destOrd="0" presId="urn:microsoft.com/office/officeart/2018/2/layout/IconVerticalSolidList"/>
    <dgm:cxn modelId="{C46915DD-0DB2-4812-A9E5-F40CB4C2DB57}" srcId="{9D5E20CA-4187-477F-8AE7-940E630F87D8}" destId="{9F6EF105-F97F-4AB0-953A-72DC0A3BE583}" srcOrd="2" destOrd="0" parTransId="{8C163DEE-2058-418F-BB1F-64AE48B155D9}" sibTransId="{EAC44CA3-EA3E-433C-81D2-F49D1786307E}"/>
    <dgm:cxn modelId="{D0080FE3-809A-4622-A0AC-804E4C8B0F7D}" type="presOf" srcId="{9F6EF105-F97F-4AB0-953A-72DC0A3BE583}" destId="{2E6C697A-4A79-4A4B-A672-280F20C4A8E3}" srcOrd="0" destOrd="0" presId="urn:microsoft.com/office/officeart/2018/2/layout/IconVerticalSolidList"/>
    <dgm:cxn modelId="{F1BF92F6-1F13-4600-9B0E-6B1E9E7F5B33}" srcId="{9D5E20CA-4187-477F-8AE7-940E630F87D8}" destId="{C34748B4-B4C8-4A47-A78C-6B65B880D648}" srcOrd="1" destOrd="0" parTransId="{1700B10B-3C8B-4045-87FB-253BBCC900C4}" sibTransId="{FB267AA4-138B-4901-90E0-96099E82A01C}"/>
    <dgm:cxn modelId="{8612E0F3-80E2-4503-8E21-A10593D9660F}" type="presParOf" srcId="{A2197572-6184-4C1E-BC8C-9186037B039D}" destId="{52D8E8E8-3AD1-488F-992F-7E6668FB7D80}" srcOrd="0" destOrd="0" presId="urn:microsoft.com/office/officeart/2018/2/layout/IconVerticalSolidList"/>
    <dgm:cxn modelId="{FEFCA593-6694-4254-8CF4-8FC7B43D60AE}" type="presParOf" srcId="{52D8E8E8-3AD1-488F-992F-7E6668FB7D80}" destId="{84F2D528-6835-4495-8C81-14A6F0FD2A5F}" srcOrd="0" destOrd="0" presId="urn:microsoft.com/office/officeart/2018/2/layout/IconVerticalSolidList"/>
    <dgm:cxn modelId="{A6BD663E-7F35-48E0-8E5B-80100CD966DA}" type="presParOf" srcId="{52D8E8E8-3AD1-488F-992F-7E6668FB7D80}" destId="{F4DFC72E-8686-495F-B574-7233E8E83F2D}" srcOrd="1" destOrd="0" presId="urn:microsoft.com/office/officeart/2018/2/layout/IconVerticalSolidList"/>
    <dgm:cxn modelId="{17932748-0B87-44A6-B7E0-AC8D7FA1E41E}" type="presParOf" srcId="{52D8E8E8-3AD1-488F-992F-7E6668FB7D80}" destId="{6EE62DC5-4286-4FBF-A0EE-01C077A7E208}" srcOrd="2" destOrd="0" presId="urn:microsoft.com/office/officeart/2018/2/layout/IconVerticalSolidList"/>
    <dgm:cxn modelId="{2A8EBD00-F68C-4327-979F-DC893F48B36A}" type="presParOf" srcId="{52D8E8E8-3AD1-488F-992F-7E6668FB7D80}" destId="{4DD21326-1C82-4DB3-BCFF-92DDE6DD464F}" srcOrd="3" destOrd="0" presId="urn:microsoft.com/office/officeart/2018/2/layout/IconVerticalSolidList"/>
    <dgm:cxn modelId="{A64431E9-27BE-47B1-AFDA-16ECC331F1BC}" type="presParOf" srcId="{A2197572-6184-4C1E-BC8C-9186037B039D}" destId="{D9EE8E7E-4493-4E85-BE26-DB4A235FEBB8}" srcOrd="1" destOrd="0" presId="urn:microsoft.com/office/officeart/2018/2/layout/IconVerticalSolidList"/>
    <dgm:cxn modelId="{146FE657-35C7-40FE-BE2E-8420823A3A34}" type="presParOf" srcId="{A2197572-6184-4C1E-BC8C-9186037B039D}" destId="{7402A465-BF6E-47CA-9F82-B055DA3D77C6}" srcOrd="2" destOrd="0" presId="urn:microsoft.com/office/officeart/2018/2/layout/IconVerticalSolidList"/>
    <dgm:cxn modelId="{B23F8FC0-2585-4A40-8235-90278D0DCB1D}" type="presParOf" srcId="{7402A465-BF6E-47CA-9F82-B055DA3D77C6}" destId="{2C333158-0593-4FE7-94D1-050FC846087B}" srcOrd="0" destOrd="0" presId="urn:microsoft.com/office/officeart/2018/2/layout/IconVerticalSolidList"/>
    <dgm:cxn modelId="{8620E6A6-F407-4B7C-A687-9ED5A05E4D7F}" type="presParOf" srcId="{7402A465-BF6E-47CA-9F82-B055DA3D77C6}" destId="{9A2175F6-B784-437D-BF2F-734748974B64}" srcOrd="1" destOrd="0" presId="urn:microsoft.com/office/officeart/2018/2/layout/IconVerticalSolidList"/>
    <dgm:cxn modelId="{A68A7570-DCC9-4ED8-B1A5-93B591866E48}" type="presParOf" srcId="{7402A465-BF6E-47CA-9F82-B055DA3D77C6}" destId="{E8D4EE45-C49C-4D36-AF52-54C3B271CDC8}" srcOrd="2" destOrd="0" presId="urn:microsoft.com/office/officeart/2018/2/layout/IconVerticalSolidList"/>
    <dgm:cxn modelId="{2B9CC5C9-F667-44C4-81EF-551F4FFAD31B}" type="presParOf" srcId="{7402A465-BF6E-47CA-9F82-B055DA3D77C6}" destId="{0554C810-FB23-4D68-99DD-CDB3B79D6CE0}" srcOrd="3" destOrd="0" presId="urn:microsoft.com/office/officeart/2018/2/layout/IconVerticalSolidList"/>
    <dgm:cxn modelId="{C1919E00-59C5-4E3C-BD42-DAECA2B66241}" type="presParOf" srcId="{A2197572-6184-4C1E-BC8C-9186037B039D}" destId="{A44613B7-9A55-45FA-B98D-6A96F3AB1196}" srcOrd="3" destOrd="0" presId="urn:microsoft.com/office/officeart/2018/2/layout/IconVerticalSolidList"/>
    <dgm:cxn modelId="{D8192CB7-F7F7-4B8B-BC3E-630095136FCF}" type="presParOf" srcId="{A2197572-6184-4C1E-BC8C-9186037B039D}" destId="{E345A03B-F8BF-4CE1-BFFA-FAC563BA9F11}" srcOrd="4" destOrd="0" presId="urn:microsoft.com/office/officeart/2018/2/layout/IconVerticalSolidList"/>
    <dgm:cxn modelId="{2D190F1B-F314-4B83-97C9-DF0B188058F3}" type="presParOf" srcId="{E345A03B-F8BF-4CE1-BFFA-FAC563BA9F11}" destId="{5ACB08A9-E8B4-4716-AFD9-065EB86E5942}" srcOrd="0" destOrd="0" presId="urn:microsoft.com/office/officeart/2018/2/layout/IconVerticalSolidList"/>
    <dgm:cxn modelId="{BADDB3F5-BA57-49A4-B7C6-2137D062F70A}" type="presParOf" srcId="{E345A03B-F8BF-4CE1-BFFA-FAC563BA9F11}" destId="{F9A28E92-3B1F-4F5F-B32C-741C25593195}" srcOrd="1" destOrd="0" presId="urn:microsoft.com/office/officeart/2018/2/layout/IconVerticalSolidList"/>
    <dgm:cxn modelId="{C70B8115-ED60-4E1B-A362-2AAA85493482}" type="presParOf" srcId="{E345A03B-F8BF-4CE1-BFFA-FAC563BA9F11}" destId="{9863623B-A929-403B-8A84-E8D6EF82F62C}" srcOrd="2" destOrd="0" presId="urn:microsoft.com/office/officeart/2018/2/layout/IconVerticalSolidList"/>
    <dgm:cxn modelId="{D3BEBD3E-22D0-4C77-BF79-B1913EB07C4E}" type="presParOf" srcId="{E345A03B-F8BF-4CE1-BFFA-FAC563BA9F11}" destId="{2E6C697A-4A79-4A4B-A672-280F20C4A8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D28046-BDB6-4B8D-BA99-619998AC72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2F5AD7-9867-493A-8E2D-2CD431ACD225}">
      <dgm:prSet/>
      <dgm:spPr/>
      <dgm:t>
        <a:bodyPr/>
        <a:lstStyle/>
        <a:p>
          <a:r>
            <a:rPr lang="en-US" b="1"/>
            <a:t>Observação do usuário:</a:t>
          </a:r>
          <a:r>
            <a:rPr lang="en-US"/>
            <a:t> Observação direta do comportamento dos usuários em seu ambiente natural para identificar necessidades implícitas e dificuldades reais.</a:t>
          </a:r>
        </a:p>
      </dgm:t>
    </dgm:pt>
    <dgm:pt modelId="{24B37EC4-BA00-4650-8D9E-0770438FC299}" type="parTrans" cxnId="{FB1B9B75-98B1-48C9-A5E6-C78F8800CCE9}">
      <dgm:prSet/>
      <dgm:spPr/>
      <dgm:t>
        <a:bodyPr/>
        <a:lstStyle/>
        <a:p>
          <a:endParaRPr lang="en-US"/>
        </a:p>
      </dgm:t>
    </dgm:pt>
    <dgm:pt modelId="{A1FEFDE6-D9D5-42AC-8D70-9DC1CEB5DDEF}" type="sibTrans" cxnId="{FB1B9B75-98B1-48C9-A5E6-C78F8800CCE9}">
      <dgm:prSet/>
      <dgm:spPr/>
      <dgm:t>
        <a:bodyPr/>
        <a:lstStyle/>
        <a:p>
          <a:endParaRPr lang="en-US"/>
        </a:p>
      </dgm:t>
    </dgm:pt>
    <dgm:pt modelId="{18C1ACC8-9578-42B7-9F91-88E4C7620488}">
      <dgm:prSet/>
      <dgm:spPr/>
      <dgm:t>
        <a:bodyPr/>
        <a:lstStyle/>
        <a:p>
          <a:r>
            <a:rPr lang="en-US" b="1"/>
            <a:t>Análise de documentos:</a:t>
          </a:r>
          <a:r>
            <a:rPr lang="en-US"/>
            <a:t> Estudo de documentos existentes para extrair informações relevantes sobre os requisitos e o contexto do projeto.</a:t>
          </a:r>
        </a:p>
      </dgm:t>
    </dgm:pt>
    <dgm:pt modelId="{EB6558DE-6C04-42D5-9FA3-AD01449845FF}" type="parTrans" cxnId="{3A1BD929-3F00-4FF6-BBB5-C27321771989}">
      <dgm:prSet/>
      <dgm:spPr/>
      <dgm:t>
        <a:bodyPr/>
        <a:lstStyle/>
        <a:p>
          <a:endParaRPr lang="en-US"/>
        </a:p>
      </dgm:t>
    </dgm:pt>
    <dgm:pt modelId="{965DE0AE-6A1A-4F83-B227-CBCCDBC62EC2}" type="sibTrans" cxnId="{3A1BD929-3F00-4FF6-BBB5-C27321771989}">
      <dgm:prSet/>
      <dgm:spPr/>
      <dgm:t>
        <a:bodyPr/>
        <a:lstStyle/>
        <a:p>
          <a:endParaRPr lang="en-US"/>
        </a:p>
      </dgm:t>
    </dgm:pt>
    <dgm:pt modelId="{46A75D3E-BCE5-4EAC-896E-29FB57EEFD5B}">
      <dgm:prSet/>
      <dgm:spPr/>
      <dgm:t>
        <a:bodyPr/>
        <a:lstStyle/>
        <a:p>
          <a:r>
            <a:rPr lang="en-US" b="1"/>
            <a:t>Prototipagem:</a:t>
          </a:r>
          <a:r>
            <a:rPr lang="en-US"/>
            <a:t> Criação de modelos interativos ou não interativos para validar os requisitos e obter feedback dos stakeholders de forma visual e tangível.</a:t>
          </a:r>
        </a:p>
      </dgm:t>
    </dgm:pt>
    <dgm:pt modelId="{C3C3BB55-933C-4179-8D98-1B2499C9378E}" type="parTrans" cxnId="{52A1BFE3-E32A-4FBF-BC70-187D43689B33}">
      <dgm:prSet/>
      <dgm:spPr/>
      <dgm:t>
        <a:bodyPr/>
        <a:lstStyle/>
        <a:p>
          <a:endParaRPr lang="en-US"/>
        </a:p>
      </dgm:t>
    </dgm:pt>
    <dgm:pt modelId="{6A7E02F7-5BFB-44DD-9F46-D76C7007ADC4}" type="sibTrans" cxnId="{52A1BFE3-E32A-4FBF-BC70-187D43689B33}">
      <dgm:prSet/>
      <dgm:spPr/>
      <dgm:t>
        <a:bodyPr/>
        <a:lstStyle/>
        <a:p>
          <a:endParaRPr lang="en-US"/>
        </a:p>
      </dgm:t>
    </dgm:pt>
    <dgm:pt modelId="{99EB38F5-3FC6-4955-9F38-CD5A1FD14BD9}" type="pres">
      <dgm:prSet presAssocID="{7BD28046-BDB6-4B8D-BA99-619998AC7250}" presName="root" presStyleCnt="0">
        <dgm:presLayoutVars>
          <dgm:dir/>
          <dgm:resizeHandles val="exact"/>
        </dgm:presLayoutVars>
      </dgm:prSet>
      <dgm:spPr/>
    </dgm:pt>
    <dgm:pt modelId="{E29E5E2C-5CA2-4F42-9977-7E3142933E8C}" type="pres">
      <dgm:prSet presAssocID="{452F5AD7-9867-493A-8E2D-2CD431ACD225}" presName="compNode" presStyleCnt="0"/>
      <dgm:spPr/>
    </dgm:pt>
    <dgm:pt modelId="{DD0BD7AC-3FC1-41ED-9F04-32035326BC4E}" type="pres">
      <dgm:prSet presAssocID="{452F5AD7-9867-493A-8E2D-2CD431ACD225}" presName="bgRect" presStyleLbl="bgShp" presStyleIdx="0" presStyleCnt="3"/>
      <dgm:spPr/>
    </dgm:pt>
    <dgm:pt modelId="{F4950F45-7580-4418-A473-E5BE63CDB695}" type="pres">
      <dgm:prSet presAssocID="{452F5AD7-9867-493A-8E2D-2CD431ACD2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6F8866D-30F1-4938-AA29-066ADE7CF04B}" type="pres">
      <dgm:prSet presAssocID="{452F5AD7-9867-493A-8E2D-2CD431ACD225}" presName="spaceRect" presStyleCnt="0"/>
      <dgm:spPr/>
    </dgm:pt>
    <dgm:pt modelId="{A63CA1A2-D7F9-444F-AB2D-2D7F1889AC28}" type="pres">
      <dgm:prSet presAssocID="{452F5AD7-9867-493A-8E2D-2CD431ACD225}" presName="parTx" presStyleLbl="revTx" presStyleIdx="0" presStyleCnt="3">
        <dgm:presLayoutVars>
          <dgm:chMax val="0"/>
          <dgm:chPref val="0"/>
        </dgm:presLayoutVars>
      </dgm:prSet>
      <dgm:spPr/>
    </dgm:pt>
    <dgm:pt modelId="{966B8EAE-81C0-43D0-BF02-127BACFF8CAE}" type="pres">
      <dgm:prSet presAssocID="{A1FEFDE6-D9D5-42AC-8D70-9DC1CEB5DDEF}" presName="sibTrans" presStyleCnt="0"/>
      <dgm:spPr/>
    </dgm:pt>
    <dgm:pt modelId="{EE38E64E-ADF9-45B6-9DE8-8FE730F92989}" type="pres">
      <dgm:prSet presAssocID="{18C1ACC8-9578-42B7-9F91-88E4C7620488}" presName="compNode" presStyleCnt="0"/>
      <dgm:spPr/>
    </dgm:pt>
    <dgm:pt modelId="{5CD1A910-B77F-4356-BD0F-6FDD5267D0A4}" type="pres">
      <dgm:prSet presAssocID="{18C1ACC8-9578-42B7-9F91-88E4C7620488}" presName="bgRect" presStyleLbl="bgShp" presStyleIdx="1" presStyleCnt="3"/>
      <dgm:spPr/>
    </dgm:pt>
    <dgm:pt modelId="{5FCDA63A-71BD-4F97-9748-F108D92AF1CF}" type="pres">
      <dgm:prSet presAssocID="{18C1ACC8-9578-42B7-9F91-88E4C76204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F04B498-E32E-45F0-8FF5-9464A74CA697}" type="pres">
      <dgm:prSet presAssocID="{18C1ACC8-9578-42B7-9F91-88E4C7620488}" presName="spaceRect" presStyleCnt="0"/>
      <dgm:spPr/>
    </dgm:pt>
    <dgm:pt modelId="{E59ED056-DDF0-4B30-9EF8-22FBC8817794}" type="pres">
      <dgm:prSet presAssocID="{18C1ACC8-9578-42B7-9F91-88E4C7620488}" presName="parTx" presStyleLbl="revTx" presStyleIdx="1" presStyleCnt="3">
        <dgm:presLayoutVars>
          <dgm:chMax val="0"/>
          <dgm:chPref val="0"/>
        </dgm:presLayoutVars>
      </dgm:prSet>
      <dgm:spPr/>
    </dgm:pt>
    <dgm:pt modelId="{555611E6-5512-461D-A12E-8F5E77D7942E}" type="pres">
      <dgm:prSet presAssocID="{965DE0AE-6A1A-4F83-B227-CBCCDBC62EC2}" presName="sibTrans" presStyleCnt="0"/>
      <dgm:spPr/>
    </dgm:pt>
    <dgm:pt modelId="{D7F5AA2A-108B-442B-B0CE-B2121925DBF4}" type="pres">
      <dgm:prSet presAssocID="{46A75D3E-BCE5-4EAC-896E-29FB57EEFD5B}" presName="compNode" presStyleCnt="0"/>
      <dgm:spPr/>
    </dgm:pt>
    <dgm:pt modelId="{77D8260A-B758-4C13-A20C-4E732212BDE3}" type="pres">
      <dgm:prSet presAssocID="{46A75D3E-BCE5-4EAC-896E-29FB57EEFD5B}" presName="bgRect" presStyleLbl="bgShp" presStyleIdx="2" presStyleCnt="3"/>
      <dgm:spPr/>
    </dgm:pt>
    <dgm:pt modelId="{73DBA55B-AB19-474C-8261-2DA113F1C914}" type="pres">
      <dgm:prSet presAssocID="{46A75D3E-BCE5-4EAC-896E-29FB57EEFD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22BBE3-70C7-4BFB-870A-3A9D247C78A0}" type="pres">
      <dgm:prSet presAssocID="{46A75D3E-BCE5-4EAC-896E-29FB57EEFD5B}" presName="spaceRect" presStyleCnt="0"/>
      <dgm:spPr/>
    </dgm:pt>
    <dgm:pt modelId="{CE96371F-C063-47FB-BA98-C034B368A1A2}" type="pres">
      <dgm:prSet presAssocID="{46A75D3E-BCE5-4EAC-896E-29FB57EEFD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1BD929-3F00-4FF6-BBB5-C27321771989}" srcId="{7BD28046-BDB6-4B8D-BA99-619998AC7250}" destId="{18C1ACC8-9578-42B7-9F91-88E4C7620488}" srcOrd="1" destOrd="0" parTransId="{EB6558DE-6C04-42D5-9FA3-AD01449845FF}" sibTransId="{965DE0AE-6A1A-4F83-B227-CBCCDBC62EC2}"/>
    <dgm:cxn modelId="{8AD8FF2A-7188-4D19-AFEC-F3271F79D555}" type="presOf" srcId="{18C1ACC8-9578-42B7-9F91-88E4C7620488}" destId="{E59ED056-DDF0-4B30-9EF8-22FBC8817794}" srcOrd="0" destOrd="0" presId="urn:microsoft.com/office/officeart/2018/2/layout/IconVerticalSolidList"/>
    <dgm:cxn modelId="{4C0C1833-F885-4C7A-9FBC-30DC001ADB34}" type="presOf" srcId="{7BD28046-BDB6-4B8D-BA99-619998AC7250}" destId="{99EB38F5-3FC6-4955-9F38-CD5A1FD14BD9}" srcOrd="0" destOrd="0" presId="urn:microsoft.com/office/officeart/2018/2/layout/IconVerticalSolidList"/>
    <dgm:cxn modelId="{0EFEFC4E-0926-403D-A5D7-194B7C26175B}" type="presOf" srcId="{46A75D3E-BCE5-4EAC-896E-29FB57EEFD5B}" destId="{CE96371F-C063-47FB-BA98-C034B368A1A2}" srcOrd="0" destOrd="0" presId="urn:microsoft.com/office/officeart/2018/2/layout/IconVerticalSolidList"/>
    <dgm:cxn modelId="{FB1B9B75-98B1-48C9-A5E6-C78F8800CCE9}" srcId="{7BD28046-BDB6-4B8D-BA99-619998AC7250}" destId="{452F5AD7-9867-493A-8E2D-2CD431ACD225}" srcOrd="0" destOrd="0" parTransId="{24B37EC4-BA00-4650-8D9E-0770438FC299}" sibTransId="{A1FEFDE6-D9D5-42AC-8D70-9DC1CEB5DDEF}"/>
    <dgm:cxn modelId="{52A1BFE3-E32A-4FBF-BC70-187D43689B33}" srcId="{7BD28046-BDB6-4B8D-BA99-619998AC7250}" destId="{46A75D3E-BCE5-4EAC-896E-29FB57EEFD5B}" srcOrd="2" destOrd="0" parTransId="{C3C3BB55-933C-4179-8D98-1B2499C9378E}" sibTransId="{6A7E02F7-5BFB-44DD-9F46-D76C7007ADC4}"/>
    <dgm:cxn modelId="{9028B9E6-307E-4B3E-A319-9584980FD7F2}" type="presOf" srcId="{452F5AD7-9867-493A-8E2D-2CD431ACD225}" destId="{A63CA1A2-D7F9-444F-AB2D-2D7F1889AC28}" srcOrd="0" destOrd="0" presId="urn:microsoft.com/office/officeart/2018/2/layout/IconVerticalSolidList"/>
    <dgm:cxn modelId="{CD36C0C4-FEC9-4BB7-A641-701CF0401C64}" type="presParOf" srcId="{99EB38F5-3FC6-4955-9F38-CD5A1FD14BD9}" destId="{E29E5E2C-5CA2-4F42-9977-7E3142933E8C}" srcOrd="0" destOrd="0" presId="urn:microsoft.com/office/officeart/2018/2/layout/IconVerticalSolidList"/>
    <dgm:cxn modelId="{660A8B85-A4DA-4669-8DC1-D971BFB65BD2}" type="presParOf" srcId="{E29E5E2C-5CA2-4F42-9977-7E3142933E8C}" destId="{DD0BD7AC-3FC1-41ED-9F04-32035326BC4E}" srcOrd="0" destOrd="0" presId="urn:microsoft.com/office/officeart/2018/2/layout/IconVerticalSolidList"/>
    <dgm:cxn modelId="{0DF8A4D3-58E1-4CE8-BDEF-BF6CC76459C4}" type="presParOf" srcId="{E29E5E2C-5CA2-4F42-9977-7E3142933E8C}" destId="{F4950F45-7580-4418-A473-E5BE63CDB695}" srcOrd="1" destOrd="0" presId="urn:microsoft.com/office/officeart/2018/2/layout/IconVerticalSolidList"/>
    <dgm:cxn modelId="{148AEC69-CED7-4336-89C7-C8288AEC66F5}" type="presParOf" srcId="{E29E5E2C-5CA2-4F42-9977-7E3142933E8C}" destId="{26F8866D-30F1-4938-AA29-066ADE7CF04B}" srcOrd="2" destOrd="0" presId="urn:microsoft.com/office/officeart/2018/2/layout/IconVerticalSolidList"/>
    <dgm:cxn modelId="{822585B9-1FB2-4E7A-90AF-058C62921C54}" type="presParOf" srcId="{E29E5E2C-5CA2-4F42-9977-7E3142933E8C}" destId="{A63CA1A2-D7F9-444F-AB2D-2D7F1889AC28}" srcOrd="3" destOrd="0" presId="urn:microsoft.com/office/officeart/2018/2/layout/IconVerticalSolidList"/>
    <dgm:cxn modelId="{502DB094-58FD-425C-8652-9E14BCE8F099}" type="presParOf" srcId="{99EB38F5-3FC6-4955-9F38-CD5A1FD14BD9}" destId="{966B8EAE-81C0-43D0-BF02-127BACFF8CAE}" srcOrd="1" destOrd="0" presId="urn:microsoft.com/office/officeart/2018/2/layout/IconVerticalSolidList"/>
    <dgm:cxn modelId="{F8712C7B-F0B2-4C07-904B-70811081984F}" type="presParOf" srcId="{99EB38F5-3FC6-4955-9F38-CD5A1FD14BD9}" destId="{EE38E64E-ADF9-45B6-9DE8-8FE730F92989}" srcOrd="2" destOrd="0" presId="urn:microsoft.com/office/officeart/2018/2/layout/IconVerticalSolidList"/>
    <dgm:cxn modelId="{107C2666-C90D-472F-9546-9FA917DD395C}" type="presParOf" srcId="{EE38E64E-ADF9-45B6-9DE8-8FE730F92989}" destId="{5CD1A910-B77F-4356-BD0F-6FDD5267D0A4}" srcOrd="0" destOrd="0" presId="urn:microsoft.com/office/officeart/2018/2/layout/IconVerticalSolidList"/>
    <dgm:cxn modelId="{9E6D87FF-7CF8-4575-87CC-99175C9641EC}" type="presParOf" srcId="{EE38E64E-ADF9-45B6-9DE8-8FE730F92989}" destId="{5FCDA63A-71BD-4F97-9748-F108D92AF1CF}" srcOrd="1" destOrd="0" presId="urn:microsoft.com/office/officeart/2018/2/layout/IconVerticalSolidList"/>
    <dgm:cxn modelId="{24EF94F7-B6D4-4D30-AF9C-3386DA4648D6}" type="presParOf" srcId="{EE38E64E-ADF9-45B6-9DE8-8FE730F92989}" destId="{FF04B498-E32E-45F0-8FF5-9464A74CA697}" srcOrd="2" destOrd="0" presId="urn:microsoft.com/office/officeart/2018/2/layout/IconVerticalSolidList"/>
    <dgm:cxn modelId="{0CED8E88-E31C-4CB6-9716-81E780892C3A}" type="presParOf" srcId="{EE38E64E-ADF9-45B6-9DE8-8FE730F92989}" destId="{E59ED056-DDF0-4B30-9EF8-22FBC8817794}" srcOrd="3" destOrd="0" presId="urn:microsoft.com/office/officeart/2018/2/layout/IconVerticalSolidList"/>
    <dgm:cxn modelId="{E661EDB8-37AE-4420-BD67-9A2B0E4CD9FB}" type="presParOf" srcId="{99EB38F5-3FC6-4955-9F38-CD5A1FD14BD9}" destId="{555611E6-5512-461D-A12E-8F5E77D7942E}" srcOrd="3" destOrd="0" presId="urn:microsoft.com/office/officeart/2018/2/layout/IconVerticalSolidList"/>
    <dgm:cxn modelId="{2955FE16-E78C-4DA1-9FC3-6E2E08D29406}" type="presParOf" srcId="{99EB38F5-3FC6-4955-9F38-CD5A1FD14BD9}" destId="{D7F5AA2A-108B-442B-B0CE-B2121925DBF4}" srcOrd="4" destOrd="0" presId="urn:microsoft.com/office/officeart/2018/2/layout/IconVerticalSolidList"/>
    <dgm:cxn modelId="{BFD8791A-68E6-4AD6-BD61-E0CD2B1D123B}" type="presParOf" srcId="{D7F5AA2A-108B-442B-B0CE-B2121925DBF4}" destId="{77D8260A-B758-4C13-A20C-4E732212BDE3}" srcOrd="0" destOrd="0" presId="urn:microsoft.com/office/officeart/2018/2/layout/IconVerticalSolidList"/>
    <dgm:cxn modelId="{BA0A2A5A-EA8E-4979-954A-508730AA7C90}" type="presParOf" srcId="{D7F5AA2A-108B-442B-B0CE-B2121925DBF4}" destId="{73DBA55B-AB19-474C-8261-2DA113F1C914}" srcOrd="1" destOrd="0" presId="urn:microsoft.com/office/officeart/2018/2/layout/IconVerticalSolidList"/>
    <dgm:cxn modelId="{732520F9-E87D-40A4-9B11-14076DA0F6BF}" type="presParOf" srcId="{D7F5AA2A-108B-442B-B0CE-B2121925DBF4}" destId="{3822BBE3-70C7-4BFB-870A-3A9D247C78A0}" srcOrd="2" destOrd="0" presId="urn:microsoft.com/office/officeart/2018/2/layout/IconVerticalSolidList"/>
    <dgm:cxn modelId="{23FA863E-3205-47BC-8E28-BC0CFD437F43}" type="presParOf" srcId="{D7F5AA2A-108B-442B-B0CE-B2121925DBF4}" destId="{CE96371F-C063-47FB-BA98-C034B368A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82B720-EB45-47A9-85BD-745C8612CA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D409C2-6F6B-4011-BD20-1A6C8501C344}">
      <dgm:prSet/>
      <dgm:spPr/>
      <dgm:t>
        <a:bodyPr/>
        <a:lstStyle/>
        <a:p>
          <a:r>
            <a:rPr lang="en-US" b="1"/>
            <a:t>Brainstorming:</a:t>
          </a:r>
          <a:r>
            <a:rPr lang="en-US"/>
            <a:t> Sessões criativas em grupo para gerar ideias e soluções para os desafios do projeto, incentivando a participação e a colaboração.</a:t>
          </a:r>
        </a:p>
      </dgm:t>
    </dgm:pt>
    <dgm:pt modelId="{9A1BC232-D035-44D7-ABB0-E95B0D279F87}" type="parTrans" cxnId="{00C4970F-D8B0-4F04-8EFA-84CCF17B1D2E}">
      <dgm:prSet/>
      <dgm:spPr/>
      <dgm:t>
        <a:bodyPr/>
        <a:lstStyle/>
        <a:p>
          <a:endParaRPr lang="en-US"/>
        </a:p>
      </dgm:t>
    </dgm:pt>
    <dgm:pt modelId="{09AC873D-BC01-421B-95D4-62C82E072C1C}" type="sibTrans" cxnId="{00C4970F-D8B0-4F04-8EFA-84CCF17B1D2E}">
      <dgm:prSet/>
      <dgm:spPr/>
      <dgm:t>
        <a:bodyPr/>
        <a:lstStyle/>
        <a:p>
          <a:endParaRPr lang="en-US"/>
        </a:p>
      </dgm:t>
    </dgm:pt>
    <dgm:pt modelId="{30C9C002-50D7-4D53-9824-3403D7F6C0E2}">
      <dgm:prSet/>
      <dgm:spPr/>
      <dgm:t>
        <a:bodyPr/>
        <a:lstStyle/>
        <a:p>
          <a:r>
            <a:rPr lang="en-US" b="1"/>
            <a:t>Storyboards:</a:t>
          </a:r>
          <a:r>
            <a:rPr lang="en-US"/>
            <a:t> Representações visuais da interação do usuário com o sistema, que ajudam a entender o fluxo de trabalho e as funcionalidades desejadas de forma narrativa.</a:t>
          </a:r>
        </a:p>
      </dgm:t>
    </dgm:pt>
    <dgm:pt modelId="{123E88DF-76F8-476F-BF43-FA9C5F21B87A}" type="parTrans" cxnId="{2CD63E11-B6BD-4702-8A50-DF46319FA4CA}">
      <dgm:prSet/>
      <dgm:spPr/>
      <dgm:t>
        <a:bodyPr/>
        <a:lstStyle/>
        <a:p>
          <a:endParaRPr lang="en-US"/>
        </a:p>
      </dgm:t>
    </dgm:pt>
    <dgm:pt modelId="{AB0FD065-704F-47CA-B15B-EFFDE7A05697}" type="sibTrans" cxnId="{2CD63E11-B6BD-4702-8A50-DF46319FA4CA}">
      <dgm:prSet/>
      <dgm:spPr/>
      <dgm:t>
        <a:bodyPr/>
        <a:lstStyle/>
        <a:p>
          <a:endParaRPr lang="en-US"/>
        </a:p>
      </dgm:t>
    </dgm:pt>
    <dgm:pt modelId="{E45EF7C2-AEA2-4750-834B-27EAB7FD12B2}">
      <dgm:prSet/>
      <dgm:spPr/>
      <dgm:t>
        <a:bodyPr/>
        <a:lstStyle/>
        <a:p>
          <a:r>
            <a:rPr lang="en-US" b="1"/>
            <a:t>JAD (Joint Application Development):</a:t>
          </a:r>
          <a:r>
            <a:rPr lang="en-US"/>
            <a:t> Metodologia que reúne stakeholders em sessões intensivas para definir os requisitos e o design do sistema de forma colaborativa e acelerada.</a:t>
          </a:r>
        </a:p>
      </dgm:t>
    </dgm:pt>
    <dgm:pt modelId="{399CF14C-F148-4D8C-B6CE-9C5B89111AF4}" type="parTrans" cxnId="{7483FCDC-4788-4A8D-AEF8-85BBCA33E994}">
      <dgm:prSet/>
      <dgm:spPr/>
      <dgm:t>
        <a:bodyPr/>
        <a:lstStyle/>
        <a:p>
          <a:endParaRPr lang="en-US"/>
        </a:p>
      </dgm:t>
    </dgm:pt>
    <dgm:pt modelId="{FF171B9A-E3ED-46FD-B500-0FA10AC0A033}" type="sibTrans" cxnId="{7483FCDC-4788-4A8D-AEF8-85BBCA33E994}">
      <dgm:prSet/>
      <dgm:spPr/>
      <dgm:t>
        <a:bodyPr/>
        <a:lstStyle/>
        <a:p>
          <a:endParaRPr lang="en-US"/>
        </a:p>
      </dgm:t>
    </dgm:pt>
    <dgm:pt modelId="{9CC9AD83-FD71-4D4B-8252-E2179A9F871B}">
      <dgm:prSet/>
      <dgm:spPr/>
      <dgm:t>
        <a:bodyPr/>
        <a:lstStyle/>
        <a:p>
          <a:r>
            <a:rPr lang="en-US" b="1"/>
            <a:t>RAD (Rapid Application Development):</a:t>
          </a:r>
          <a:r>
            <a:rPr lang="en-US"/>
            <a:t> Abordagem que utiliza prototipagem e ferramentas de desenvolvimento rápido para acelerar o processo de desenvolvimento e validar os requisitos com os usuários de forma iterativa.</a:t>
          </a:r>
        </a:p>
      </dgm:t>
    </dgm:pt>
    <dgm:pt modelId="{3BDAFDF1-A924-4068-B109-E0787E2F969D}" type="parTrans" cxnId="{CB6A2597-C4A1-40D2-B046-4DFA3B1AEB9F}">
      <dgm:prSet/>
      <dgm:spPr/>
      <dgm:t>
        <a:bodyPr/>
        <a:lstStyle/>
        <a:p>
          <a:endParaRPr lang="en-US"/>
        </a:p>
      </dgm:t>
    </dgm:pt>
    <dgm:pt modelId="{58023A72-2AE3-4935-8587-74DAF4BD6014}" type="sibTrans" cxnId="{CB6A2597-C4A1-40D2-B046-4DFA3B1AEB9F}">
      <dgm:prSet/>
      <dgm:spPr/>
      <dgm:t>
        <a:bodyPr/>
        <a:lstStyle/>
        <a:p>
          <a:endParaRPr lang="en-US"/>
        </a:p>
      </dgm:t>
    </dgm:pt>
    <dgm:pt modelId="{A6BBE100-7C85-408D-924C-9F9D08C96519}" type="pres">
      <dgm:prSet presAssocID="{E482B720-EB45-47A9-85BD-745C8612CA3C}" presName="root" presStyleCnt="0">
        <dgm:presLayoutVars>
          <dgm:dir/>
          <dgm:resizeHandles val="exact"/>
        </dgm:presLayoutVars>
      </dgm:prSet>
      <dgm:spPr/>
    </dgm:pt>
    <dgm:pt modelId="{E5DF978B-8CDD-476B-8554-1A6204C10678}" type="pres">
      <dgm:prSet presAssocID="{98D409C2-6F6B-4011-BD20-1A6C8501C344}" presName="compNode" presStyleCnt="0"/>
      <dgm:spPr/>
    </dgm:pt>
    <dgm:pt modelId="{62DA1F85-7AFE-4D27-A80B-E90F3FF25BB6}" type="pres">
      <dgm:prSet presAssocID="{98D409C2-6F6B-4011-BD20-1A6C8501C344}" presName="bgRect" presStyleLbl="bgShp" presStyleIdx="0" presStyleCnt="4"/>
      <dgm:spPr/>
    </dgm:pt>
    <dgm:pt modelId="{1755531E-9AF1-433B-9C72-9CB97FBA6E87}" type="pres">
      <dgm:prSet presAssocID="{98D409C2-6F6B-4011-BD20-1A6C8501C3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3C7C9DB-3841-44EC-9B46-1ECD638CFE26}" type="pres">
      <dgm:prSet presAssocID="{98D409C2-6F6B-4011-BD20-1A6C8501C344}" presName="spaceRect" presStyleCnt="0"/>
      <dgm:spPr/>
    </dgm:pt>
    <dgm:pt modelId="{F4DB34F8-DB1D-4ACE-8A9D-8652A04CA983}" type="pres">
      <dgm:prSet presAssocID="{98D409C2-6F6B-4011-BD20-1A6C8501C344}" presName="parTx" presStyleLbl="revTx" presStyleIdx="0" presStyleCnt="4">
        <dgm:presLayoutVars>
          <dgm:chMax val="0"/>
          <dgm:chPref val="0"/>
        </dgm:presLayoutVars>
      </dgm:prSet>
      <dgm:spPr/>
    </dgm:pt>
    <dgm:pt modelId="{A87B3E04-528A-4730-8DFF-ACD08E27E62A}" type="pres">
      <dgm:prSet presAssocID="{09AC873D-BC01-421B-95D4-62C82E072C1C}" presName="sibTrans" presStyleCnt="0"/>
      <dgm:spPr/>
    </dgm:pt>
    <dgm:pt modelId="{B3EE752C-17DE-484B-AF57-B3B11511E520}" type="pres">
      <dgm:prSet presAssocID="{30C9C002-50D7-4D53-9824-3403D7F6C0E2}" presName="compNode" presStyleCnt="0"/>
      <dgm:spPr/>
    </dgm:pt>
    <dgm:pt modelId="{02AA21D8-0D08-4BF1-8129-6E42E9764806}" type="pres">
      <dgm:prSet presAssocID="{30C9C002-50D7-4D53-9824-3403D7F6C0E2}" presName="bgRect" presStyleLbl="bgShp" presStyleIdx="1" presStyleCnt="4"/>
      <dgm:spPr/>
    </dgm:pt>
    <dgm:pt modelId="{C84E4FEE-C57D-4320-AF26-37A13C60F8D4}" type="pres">
      <dgm:prSet presAssocID="{30C9C002-50D7-4D53-9824-3403D7F6C0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66CCCB6-67E0-4DA9-B24E-155DB4F412B2}" type="pres">
      <dgm:prSet presAssocID="{30C9C002-50D7-4D53-9824-3403D7F6C0E2}" presName="spaceRect" presStyleCnt="0"/>
      <dgm:spPr/>
    </dgm:pt>
    <dgm:pt modelId="{B5EE7DF5-B5D3-4B82-8E31-0084E86A9094}" type="pres">
      <dgm:prSet presAssocID="{30C9C002-50D7-4D53-9824-3403D7F6C0E2}" presName="parTx" presStyleLbl="revTx" presStyleIdx="1" presStyleCnt="4">
        <dgm:presLayoutVars>
          <dgm:chMax val="0"/>
          <dgm:chPref val="0"/>
        </dgm:presLayoutVars>
      </dgm:prSet>
      <dgm:spPr/>
    </dgm:pt>
    <dgm:pt modelId="{86E7A5D4-7986-46D8-B879-E6AA94DEB99E}" type="pres">
      <dgm:prSet presAssocID="{AB0FD065-704F-47CA-B15B-EFFDE7A05697}" presName="sibTrans" presStyleCnt="0"/>
      <dgm:spPr/>
    </dgm:pt>
    <dgm:pt modelId="{D75CB99C-4061-44F0-ADCF-26A1E6F69607}" type="pres">
      <dgm:prSet presAssocID="{E45EF7C2-AEA2-4750-834B-27EAB7FD12B2}" presName="compNode" presStyleCnt="0"/>
      <dgm:spPr/>
    </dgm:pt>
    <dgm:pt modelId="{A29C5203-BF6C-43DA-A132-8CD593772AF0}" type="pres">
      <dgm:prSet presAssocID="{E45EF7C2-AEA2-4750-834B-27EAB7FD12B2}" presName="bgRect" presStyleLbl="bgShp" presStyleIdx="2" presStyleCnt="4"/>
      <dgm:spPr/>
    </dgm:pt>
    <dgm:pt modelId="{44B7FED4-63EF-402A-A9AD-731833E22736}" type="pres">
      <dgm:prSet presAssocID="{E45EF7C2-AEA2-4750-834B-27EAB7FD12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D8503AE-8C70-422F-ABBE-644278A6F994}" type="pres">
      <dgm:prSet presAssocID="{E45EF7C2-AEA2-4750-834B-27EAB7FD12B2}" presName="spaceRect" presStyleCnt="0"/>
      <dgm:spPr/>
    </dgm:pt>
    <dgm:pt modelId="{B0832F7A-1122-4077-9812-C6DADC747AC6}" type="pres">
      <dgm:prSet presAssocID="{E45EF7C2-AEA2-4750-834B-27EAB7FD12B2}" presName="parTx" presStyleLbl="revTx" presStyleIdx="2" presStyleCnt="4">
        <dgm:presLayoutVars>
          <dgm:chMax val="0"/>
          <dgm:chPref val="0"/>
        </dgm:presLayoutVars>
      </dgm:prSet>
      <dgm:spPr/>
    </dgm:pt>
    <dgm:pt modelId="{D7F67496-B01C-4E81-BB87-5BBB8E4492D8}" type="pres">
      <dgm:prSet presAssocID="{FF171B9A-E3ED-46FD-B500-0FA10AC0A033}" presName="sibTrans" presStyleCnt="0"/>
      <dgm:spPr/>
    </dgm:pt>
    <dgm:pt modelId="{E21B8BC3-45A8-4A31-84FD-A3D3DFD7B7D2}" type="pres">
      <dgm:prSet presAssocID="{9CC9AD83-FD71-4D4B-8252-E2179A9F871B}" presName="compNode" presStyleCnt="0"/>
      <dgm:spPr/>
    </dgm:pt>
    <dgm:pt modelId="{EABA1056-2D01-485A-B617-46C1307DD0CF}" type="pres">
      <dgm:prSet presAssocID="{9CC9AD83-FD71-4D4B-8252-E2179A9F871B}" presName="bgRect" presStyleLbl="bgShp" presStyleIdx="3" presStyleCnt="4"/>
      <dgm:spPr/>
    </dgm:pt>
    <dgm:pt modelId="{35ABFE9B-D06D-4C70-8189-0B97D7E277C5}" type="pres">
      <dgm:prSet presAssocID="{9CC9AD83-FD71-4D4B-8252-E2179A9F87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E0CDE42-D0A3-415A-A48B-2B7573E2B25E}" type="pres">
      <dgm:prSet presAssocID="{9CC9AD83-FD71-4D4B-8252-E2179A9F871B}" presName="spaceRect" presStyleCnt="0"/>
      <dgm:spPr/>
    </dgm:pt>
    <dgm:pt modelId="{621D606A-3217-4199-9AAE-0D88BE0DB1B6}" type="pres">
      <dgm:prSet presAssocID="{9CC9AD83-FD71-4D4B-8252-E2179A9F87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CDEE0B-BA8A-4327-9A86-8058C4313B0E}" type="presOf" srcId="{30C9C002-50D7-4D53-9824-3403D7F6C0E2}" destId="{B5EE7DF5-B5D3-4B82-8E31-0084E86A9094}" srcOrd="0" destOrd="0" presId="urn:microsoft.com/office/officeart/2018/2/layout/IconVerticalSolidList"/>
    <dgm:cxn modelId="{00C4970F-D8B0-4F04-8EFA-84CCF17B1D2E}" srcId="{E482B720-EB45-47A9-85BD-745C8612CA3C}" destId="{98D409C2-6F6B-4011-BD20-1A6C8501C344}" srcOrd="0" destOrd="0" parTransId="{9A1BC232-D035-44D7-ABB0-E95B0D279F87}" sibTransId="{09AC873D-BC01-421B-95D4-62C82E072C1C}"/>
    <dgm:cxn modelId="{2CD63E11-B6BD-4702-8A50-DF46319FA4CA}" srcId="{E482B720-EB45-47A9-85BD-745C8612CA3C}" destId="{30C9C002-50D7-4D53-9824-3403D7F6C0E2}" srcOrd="1" destOrd="0" parTransId="{123E88DF-76F8-476F-BF43-FA9C5F21B87A}" sibTransId="{AB0FD065-704F-47CA-B15B-EFFDE7A05697}"/>
    <dgm:cxn modelId="{6D32142C-3018-4CB7-9101-2855655D4D52}" type="presOf" srcId="{E482B720-EB45-47A9-85BD-745C8612CA3C}" destId="{A6BBE100-7C85-408D-924C-9F9D08C96519}" srcOrd="0" destOrd="0" presId="urn:microsoft.com/office/officeart/2018/2/layout/IconVerticalSolidList"/>
    <dgm:cxn modelId="{7DE44680-B9E7-428E-B32B-CEE4E57ABE6E}" type="presOf" srcId="{E45EF7C2-AEA2-4750-834B-27EAB7FD12B2}" destId="{B0832F7A-1122-4077-9812-C6DADC747AC6}" srcOrd="0" destOrd="0" presId="urn:microsoft.com/office/officeart/2018/2/layout/IconVerticalSolidList"/>
    <dgm:cxn modelId="{CB6A2597-C4A1-40D2-B046-4DFA3B1AEB9F}" srcId="{E482B720-EB45-47A9-85BD-745C8612CA3C}" destId="{9CC9AD83-FD71-4D4B-8252-E2179A9F871B}" srcOrd="3" destOrd="0" parTransId="{3BDAFDF1-A924-4068-B109-E0787E2F969D}" sibTransId="{58023A72-2AE3-4935-8587-74DAF4BD6014}"/>
    <dgm:cxn modelId="{F048319D-D1AF-43E6-B18B-E490574F4DB6}" type="presOf" srcId="{9CC9AD83-FD71-4D4B-8252-E2179A9F871B}" destId="{621D606A-3217-4199-9AAE-0D88BE0DB1B6}" srcOrd="0" destOrd="0" presId="urn:microsoft.com/office/officeart/2018/2/layout/IconVerticalSolidList"/>
    <dgm:cxn modelId="{7483FCDC-4788-4A8D-AEF8-85BBCA33E994}" srcId="{E482B720-EB45-47A9-85BD-745C8612CA3C}" destId="{E45EF7C2-AEA2-4750-834B-27EAB7FD12B2}" srcOrd="2" destOrd="0" parTransId="{399CF14C-F148-4D8C-B6CE-9C5B89111AF4}" sibTransId="{FF171B9A-E3ED-46FD-B500-0FA10AC0A033}"/>
    <dgm:cxn modelId="{3F0851FD-B9A5-4052-9E37-63E5C6FC6987}" type="presOf" srcId="{98D409C2-6F6B-4011-BD20-1A6C8501C344}" destId="{F4DB34F8-DB1D-4ACE-8A9D-8652A04CA983}" srcOrd="0" destOrd="0" presId="urn:microsoft.com/office/officeart/2018/2/layout/IconVerticalSolidList"/>
    <dgm:cxn modelId="{E45D9561-429A-41C1-AD70-04FC5A97699D}" type="presParOf" srcId="{A6BBE100-7C85-408D-924C-9F9D08C96519}" destId="{E5DF978B-8CDD-476B-8554-1A6204C10678}" srcOrd="0" destOrd="0" presId="urn:microsoft.com/office/officeart/2018/2/layout/IconVerticalSolidList"/>
    <dgm:cxn modelId="{52FD707C-78BE-43A6-A1E1-99C114F43BDC}" type="presParOf" srcId="{E5DF978B-8CDD-476B-8554-1A6204C10678}" destId="{62DA1F85-7AFE-4D27-A80B-E90F3FF25BB6}" srcOrd="0" destOrd="0" presId="urn:microsoft.com/office/officeart/2018/2/layout/IconVerticalSolidList"/>
    <dgm:cxn modelId="{83A853CD-A8A2-402E-9326-49F1621ED4AF}" type="presParOf" srcId="{E5DF978B-8CDD-476B-8554-1A6204C10678}" destId="{1755531E-9AF1-433B-9C72-9CB97FBA6E87}" srcOrd="1" destOrd="0" presId="urn:microsoft.com/office/officeart/2018/2/layout/IconVerticalSolidList"/>
    <dgm:cxn modelId="{72E357E2-D9EA-42D6-B07A-34E6B48930D2}" type="presParOf" srcId="{E5DF978B-8CDD-476B-8554-1A6204C10678}" destId="{C3C7C9DB-3841-44EC-9B46-1ECD638CFE26}" srcOrd="2" destOrd="0" presId="urn:microsoft.com/office/officeart/2018/2/layout/IconVerticalSolidList"/>
    <dgm:cxn modelId="{1ADB1297-E9FB-4B19-B624-AC1C5E17C29D}" type="presParOf" srcId="{E5DF978B-8CDD-476B-8554-1A6204C10678}" destId="{F4DB34F8-DB1D-4ACE-8A9D-8652A04CA983}" srcOrd="3" destOrd="0" presId="urn:microsoft.com/office/officeart/2018/2/layout/IconVerticalSolidList"/>
    <dgm:cxn modelId="{383FBECD-66EB-461C-AC00-596F6BD7B6A0}" type="presParOf" srcId="{A6BBE100-7C85-408D-924C-9F9D08C96519}" destId="{A87B3E04-528A-4730-8DFF-ACD08E27E62A}" srcOrd="1" destOrd="0" presId="urn:microsoft.com/office/officeart/2018/2/layout/IconVerticalSolidList"/>
    <dgm:cxn modelId="{7E5FF7D8-1B3A-4ED8-B57C-170C398C7A34}" type="presParOf" srcId="{A6BBE100-7C85-408D-924C-9F9D08C96519}" destId="{B3EE752C-17DE-484B-AF57-B3B11511E520}" srcOrd="2" destOrd="0" presId="urn:microsoft.com/office/officeart/2018/2/layout/IconVerticalSolidList"/>
    <dgm:cxn modelId="{A49694EA-4FD1-4442-AC80-0A0E27AF6AE2}" type="presParOf" srcId="{B3EE752C-17DE-484B-AF57-B3B11511E520}" destId="{02AA21D8-0D08-4BF1-8129-6E42E9764806}" srcOrd="0" destOrd="0" presId="urn:microsoft.com/office/officeart/2018/2/layout/IconVerticalSolidList"/>
    <dgm:cxn modelId="{82A391E8-6F89-41EB-A037-91C340D11664}" type="presParOf" srcId="{B3EE752C-17DE-484B-AF57-B3B11511E520}" destId="{C84E4FEE-C57D-4320-AF26-37A13C60F8D4}" srcOrd="1" destOrd="0" presId="urn:microsoft.com/office/officeart/2018/2/layout/IconVerticalSolidList"/>
    <dgm:cxn modelId="{31569C1A-65D7-4928-AFA7-1A2B9E12C6F4}" type="presParOf" srcId="{B3EE752C-17DE-484B-AF57-B3B11511E520}" destId="{366CCCB6-67E0-4DA9-B24E-155DB4F412B2}" srcOrd="2" destOrd="0" presId="urn:microsoft.com/office/officeart/2018/2/layout/IconVerticalSolidList"/>
    <dgm:cxn modelId="{1D530D71-3B55-4505-9635-132DFF87E215}" type="presParOf" srcId="{B3EE752C-17DE-484B-AF57-B3B11511E520}" destId="{B5EE7DF5-B5D3-4B82-8E31-0084E86A9094}" srcOrd="3" destOrd="0" presId="urn:microsoft.com/office/officeart/2018/2/layout/IconVerticalSolidList"/>
    <dgm:cxn modelId="{BE13D810-1D18-436A-BEBB-457681841279}" type="presParOf" srcId="{A6BBE100-7C85-408D-924C-9F9D08C96519}" destId="{86E7A5D4-7986-46D8-B879-E6AA94DEB99E}" srcOrd="3" destOrd="0" presId="urn:microsoft.com/office/officeart/2018/2/layout/IconVerticalSolidList"/>
    <dgm:cxn modelId="{FB35BFDD-296C-4A89-910C-1BD455349BA4}" type="presParOf" srcId="{A6BBE100-7C85-408D-924C-9F9D08C96519}" destId="{D75CB99C-4061-44F0-ADCF-26A1E6F69607}" srcOrd="4" destOrd="0" presId="urn:microsoft.com/office/officeart/2018/2/layout/IconVerticalSolidList"/>
    <dgm:cxn modelId="{DE83E0AD-0F33-45F3-8897-7D8CBF1766C6}" type="presParOf" srcId="{D75CB99C-4061-44F0-ADCF-26A1E6F69607}" destId="{A29C5203-BF6C-43DA-A132-8CD593772AF0}" srcOrd="0" destOrd="0" presId="urn:microsoft.com/office/officeart/2018/2/layout/IconVerticalSolidList"/>
    <dgm:cxn modelId="{93127E9E-96A0-4B99-AB54-F0E70A6DD9C1}" type="presParOf" srcId="{D75CB99C-4061-44F0-ADCF-26A1E6F69607}" destId="{44B7FED4-63EF-402A-A9AD-731833E22736}" srcOrd="1" destOrd="0" presId="urn:microsoft.com/office/officeart/2018/2/layout/IconVerticalSolidList"/>
    <dgm:cxn modelId="{225C4823-E279-4F6B-96C3-CD40E5076349}" type="presParOf" srcId="{D75CB99C-4061-44F0-ADCF-26A1E6F69607}" destId="{ED8503AE-8C70-422F-ABBE-644278A6F994}" srcOrd="2" destOrd="0" presId="urn:microsoft.com/office/officeart/2018/2/layout/IconVerticalSolidList"/>
    <dgm:cxn modelId="{EC9133C3-7378-4171-BB53-CF9A10D6F4BA}" type="presParOf" srcId="{D75CB99C-4061-44F0-ADCF-26A1E6F69607}" destId="{B0832F7A-1122-4077-9812-C6DADC747AC6}" srcOrd="3" destOrd="0" presId="urn:microsoft.com/office/officeart/2018/2/layout/IconVerticalSolidList"/>
    <dgm:cxn modelId="{7566EAE9-133F-4468-ADFC-916A02F6324C}" type="presParOf" srcId="{A6BBE100-7C85-408D-924C-9F9D08C96519}" destId="{D7F67496-B01C-4E81-BB87-5BBB8E4492D8}" srcOrd="5" destOrd="0" presId="urn:microsoft.com/office/officeart/2018/2/layout/IconVerticalSolidList"/>
    <dgm:cxn modelId="{BCDA3BDC-CEF7-4978-8858-6A575A7DB980}" type="presParOf" srcId="{A6BBE100-7C85-408D-924C-9F9D08C96519}" destId="{E21B8BC3-45A8-4A31-84FD-A3D3DFD7B7D2}" srcOrd="6" destOrd="0" presId="urn:microsoft.com/office/officeart/2018/2/layout/IconVerticalSolidList"/>
    <dgm:cxn modelId="{8DD4454B-C1B9-4F9A-8201-DD26C6F165FB}" type="presParOf" srcId="{E21B8BC3-45A8-4A31-84FD-A3D3DFD7B7D2}" destId="{EABA1056-2D01-485A-B617-46C1307DD0CF}" srcOrd="0" destOrd="0" presId="urn:microsoft.com/office/officeart/2018/2/layout/IconVerticalSolidList"/>
    <dgm:cxn modelId="{F984183C-0F19-4744-A8AB-BD804293184A}" type="presParOf" srcId="{E21B8BC3-45A8-4A31-84FD-A3D3DFD7B7D2}" destId="{35ABFE9B-D06D-4C70-8189-0B97D7E277C5}" srcOrd="1" destOrd="0" presId="urn:microsoft.com/office/officeart/2018/2/layout/IconVerticalSolidList"/>
    <dgm:cxn modelId="{C0049713-883F-490A-8285-1650D6EF6093}" type="presParOf" srcId="{E21B8BC3-45A8-4A31-84FD-A3D3DFD7B7D2}" destId="{3E0CDE42-D0A3-415A-A48B-2B7573E2B25E}" srcOrd="2" destOrd="0" presId="urn:microsoft.com/office/officeart/2018/2/layout/IconVerticalSolidList"/>
    <dgm:cxn modelId="{41A969E0-B97E-4900-9F5C-8D7C1D140E44}" type="presParOf" srcId="{E21B8BC3-45A8-4A31-84FD-A3D3DFD7B7D2}" destId="{621D606A-3217-4199-9AAE-0D88BE0DB1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D84E11-0DC7-4EBB-88D1-748CFEC63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B557AF-420F-49B9-8FBB-C59DB238DD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Organizar e estruturar o conteúdo de forma clara e intuitiva</a:t>
          </a:r>
        </a:p>
      </dgm:t>
    </dgm:pt>
    <dgm:pt modelId="{5C778691-0247-4211-AB7C-F15FC8A42AA3}" type="parTrans" cxnId="{DC24F81F-449A-4514-A4CB-3F9C7193FE3B}">
      <dgm:prSet/>
      <dgm:spPr/>
      <dgm:t>
        <a:bodyPr/>
        <a:lstStyle/>
        <a:p>
          <a:endParaRPr lang="en-US"/>
        </a:p>
      </dgm:t>
    </dgm:pt>
    <dgm:pt modelId="{8CF54407-AEA3-4BB7-871A-196170BA3CEA}" type="sibTrans" cxnId="{DC24F81F-449A-4514-A4CB-3F9C7193FE3B}">
      <dgm:prSet/>
      <dgm:spPr/>
      <dgm:t>
        <a:bodyPr/>
        <a:lstStyle/>
        <a:p>
          <a:endParaRPr lang="en-US"/>
        </a:p>
      </dgm:t>
    </dgm:pt>
    <dgm:pt modelId="{F4BAB75B-EB10-4829-B76C-5D4F176D6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Melhorar a experiência do usuário</a:t>
          </a:r>
        </a:p>
      </dgm:t>
    </dgm:pt>
    <dgm:pt modelId="{22F6B432-9B34-463E-AF2D-7045C4692833}" type="parTrans" cxnId="{D1525FE1-C041-400D-8D7C-F1541ADD3E51}">
      <dgm:prSet/>
      <dgm:spPr/>
      <dgm:t>
        <a:bodyPr/>
        <a:lstStyle/>
        <a:p>
          <a:endParaRPr lang="en-US"/>
        </a:p>
      </dgm:t>
    </dgm:pt>
    <dgm:pt modelId="{C473A8E4-A31D-4D7F-B6AA-E0F253603697}" type="sibTrans" cxnId="{D1525FE1-C041-400D-8D7C-F1541ADD3E51}">
      <dgm:prSet/>
      <dgm:spPr/>
      <dgm:t>
        <a:bodyPr/>
        <a:lstStyle/>
        <a:p>
          <a:endParaRPr lang="en-US"/>
        </a:p>
      </dgm:t>
    </dgm:pt>
    <dgm:pt modelId="{B3241BEE-1E7E-42B0-9C3E-639DB87DE8C9}" type="pres">
      <dgm:prSet presAssocID="{E5D84E11-0DC7-4EBB-88D1-748CFEC637F8}" presName="root" presStyleCnt="0">
        <dgm:presLayoutVars>
          <dgm:dir/>
          <dgm:resizeHandles val="exact"/>
        </dgm:presLayoutVars>
      </dgm:prSet>
      <dgm:spPr/>
    </dgm:pt>
    <dgm:pt modelId="{574027AF-4288-4D74-8DA4-8BEC8BE403AF}" type="pres">
      <dgm:prSet presAssocID="{4CB557AF-420F-49B9-8FBB-C59DB238DD8C}" presName="compNode" presStyleCnt="0"/>
      <dgm:spPr/>
    </dgm:pt>
    <dgm:pt modelId="{6CDD7D5C-6A98-4E65-9EB9-1CAF26BB441F}" type="pres">
      <dgm:prSet presAssocID="{4CB557AF-420F-49B9-8FBB-C59DB238DD8C}" presName="iconBgRect" presStyleLbl="bgShp" presStyleIdx="0" presStyleCnt="2"/>
      <dgm:spPr/>
    </dgm:pt>
    <dgm:pt modelId="{0F5E9BDA-27A5-4490-9EFD-81FE7A06A2FC}" type="pres">
      <dgm:prSet presAssocID="{4CB557AF-420F-49B9-8FBB-C59DB238DD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4E8146-3E5A-4D6B-9102-4F4650E29E60}" type="pres">
      <dgm:prSet presAssocID="{4CB557AF-420F-49B9-8FBB-C59DB238DD8C}" presName="spaceRect" presStyleCnt="0"/>
      <dgm:spPr/>
    </dgm:pt>
    <dgm:pt modelId="{C0925C50-1ED8-4431-8FF8-0E07F9E37948}" type="pres">
      <dgm:prSet presAssocID="{4CB557AF-420F-49B9-8FBB-C59DB238DD8C}" presName="textRect" presStyleLbl="revTx" presStyleIdx="0" presStyleCnt="2">
        <dgm:presLayoutVars>
          <dgm:chMax val="1"/>
          <dgm:chPref val="1"/>
        </dgm:presLayoutVars>
      </dgm:prSet>
      <dgm:spPr/>
    </dgm:pt>
    <dgm:pt modelId="{C31BB88B-D5F3-4B58-BEE0-C83E0355B10D}" type="pres">
      <dgm:prSet presAssocID="{8CF54407-AEA3-4BB7-871A-196170BA3CEA}" presName="sibTrans" presStyleCnt="0"/>
      <dgm:spPr/>
    </dgm:pt>
    <dgm:pt modelId="{3B721110-5A2E-4DF5-91D9-E124B31513F3}" type="pres">
      <dgm:prSet presAssocID="{F4BAB75B-EB10-4829-B76C-5D4F176D685B}" presName="compNode" presStyleCnt="0"/>
      <dgm:spPr/>
    </dgm:pt>
    <dgm:pt modelId="{C1FDDC57-EFF2-492F-B4FF-7AC6F889BD01}" type="pres">
      <dgm:prSet presAssocID="{F4BAB75B-EB10-4829-B76C-5D4F176D685B}" presName="iconBgRect" presStyleLbl="bgShp" presStyleIdx="1" presStyleCnt="2"/>
      <dgm:spPr/>
    </dgm:pt>
    <dgm:pt modelId="{5BB6A930-5282-4921-A674-BEED9DBE3A1F}" type="pres">
      <dgm:prSet presAssocID="{F4BAB75B-EB10-4829-B76C-5D4F176D68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6C380F-9B69-4E9B-8005-E9526A66B3A0}" type="pres">
      <dgm:prSet presAssocID="{F4BAB75B-EB10-4829-B76C-5D4F176D685B}" presName="spaceRect" presStyleCnt="0"/>
      <dgm:spPr/>
    </dgm:pt>
    <dgm:pt modelId="{C0806644-E96E-4E59-9A3C-6EC3F2C928FF}" type="pres">
      <dgm:prSet presAssocID="{F4BAB75B-EB10-4829-B76C-5D4F176D68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24F81F-449A-4514-A4CB-3F9C7193FE3B}" srcId="{E5D84E11-0DC7-4EBB-88D1-748CFEC637F8}" destId="{4CB557AF-420F-49B9-8FBB-C59DB238DD8C}" srcOrd="0" destOrd="0" parTransId="{5C778691-0247-4211-AB7C-F15FC8A42AA3}" sibTransId="{8CF54407-AEA3-4BB7-871A-196170BA3CEA}"/>
    <dgm:cxn modelId="{83FA3070-F526-44C5-8EB8-E9766DC3B1AA}" type="presOf" srcId="{E5D84E11-0DC7-4EBB-88D1-748CFEC637F8}" destId="{B3241BEE-1E7E-42B0-9C3E-639DB87DE8C9}" srcOrd="0" destOrd="0" presId="urn:microsoft.com/office/officeart/2018/5/layout/IconCircleLabelList"/>
    <dgm:cxn modelId="{847C5A54-77EB-475A-B059-A657C4488F84}" type="presOf" srcId="{F4BAB75B-EB10-4829-B76C-5D4F176D685B}" destId="{C0806644-E96E-4E59-9A3C-6EC3F2C928FF}" srcOrd="0" destOrd="0" presId="urn:microsoft.com/office/officeart/2018/5/layout/IconCircleLabelList"/>
    <dgm:cxn modelId="{B2542B78-8E65-4926-A30A-2AC1B015500E}" type="presOf" srcId="{4CB557AF-420F-49B9-8FBB-C59DB238DD8C}" destId="{C0925C50-1ED8-4431-8FF8-0E07F9E37948}" srcOrd="0" destOrd="0" presId="urn:microsoft.com/office/officeart/2018/5/layout/IconCircleLabelList"/>
    <dgm:cxn modelId="{D1525FE1-C041-400D-8D7C-F1541ADD3E51}" srcId="{E5D84E11-0DC7-4EBB-88D1-748CFEC637F8}" destId="{F4BAB75B-EB10-4829-B76C-5D4F176D685B}" srcOrd="1" destOrd="0" parTransId="{22F6B432-9B34-463E-AF2D-7045C4692833}" sibTransId="{C473A8E4-A31D-4D7F-B6AA-E0F253603697}"/>
    <dgm:cxn modelId="{8C669F9A-E387-42E1-859F-9457F321D127}" type="presParOf" srcId="{B3241BEE-1E7E-42B0-9C3E-639DB87DE8C9}" destId="{574027AF-4288-4D74-8DA4-8BEC8BE403AF}" srcOrd="0" destOrd="0" presId="urn:microsoft.com/office/officeart/2018/5/layout/IconCircleLabelList"/>
    <dgm:cxn modelId="{50CBA203-16DB-49BC-BE2B-7A582E7D5985}" type="presParOf" srcId="{574027AF-4288-4D74-8DA4-8BEC8BE403AF}" destId="{6CDD7D5C-6A98-4E65-9EB9-1CAF26BB441F}" srcOrd="0" destOrd="0" presId="urn:microsoft.com/office/officeart/2018/5/layout/IconCircleLabelList"/>
    <dgm:cxn modelId="{4FC7A3E6-509C-4095-A11F-972F9D844759}" type="presParOf" srcId="{574027AF-4288-4D74-8DA4-8BEC8BE403AF}" destId="{0F5E9BDA-27A5-4490-9EFD-81FE7A06A2FC}" srcOrd="1" destOrd="0" presId="urn:microsoft.com/office/officeart/2018/5/layout/IconCircleLabelList"/>
    <dgm:cxn modelId="{8B6784CE-D27B-464F-AC47-23FE2AD4C910}" type="presParOf" srcId="{574027AF-4288-4D74-8DA4-8BEC8BE403AF}" destId="{954E8146-3E5A-4D6B-9102-4F4650E29E60}" srcOrd="2" destOrd="0" presId="urn:microsoft.com/office/officeart/2018/5/layout/IconCircleLabelList"/>
    <dgm:cxn modelId="{19ADE1F4-5086-4C91-95AF-DB74A6607C32}" type="presParOf" srcId="{574027AF-4288-4D74-8DA4-8BEC8BE403AF}" destId="{C0925C50-1ED8-4431-8FF8-0E07F9E37948}" srcOrd="3" destOrd="0" presId="urn:microsoft.com/office/officeart/2018/5/layout/IconCircleLabelList"/>
    <dgm:cxn modelId="{DA731ABB-6D74-4577-9EBC-36F679E0553C}" type="presParOf" srcId="{B3241BEE-1E7E-42B0-9C3E-639DB87DE8C9}" destId="{C31BB88B-D5F3-4B58-BEE0-C83E0355B10D}" srcOrd="1" destOrd="0" presId="urn:microsoft.com/office/officeart/2018/5/layout/IconCircleLabelList"/>
    <dgm:cxn modelId="{1D93D2D8-CB73-403E-B9D6-2B8790A19B7F}" type="presParOf" srcId="{B3241BEE-1E7E-42B0-9C3E-639DB87DE8C9}" destId="{3B721110-5A2E-4DF5-91D9-E124B31513F3}" srcOrd="2" destOrd="0" presId="urn:microsoft.com/office/officeart/2018/5/layout/IconCircleLabelList"/>
    <dgm:cxn modelId="{E534270B-28A8-487F-93D0-B778EE6DFC3C}" type="presParOf" srcId="{3B721110-5A2E-4DF5-91D9-E124B31513F3}" destId="{C1FDDC57-EFF2-492F-B4FF-7AC6F889BD01}" srcOrd="0" destOrd="0" presId="urn:microsoft.com/office/officeart/2018/5/layout/IconCircleLabelList"/>
    <dgm:cxn modelId="{676378C5-8BFE-4615-9AF0-04482BD432A4}" type="presParOf" srcId="{3B721110-5A2E-4DF5-91D9-E124B31513F3}" destId="{5BB6A930-5282-4921-A674-BEED9DBE3A1F}" srcOrd="1" destOrd="0" presId="urn:microsoft.com/office/officeart/2018/5/layout/IconCircleLabelList"/>
    <dgm:cxn modelId="{1D37FFA0-661E-47A7-BE90-0A0DA5738BB4}" type="presParOf" srcId="{3B721110-5A2E-4DF5-91D9-E124B31513F3}" destId="{4C6C380F-9B69-4E9B-8005-E9526A66B3A0}" srcOrd="2" destOrd="0" presId="urn:microsoft.com/office/officeart/2018/5/layout/IconCircleLabelList"/>
    <dgm:cxn modelId="{B7345479-6B19-4BE6-ADBA-3D11A1C34349}" type="presParOf" srcId="{3B721110-5A2E-4DF5-91D9-E124B31513F3}" destId="{C0806644-E96E-4E59-9A3C-6EC3F2C928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584B95-3160-46DD-AE6A-994237A6906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CAD5262-0D0A-4B6C-8306-1C1AC055141C}">
      <dgm:prSet/>
      <dgm:spPr/>
      <dgm:t>
        <a:bodyPr/>
        <a:lstStyle/>
        <a:p>
          <a:r>
            <a:rPr lang="en-US"/>
            <a:t>Card Sorting</a:t>
          </a:r>
        </a:p>
      </dgm:t>
    </dgm:pt>
    <dgm:pt modelId="{14E137C0-CF1D-4C60-9923-72049A45F9F7}" type="parTrans" cxnId="{3BB8138C-90DA-4321-B7C7-2351B599EB9E}">
      <dgm:prSet/>
      <dgm:spPr/>
      <dgm:t>
        <a:bodyPr/>
        <a:lstStyle/>
        <a:p>
          <a:endParaRPr lang="en-US"/>
        </a:p>
      </dgm:t>
    </dgm:pt>
    <dgm:pt modelId="{9EB0507B-53E9-4021-AB28-41B10A35469F}" type="sibTrans" cxnId="{3BB8138C-90DA-4321-B7C7-2351B599EB9E}">
      <dgm:prSet/>
      <dgm:spPr/>
      <dgm:t>
        <a:bodyPr/>
        <a:lstStyle/>
        <a:p>
          <a:endParaRPr lang="en-US"/>
        </a:p>
      </dgm:t>
    </dgm:pt>
    <dgm:pt modelId="{3338C174-345C-4CE7-9B11-D7AF6D5D410D}">
      <dgm:prSet/>
      <dgm:spPr/>
      <dgm:t>
        <a:bodyPr/>
        <a:lstStyle/>
        <a:p>
          <a:r>
            <a:rPr lang="en-US"/>
            <a:t>Tree Testing</a:t>
          </a:r>
        </a:p>
      </dgm:t>
    </dgm:pt>
    <dgm:pt modelId="{B0D524A4-F497-4BC8-82A9-D8776382141F}" type="parTrans" cxnId="{B84C50D0-31ED-4911-876A-369AFE9FCDFE}">
      <dgm:prSet/>
      <dgm:spPr/>
      <dgm:t>
        <a:bodyPr/>
        <a:lstStyle/>
        <a:p>
          <a:endParaRPr lang="en-US"/>
        </a:p>
      </dgm:t>
    </dgm:pt>
    <dgm:pt modelId="{16123C2A-00ED-45A5-8C3D-A739F262DF81}" type="sibTrans" cxnId="{B84C50D0-31ED-4911-876A-369AFE9FCDFE}">
      <dgm:prSet/>
      <dgm:spPr/>
      <dgm:t>
        <a:bodyPr/>
        <a:lstStyle/>
        <a:p>
          <a:endParaRPr lang="en-US"/>
        </a:p>
      </dgm:t>
    </dgm:pt>
    <dgm:pt modelId="{D4A19834-09D8-4DA6-BDCD-D6A12F270DB3}">
      <dgm:prSet/>
      <dgm:spPr/>
      <dgm:t>
        <a:bodyPr/>
        <a:lstStyle/>
        <a:p>
          <a:r>
            <a:rPr lang="en-US"/>
            <a:t>Wireframes</a:t>
          </a:r>
        </a:p>
      </dgm:t>
    </dgm:pt>
    <dgm:pt modelId="{27054772-8899-4DB1-8BCE-738DF0823E3F}" type="parTrans" cxnId="{5348B2DF-081E-4CE8-9266-3025007C35C3}">
      <dgm:prSet/>
      <dgm:spPr/>
      <dgm:t>
        <a:bodyPr/>
        <a:lstStyle/>
        <a:p>
          <a:endParaRPr lang="en-US"/>
        </a:p>
      </dgm:t>
    </dgm:pt>
    <dgm:pt modelId="{6835537A-A5A6-4129-BF78-9683FC555BF7}" type="sibTrans" cxnId="{5348B2DF-081E-4CE8-9266-3025007C35C3}">
      <dgm:prSet/>
      <dgm:spPr/>
      <dgm:t>
        <a:bodyPr/>
        <a:lstStyle/>
        <a:p>
          <a:endParaRPr lang="en-US"/>
        </a:p>
      </dgm:t>
    </dgm:pt>
    <dgm:pt modelId="{FA8C8B8A-6BB6-44E1-8F93-FABA0863F942}">
      <dgm:prSet/>
      <dgm:spPr/>
      <dgm:t>
        <a:bodyPr/>
        <a:lstStyle/>
        <a:p>
          <a:r>
            <a:rPr lang="en-US"/>
            <a:t>User Flows</a:t>
          </a:r>
        </a:p>
      </dgm:t>
    </dgm:pt>
    <dgm:pt modelId="{2DBABBF9-FD7B-4E2E-B862-BCFD9512FB69}" type="parTrans" cxnId="{3A68771E-2B20-4AB3-800A-E2B24EF6D335}">
      <dgm:prSet/>
      <dgm:spPr/>
      <dgm:t>
        <a:bodyPr/>
        <a:lstStyle/>
        <a:p>
          <a:endParaRPr lang="en-US"/>
        </a:p>
      </dgm:t>
    </dgm:pt>
    <dgm:pt modelId="{AD07DB39-092B-42F1-A7DD-B67BF1B30AF6}" type="sibTrans" cxnId="{3A68771E-2B20-4AB3-800A-E2B24EF6D335}">
      <dgm:prSet/>
      <dgm:spPr/>
      <dgm:t>
        <a:bodyPr/>
        <a:lstStyle/>
        <a:p>
          <a:endParaRPr lang="en-US"/>
        </a:p>
      </dgm:t>
    </dgm:pt>
    <dgm:pt modelId="{8E01E6E7-E34D-49E9-BE33-480A554E9868}">
      <dgm:prSet/>
      <dgm:spPr/>
      <dgm:t>
        <a:bodyPr/>
        <a:lstStyle/>
        <a:p>
          <a:r>
            <a:rPr lang="en-US"/>
            <a:t>Personas</a:t>
          </a:r>
        </a:p>
      </dgm:t>
    </dgm:pt>
    <dgm:pt modelId="{992ADDA2-4FFB-4094-8818-F798E75FE100}" type="parTrans" cxnId="{871FE112-F2FA-4A46-8448-6FCB82CD1815}">
      <dgm:prSet/>
      <dgm:spPr/>
      <dgm:t>
        <a:bodyPr/>
        <a:lstStyle/>
        <a:p>
          <a:endParaRPr lang="en-US"/>
        </a:p>
      </dgm:t>
    </dgm:pt>
    <dgm:pt modelId="{3EB23878-855C-4652-BEDD-CBDBA48C0B50}" type="sibTrans" cxnId="{871FE112-F2FA-4A46-8448-6FCB82CD1815}">
      <dgm:prSet/>
      <dgm:spPr/>
      <dgm:t>
        <a:bodyPr/>
        <a:lstStyle/>
        <a:p>
          <a:endParaRPr lang="en-US"/>
        </a:p>
      </dgm:t>
    </dgm:pt>
    <dgm:pt modelId="{8CEE429E-1464-4BEE-A363-07FF93FDCE32}">
      <dgm:prSet/>
      <dgm:spPr/>
      <dgm:t>
        <a:bodyPr/>
        <a:lstStyle/>
        <a:p>
          <a:r>
            <a:rPr lang="en-US"/>
            <a:t>Análise de tarefas</a:t>
          </a:r>
        </a:p>
      </dgm:t>
    </dgm:pt>
    <dgm:pt modelId="{AF9C284B-B99C-4F54-8123-8E3E95FFD06B}" type="parTrans" cxnId="{1FBB02ED-1F44-4789-8BBC-34C37E5C7804}">
      <dgm:prSet/>
      <dgm:spPr/>
      <dgm:t>
        <a:bodyPr/>
        <a:lstStyle/>
        <a:p>
          <a:endParaRPr lang="en-US"/>
        </a:p>
      </dgm:t>
    </dgm:pt>
    <dgm:pt modelId="{4FBABB1C-C50E-4BCC-B0A4-EC63C1B65C78}" type="sibTrans" cxnId="{1FBB02ED-1F44-4789-8BBC-34C37E5C7804}">
      <dgm:prSet/>
      <dgm:spPr/>
      <dgm:t>
        <a:bodyPr/>
        <a:lstStyle/>
        <a:p>
          <a:endParaRPr lang="en-US"/>
        </a:p>
      </dgm:t>
    </dgm:pt>
    <dgm:pt modelId="{CEDF8664-6D79-4CAB-8E40-335FF5C24D60}">
      <dgm:prSet/>
      <dgm:spPr/>
      <dgm:t>
        <a:bodyPr/>
        <a:lstStyle/>
        <a:p>
          <a:r>
            <a:rPr lang="en-US"/>
            <a:t>Heurísticas de usabilidade</a:t>
          </a:r>
        </a:p>
      </dgm:t>
    </dgm:pt>
    <dgm:pt modelId="{000D421C-2EA8-4738-879D-83C3AC8E3A60}" type="parTrans" cxnId="{5533F0CC-F244-4689-A01A-D9CDF417BDE7}">
      <dgm:prSet/>
      <dgm:spPr/>
      <dgm:t>
        <a:bodyPr/>
        <a:lstStyle/>
        <a:p>
          <a:endParaRPr lang="en-US"/>
        </a:p>
      </dgm:t>
    </dgm:pt>
    <dgm:pt modelId="{772DE947-E245-487E-A305-BF78504D8109}" type="sibTrans" cxnId="{5533F0CC-F244-4689-A01A-D9CDF417BDE7}">
      <dgm:prSet/>
      <dgm:spPr/>
      <dgm:t>
        <a:bodyPr/>
        <a:lstStyle/>
        <a:p>
          <a:endParaRPr lang="en-US"/>
        </a:p>
      </dgm:t>
    </dgm:pt>
    <dgm:pt modelId="{F67132B3-4496-4AA2-8C41-B225BCDD0C83}">
      <dgm:prSet/>
      <dgm:spPr/>
      <dgm:t>
        <a:bodyPr/>
        <a:lstStyle/>
        <a:p>
          <a:r>
            <a:rPr lang="en-US"/>
            <a:t>Testes de usabilidade</a:t>
          </a:r>
        </a:p>
      </dgm:t>
    </dgm:pt>
    <dgm:pt modelId="{2FFFBB41-C38D-4B4B-8820-6B87A49192FD}" type="parTrans" cxnId="{F22DFD0A-2BA0-4291-A942-A524B090910A}">
      <dgm:prSet/>
      <dgm:spPr/>
      <dgm:t>
        <a:bodyPr/>
        <a:lstStyle/>
        <a:p>
          <a:endParaRPr lang="en-US"/>
        </a:p>
      </dgm:t>
    </dgm:pt>
    <dgm:pt modelId="{3052FA60-168D-43B3-AFA3-DDA496FFCE08}" type="sibTrans" cxnId="{F22DFD0A-2BA0-4291-A942-A524B090910A}">
      <dgm:prSet/>
      <dgm:spPr/>
      <dgm:t>
        <a:bodyPr/>
        <a:lstStyle/>
        <a:p>
          <a:endParaRPr lang="en-US"/>
        </a:p>
      </dgm:t>
    </dgm:pt>
    <dgm:pt modelId="{220914A2-71A2-4885-A82D-A24D8EE4E168}" type="pres">
      <dgm:prSet presAssocID="{34584B95-3160-46DD-AE6A-994237A69065}" presName="diagram" presStyleCnt="0">
        <dgm:presLayoutVars>
          <dgm:dir/>
          <dgm:resizeHandles val="exact"/>
        </dgm:presLayoutVars>
      </dgm:prSet>
      <dgm:spPr/>
    </dgm:pt>
    <dgm:pt modelId="{68A2309F-DDBE-42A7-A9A7-8E3AA0553471}" type="pres">
      <dgm:prSet presAssocID="{9CAD5262-0D0A-4B6C-8306-1C1AC055141C}" presName="node" presStyleLbl="node1" presStyleIdx="0" presStyleCnt="8">
        <dgm:presLayoutVars>
          <dgm:bulletEnabled val="1"/>
        </dgm:presLayoutVars>
      </dgm:prSet>
      <dgm:spPr/>
    </dgm:pt>
    <dgm:pt modelId="{04A2DBEF-E1A2-4D14-A285-8F969F32865E}" type="pres">
      <dgm:prSet presAssocID="{9EB0507B-53E9-4021-AB28-41B10A35469F}" presName="sibTrans" presStyleCnt="0"/>
      <dgm:spPr/>
    </dgm:pt>
    <dgm:pt modelId="{0DB9E99B-9046-40CD-BB54-3B771EA9FAC3}" type="pres">
      <dgm:prSet presAssocID="{3338C174-345C-4CE7-9B11-D7AF6D5D410D}" presName="node" presStyleLbl="node1" presStyleIdx="1" presStyleCnt="8">
        <dgm:presLayoutVars>
          <dgm:bulletEnabled val="1"/>
        </dgm:presLayoutVars>
      </dgm:prSet>
      <dgm:spPr/>
    </dgm:pt>
    <dgm:pt modelId="{4422EE79-F193-4330-8768-9363276113A3}" type="pres">
      <dgm:prSet presAssocID="{16123C2A-00ED-45A5-8C3D-A739F262DF81}" presName="sibTrans" presStyleCnt="0"/>
      <dgm:spPr/>
    </dgm:pt>
    <dgm:pt modelId="{3B258099-89C5-4434-863B-E92610744250}" type="pres">
      <dgm:prSet presAssocID="{D4A19834-09D8-4DA6-BDCD-D6A12F270DB3}" presName="node" presStyleLbl="node1" presStyleIdx="2" presStyleCnt="8">
        <dgm:presLayoutVars>
          <dgm:bulletEnabled val="1"/>
        </dgm:presLayoutVars>
      </dgm:prSet>
      <dgm:spPr/>
    </dgm:pt>
    <dgm:pt modelId="{91A426E9-DF57-4BE9-9760-D24126ABC354}" type="pres">
      <dgm:prSet presAssocID="{6835537A-A5A6-4129-BF78-9683FC555BF7}" presName="sibTrans" presStyleCnt="0"/>
      <dgm:spPr/>
    </dgm:pt>
    <dgm:pt modelId="{0EEEECA5-1DD4-4B85-A7A4-3C7A96480B28}" type="pres">
      <dgm:prSet presAssocID="{FA8C8B8A-6BB6-44E1-8F93-FABA0863F942}" presName="node" presStyleLbl="node1" presStyleIdx="3" presStyleCnt="8">
        <dgm:presLayoutVars>
          <dgm:bulletEnabled val="1"/>
        </dgm:presLayoutVars>
      </dgm:prSet>
      <dgm:spPr/>
    </dgm:pt>
    <dgm:pt modelId="{115FCC90-9E26-4E2F-AB86-F31F15639CD4}" type="pres">
      <dgm:prSet presAssocID="{AD07DB39-092B-42F1-A7DD-B67BF1B30AF6}" presName="sibTrans" presStyleCnt="0"/>
      <dgm:spPr/>
    </dgm:pt>
    <dgm:pt modelId="{97926652-D741-44CA-A474-DF8C9B5D0556}" type="pres">
      <dgm:prSet presAssocID="{8E01E6E7-E34D-49E9-BE33-480A554E9868}" presName="node" presStyleLbl="node1" presStyleIdx="4" presStyleCnt="8">
        <dgm:presLayoutVars>
          <dgm:bulletEnabled val="1"/>
        </dgm:presLayoutVars>
      </dgm:prSet>
      <dgm:spPr/>
    </dgm:pt>
    <dgm:pt modelId="{F5B375F4-AB94-41D0-A7AC-5D7A2DA698D8}" type="pres">
      <dgm:prSet presAssocID="{3EB23878-855C-4652-BEDD-CBDBA48C0B50}" presName="sibTrans" presStyleCnt="0"/>
      <dgm:spPr/>
    </dgm:pt>
    <dgm:pt modelId="{9569ABEB-60EF-4FAC-9762-641B47CDA0CA}" type="pres">
      <dgm:prSet presAssocID="{8CEE429E-1464-4BEE-A363-07FF93FDCE32}" presName="node" presStyleLbl="node1" presStyleIdx="5" presStyleCnt="8">
        <dgm:presLayoutVars>
          <dgm:bulletEnabled val="1"/>
        </dgm:presLayoutVars>
      </dgm:prSet>
      <dgm:spPr/>
    </dgm:pt>
    <dgm:pt modelId="{B7E5E9D0-3EED-4AD2-A429-B546CB0F0649}" type="pres">
      <dgm:prSet presAssocID="{4FBABB1C-C50E-4BCC-B0A4-EC63C1B65C78}" presName="sibTrans" presStyleCnt="0"/>
      <dgm:spPr/>
    </dgm:pt>
    <dgm:pt modelId="{525A0E7D-5604-4CCC-8684-FD199C626A2D}" type="pres">
      <dgm:prSet presAssocID="{CEDF8664-6D79-4CAB-8E40-335FF5C24D60}" presName="node" presStyleLbl="node1" presStyleIdx="6" presStyleCnt="8">
        <dgm:presLayoutVars>
          <dgm:bulletEnabled val="1"/>
        </dgm:presLayoutVars>
      </dgm:prSet>
      <dgm:spPr/>
    </dgm:pt>
    <dgm:pt modelId="{37FEAB54-5C18-4A15-8EDE-695D03752D1F}" type="pres">
      <dgm:prSet presAssocID="{772DE947-E245-487E-A305-BF78504D8109}" presName="sibTrans" presStyleCnt="0"/>
      <dgm:spPr/>
    </dgm:pt>
    <dgm:pt modelId="{E28CEF2C-8927-40C5-9B02-B2642022851C}" type="pres">
      <dgm:prSet presAssocID="{F67132B3-4496-4AA2-8C41-B225BCDD0C83}" presName="node" presStyleLbl="node1" presStyleIdx="7" presStyleCnt="8">
        <dgm:presLayoutVars>
          <dgm:bulletEnabled val="1"/>
        </dgm:presLayoutVars>
      </dgm:prSet>
      <dgm:spPr/>
    </dgm:pt>
  </dgm:ptLst>
  <dgm:cxnLst>
    <dgm:cxn modelId="{F22DFD0A-2BA0-4291-A942-A524B090910A}" srcId="{34584B95-3160-46DD-AE6A-994237A69065}" destId="{F67132B3-4496-4AA2-8C41-B225BCDD0C83}" srcOrd="7" destOrd="0" parTransId="{2FFFBB41-C38D-4B4B-8820-6B87A49192FD}" sibTransId="{3052FA60-168D-43B3-AFA3-DDA496FFCE08}"/>
    <dgm:cxn modelId="{871FE112-F2FA-4A46-8448-6FCB82CD1815}" srcId="{34584B95-3160-46DD-AE6A-994237A69065}" destId="{8E01E6E7-E34D-49E9-BE33-480A554E9868}" srcOrd="4" destOrd="0" parTransId="{992ADDA2-4FFB-4094-8818-F798E75FE100}" sibTransId="{3EB23878-855C-4652-BEDD-CBDBA48C0B50}"/>
    <dgm:cxn modelId="{3A68771E-2B20-4AB3-800A-E2B24EF6D335}" srcId="{34584B95-3160-46DD-AE6A-994237A69065}" destId="{FA8C8B8A-6BB6-44E1-8F93-FABA0863F942}" srcOrd="3" destOrd="0" parTransId="{2DBABBF9-FD7B-4E2E-B862-BCFD9512FB69}" sibTransId="{AD07DB39-092B-42F1-A7DD-B67BF1B30AF6}"/>
    <dgm:cxn modelId="{D136BC63-1DB3-42EA-9B7F-E523515ED9C8}" type="presOf" srcId="{CEDF8664-6D79-4CAB-8E40-335FF5C24D60}" destId="{525A0E7D-5604-4CCC-8684-FD199C626A2D}" srcOrd="0" destOrd="0" presId="urn:microsoft.com/office/officeart/2005/8/layout/default"/>
    <dgm:cxn modelId="{149CD163-214D-4470-A69C-6B15078DF5E9}" type="presOf" srcId="{D4A19834-09D8-4DA6-BDCD-D6A12F270DB3}" destId="{3B258099-89C5-4434-863B-E92610744250}" srcOrd="0" destOrd="0" presId="urn:microsoft.com/office/officeart/2005/8/layout/default"/>
    <dgm:cxn modelId="{DB44BD6D-8A1E-47AA-8DFB-B402C5CBA031}" type="presOf" srcId="{8E01E6E7-E34D-49E9-BE33-480A554E9868}" destId="{97926652-D741-44CA-A474-DF8C9B5D0556}" srcOrd="0" destOrd="0" presId="urn:microsoft.com/office/officeart/2005/8/layout/default"/>
    <dgm:cxn modelId="{3E2A5B72-BD88-42B7-95F8-540F376E5ECA}" type="presOf" srcId="{3338C174-345C-4CE7-9B11-D7AF6D5D410D}" destId="{0DB9E99B-9046-40CD-BB54-3B771EA9FAC3}" srcOrd="0" destOrd="0" presId="urn:microsoft.com/office/officeart/2005/8/layout/default"/>
    <dgm:cxn modelId="{EABF1F59-9F55-4259-BC9C-995CB9815D0D}" type="presOf" srcId="{34584B95-3160-46DD-AE6A-994237A69065}" destId="{220914A2-71A2-4885-A82D-A24D8EE4E168}" srcOrd="0" destOrd="0" presId="urn:microsoft.com/office/officeart/2005/8/layout/default"/>
    <dgm:cxn modelId="{4D4FE67E-B239-4302-AB55-DDE6EF1E0318}" type="presOf" srcId="{F67132B3-4496-4AA2-8C41-B225BCDD0C83}" destId="{E28CEF2C-8927-40C5-9B02-B2642022851C}" srcOrd="0" destOrd="0" presId="urn:microsoft.com/office/officeart/2005/8/layout/default"/>
    <dgm:cxn modelId="{3BB8138C-90DA-4321-B7C7-2351B599EB9E}" srcId="{34584B95-3160-46DD-AE6A-994237A69065}" destId="{9CAD5262-0D0A-4B6C-8306-1C1AC055141C}" srcOrd="0" destOrd="0" parTransId="{14E137C0-CF1D-4C60-9923-72049A45F9F7}" sibTransId="{9EB0507B-53E9-4021-AB28-41B10A35469F}"/>
    <dgm:cxn modelId="{C41011A5-4A89-430E-8EA9-3F3E598C584B}" type="presOf" srcId="{FA8C8B8A-6BB6-44E1-8F93-FABA0863F942}" destId="{0EEEECA5-1DD4-4B85-A7A4-3C7A96480B28}" srcOrd="0" destOrd="0" presId="urn:microsoft.com/office/officeart/2005/8/layout/default"/>
    <dgm:cxn modelId="{5533F0CC-F244-4689-A01A-D9CDF417BDE7}" srcId="{34584B95-3160-46DD-AE6A-994237A69065}" destId="{CEDF8664-6D79-4CAB-8E40-335FF5C24D60}" srcOrd="6" destOrd="0" parTransId="{000D421C-2EA8-4738-879D-83C3AC8E3A60}" sibTransId="{772DE947-E245-487E-A305-BF78504D8109}"/>
    <dgm:cxn modelId="{B84C50D0-31ED-4911-876A-369AFE9FCDFE}" srcId="{34584B95-3160-46DD-AE6A-994237A69065}" destId="{3338C174-345C-4CE7-9B11-D7AF6D5D410D}" srcOrd="1" destOrd="0" parTransId="{B0D524A4-F497-4BC8-82A9-D8776382141F}" sibTransId="{16123C2A-00ED-45A5-8C3D-A739F262DF81}"/>
    <dgm:cxn modelId="{B3FE68DE-F9A8-4E5E-8F51-BFE266F6F46B}" type="presOf" srcId="{9CAD5262-0D0A-4B6C-8306-1C1AC055141C}" destId="{68A2309F-DDBE-42A7-A9A7-8E3AA0553471}" srcOrd="0" destOrd="0" presId="urn:microsoft.com/office/officeart/2005/8/layout/default"/>
    <dgm:cxn modelId="{5348B2DF-081E-4CE8-9266-3025007C35C3}" srcId="{34584B95-3160-46DD-AE6A-994237A69065}" destId="{D4A19834-09D8-4DA6-BDCD-D6A12F270DB3}" srcOrd="2" destOrd="0" parTransId="{27054772-8899-4DB1-8BCE-738DF0823E3F}" sibTransId="{6835537A-A5A6-4129-BF78-9683FC555BF7}"/>
    <dgm:cxn modelId="{1FBB02ED-1F44-4789-8BBC-34C37E5C7804}" srcId="{34584B95-3160-46DD-AE6A-994237A69065}" destId="{8CEE429E-1464-4BEE-A363-07FF93FDCE32}" srcOrd="5" destOrd="0" parTransId="{AF9C284B-B99C-4F54-8123-8E3E95FFD06B}" sibTransId="{4FBABB1C-C50E-4BCC-B0A4-EC63C1B65C78}"/>
    <dgm:cxn modelId="{AAD06EF1-B446-4276-82ED-B7D582E8DCFD}" type="presOf" srcId="{8CEE429E-1464-4BEE-A363-07FF93FDCE32}" destId="{9569ABEB-60EF-4FAC-9762-641B47CDA0CA}" srcOrd="0" destOrd="0" presId="urn:microsoft.com/office/officeart/2005/8/layout/default"/>
    <dgm:cxn modelId="{68EB288C-947D-4A41-8143-0FDE288AAFBE}" type="presParOf" srcId="{220914A2-71A2-4885-A82D-A24D8EE4E168}" destId="{68A2309F-DDBE-42A7-A9A7-8E3AA0553471}" srcOrd="0" destOrd="0" presId="urn:microsoft.com/office/officeart/2005/8/layout/default"/>
    <dgm:cxn modelId="{1BE5DE59-6EAB-4C64-86BE-8B4A0EDA3BAE}" type="presParOf" srcId="{220914A2-71A2-4885-A82D-A24D8EE4E168}" destId="{04A2DBEF-E1A2-4D14-A285-8F969F32865E}" srcOrd="1" destOrd="0" presId="urn:microsoft.com/office/officeart/2005/8/layout/default"/>
    <dgm:cxn modelId="{C0F3C027-5B68-400E-9C38-9BDBD7DDF2D5}" type="presParOf" srcId="{220914A2-71A2-4885-A82D-A24D8EE4E168}" destId="{0DB9E99B-9046-40CD-BB54-3B771EA9FAC3}" srcOrd="2" destOrd="0" presId="urn:microsoft.com/office/officeart/2005/8/layout/default"/>
    <dgm:cxn modelId="{8C7F44DE-CB21-4487-9476-9AF0CB978419}" type="presParOf" srcId="{220914A2-71A2-4885-A82D-A24D8EE4E168}" destId="{4422EE79-F193-4330-8768-9363276113A3}" srcOrd="3" destOrd="0" presId="urn:microsoft.com/office/officeart/2005/8/layout/default"/>
    <dgm:cxn modelId="{996C261E-CE25-41E3-B1AB-8904BBB877F0}" type="presParOf" srcId="{220914A2-71A2-4885-A82D-A24D8EE4E168}" destId="{3B258099-89C5-4434-863B-E92610744250}" srcOrd="4" destOrd="0" presId="urn:microsoft.com/office/officeart/2005/8/layout/default"/>
    <dgm:cxn modelId="{B47FABFE-4372-43D7-B394-7B68AFC4F371}" type="presParOf" srcId="{220914A2-71A2-4885-A82D-A24D8EE4E168}" destId="{91A426E9-DF57-4BE9-9760-D24126ABC354}" srcOrd="5" destOrd="0" presId="urn:microsoft.com/office/officeart/2005/8/layout/default"/>
    <dgm:cxn modelId="{FBF33DB9-E1E3-4B0C-8409-0B8314E5C148}" type="presParOf" srcId="{220914A2-71A2-4885-A82D-A24D8EE4E168}" destId="{0EEEECA5-1DD4-4B85-A7A4-3C7A96480B28}" srcOrd="6" destOrd="0" presId="urn:microsoft.com/office/officeart/2005/8/layout/default"/>
    <dgm:cxn modelId="{8E4C106A-FAB0-4DE4-9F4B-9EAFD0FBEB61}" type="presParOf" srcId="{220914A2-71A2-4885-A82D-A24D8EE4E168}" destId="{115FCC90-9E26-4E2F-AB86-F31F15639CD4}" srcOrd="7" destOrd="0" presId="urn:microsoft.com/office/officeart/2005/8/layout/default"/>
    <dgm:cxn modelId="{9F3727E1-FEAC-4330-B4D1-52A092CC65E5}" type="presParOf" srcId="{220914A2-71A2-4885-A82D-A24D8EE4E168}" destId="{97926652-D741-44CA-A474-DF8C9B5D0556}" srcOrd="8" destOrd="0" presId="urn:microsoft.com/office/officeart/2005/8/layout/default"/>
    <dgm:cxn modelId="{E98F80E0-F7E6-4AD6-ABED-B3BAB7823CBF}" type="presParOf" srcId="{220914A2-71A2-4885-A82D-A24D8EE4E168}" destId="{F5B375F4-AB94-41D0-A7AC-5D7A2DA698D8}" srcOrd="9" destOrd="0" presId="urn:microsoft.com/office/officeart/2005/8/layout/default"/>
    <dgm:cxn modelId="{8C689BCE-66E6-405C-8714-871D0AC685EA}" type="presParOf" srcId="{220914A2-71A2-4885-A82D-A24D8EE4E168}" destId="{9569ABEB-60EF-4FAC-9762-641B47CDA0CA}" srcOrd="10" destOrd="0" presId="urn:microsoft.com/office/officeart/2005/8/layout/default"/>
    <dgm:cxn modelId="{54545292-69B0-4F30-934A-58062C1F03CC}" type="presParOf" srcId="{220914A2-71A2-4885-A82D-A24D8EE4E168}" destId="{B7E5E9D0-3EED-4AD2-A429-B546CB0F0649}" srcOrd="11" destOrd="0" presId="urn:microsoft.com/office/officeart/2005/8/layout/default"/>
    <dgm:cxn modelId="{73294BDA-6C93-421B-B7AE-8FC6FE6496D0}" type="presParOf" srcId="{220914A2-71A2-4885-A82D-A24D8EE4E168}" destId="{525A0E7D-5604-4CCC-8684-FD199C626A2D}" srcOrd="12" destOrd="0" presId="urn:microsoft.com/office/officeart/2005/8/layout/default"/>
    <dgm:cxn modelId="{C50A0500-960B-4650-A427-D70AB79581F1}" type="presParOf" srcId="{220914A2-71A2-4885-A82D-A24D8EE4E168}" destId="{37FEAB54-5C18-4A15-8EDE-695D03752D1F}" srcOrd="13" destOrd="0" presId="urn:microsoft.com/office/officeart/2005/8/layout/default"/>
    <dgm:cxn modelId="{16AD965E-C282-4C02-BDC1-9EC9545FF15E}" type="presParOf" srcId="{220914A2-71A2-4885-A82D-A24D8EE4E168}" destId="{E28CEF2C-8927-40C5-9B02-B2642022851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617840-A3AE-42E5-A4F5-1500DBFDD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82A983A-43A0-4EF4-961F-A38BCABF2C25}">
      <dgm:prSet/>
      <dgm:spPr/>
      <dgm:t>
        <a:bodyPr/>
        <a:lstStyle/>
        <a:p>
          <a:r>
            <a:rPr lang="en-US" b="1"/>
            <a:t>Card Sorting:</a:t>
          </a:r>
          <a:r>
            <a:rPr lang="en-US"/>
            <a:t> Técnica colaborativa que envolve a organização de cartões com conteúdos ou funcionalidades em grupos e categorias, ajudando a entender a estrutura mental dos usuários e a definir a hierarquia do conteúdo de forma intuitiva.</a:t>
          </a:r>
        </a:p>
      </dgm:t>
    </dgm:pt>
    <dgm:pt modelId="{8EE260C3-DC55-46C5-B0AC-90BEB45BA15B}" type="parTrans" cxnId="{23ECBFA5-4535-43FF-BC66-6790F96A0F16}">
      <dgm:prSet/>
      <dgm:spPr/>
      <dgm:t>
        <a:bodyPr/>
        <a:lstStyle/>
        <a:p>
          <a:endParaRPr lang="en-US"/>
        </a:p>
      </dgm:t>
    </dgm:pt>
    <dgm:pt modelId="{8412FCC7-F54F-4EC3-AFDA-A0B6D0EE8227}" type="sibTrans" cxnId="{23ECBFA5-4535-43FF-BC66-6790F96A0F16}">
      <dgm:prSet/>
      <dgm:spPr/>
      <dgm:t>
        <a:bodyPr/>
        <a:lstStyle/>
        <a:p>
          <a:endParaRPr lang="en-US"/>
        </a:p>
      </dgm:t>
    </dgm:pt>
    <dgm:pt modelId="{C7FF67EF-4B0F-40AE-989D-63D668E6B359}">
      <dgm:prSet/>
      <dgm:spPr/>
      <dgm:t>
        <a:bodyPr/>
        <a:lstStyle/>
        <a:p>
          <a:r>
            <a:rPr lang="en-US" b="1"/>
            <a:t>Tree Testing:</a:t>
          </a:r>
          <a:r>
            <a:rPr lang="en-US"/>
            <a:t> Avaliação da eficácia da estrutura de navegação do site, solicitando aos usuários que encontrem informações específicas dentro de um mapa do site simplificado, revelando possíveis problemas de organização e rotulação.</a:t>
          </a:r>
        </a:p>
      </dgm:t>
    </dgm:pt>
    <dgm:pt modelId="{7796B72E-DC0D-4383-8C20-AD59A3619A12}" type="parTrans" cxnId="{58169FCA-87FD-4877-98D7-E521F75D72F3}">
      <dgm:prSet/>
      <dgm:spPr/>
      <dgm:t>
        <a:bodyPr/>
        <a:lstStyle/>
        <a:p>
          <a:endParaRPr lang="en-US"/>
        </a:p>
      </dgm:t>
    </dgm:pt>
    <dgm:pt modelId="{D8E08A90-22B8-43C3-953D-B43C97D3C20C}" type="sibTrans" cxnId="{58169FCA-87FD-4877-98D7-E521F75D72F3}">
      <dgm:prSet/>
      <dgm:spPr/>
      <dgm:t>
        <a:bodyPr/>
        <a:lstStyle/>
        <a:p>
          <a:endParaRPr lang="en-US"/>
        </a:p>
      </dgm:t>
    </dgm:pt>
    <dgm:pt modelId="{55B370B3-98F2-40C3-AE05-3E1FA1FA6B3B}">
      <dgm:prSet/>
      <dgm:spPr/>
      <dgm:t>
        <a:bodyPr/>
        <a:lstStyle/>
        <a:p>
          <a:r>
            <a:rPr lang="en-US" b="1"/>
            <a:t>Wireframes:</a:t>
          </a:r>
          <a:r>
            <a:rPr lang="en-US"/>
            <a:t> Representações visuais da estrutura e layout das páginas, que ajudam a definir a disposição dos elementos e a hierarquia da informação de forma esquemática, facilitando a comunicação e o feedback.</a:t>
          </a:r>
        </a:p>
      </dgm:t>
    </dgm:pt>
    <dgm:pt modelId="{DDC4A3DC-AEBA-439A-B457-0DECAA1A8EC2}" type="parTrans" cxnId="{8A55187D-F120-4E5B-BC40-6D0C475DA793}">
      <dgm:prSet/>
      <dgm:spPr/>
      <dgm:t>
        <a:bodyPr/>
        <a:lstStyle/>
        <a:p>
          <a:endParaRPr lang="en-US"/>
        </a:p>
      </dgm:t>
    </dgm:pt>
    <dgm:pt modelId="{5474BC13-A113-4E20-A4EE-F6007524186F}" type="sibTrans" cxnId="{8A55187D-F120-4E5B-BC40-6D0C475DA793}">
      <dgm:prSet/>
      <dgm:spPr/>
      <dgm:t>
        <a:bodyPr/>
        <a:lstStyle/>
        <a:p>
          <a:endParaRPr lang="en-US"/>
        </a:p>
      </dgm:t>
    </dgm:pt>
    <dgm:pt modelId="{D0302645-2A80-4A51-9503-A87472FFE7F0}">
      <dgm:prSet/>
      <dgm:spPr/>
      <dgm:t>
        <a:bodyPr/>
        <a:lstStyle/>
        <a:p>
          <a:r>
            <a:rPr lang="en-US" b="1"/>
            <a:t>User Flows:</a:t>
          </a:r>
          <a:r>
            <a:rPr lang="en-US"/>
            <a:t> Diagramas que ilustram o caminho percorrido pelo usuário para realizar uma tarefa específica, ajudando a identificar possíveis obstáculos e a otimizar a experiência do usuário, garantindo um fluxo claro e eficiente.</a:t>
          </a:r>
        </a:p>
      </dgm:t>
    </dgm:pt>
    <dgm:pt modelId="{141C6307-4D42-465E-992E-560AF6D24766}" type="parTrans" cxnId="{8650CE28-4117-41BE-9F94-2F747B2BF0E3}">
      <dgm:prSet/>
      <dgm:spPr/>
      <dgm:t>
        <a:bodyPr/>
        <a:lstStyle/>
        <a:p>
          <a:endParaRPr lang="en-US"/>
        </a:p>
      </dgm:t>
    </dgm:pt>
    <dgm:pt modelId="{A1456095-574F-4B47-B314-DC99DA131DC7}" type="sibTrans" cxnId="{8650CE28-4117-41BE-9F94-2F747B2BF0E3}">
      <dgm:prSet/>
      <dgm:spPr/>
      <dgm:t>
        <a:bodyPr/>
        <a:lstStyle/>
        <a:p>
          <a:endParaRPr lang="en-US"/>
        </a:p>
      </dgm:t>
    </dgm:pt>
    <dgm:pt modelId="{5BDE4198-86F6-4A18-A5E0-6B8AEF598C39}" type="pres">
      <dgm:prSet presAssocID="{EA617840-A3AE-42E5-A4F5-1500DBFDD788}" presName="root" presStyleCnt="0">
        <dgm:presLayoutVars>
          <dgm:dir/>
          <dgm:resizeHandles val="exact"/>
        </dgm:presLayoutVars>
      </dgm:prSet>
      <dgm:spPr/>
    </dgm:pt>
    <dgm:pt modelId="{C9758224-2C47-4F28-987C-91B842257BFD}" type="pres">
      <dgm:prSet presAssocID="{482A983A-43A0-4EF4-961F-A38BCABF2C25}" presName="compNode" presStyleCnt="0"/>
      <dgm:spPr/>
    </dgm:pt>
    <dgm:pt modelId="{C00672B1-FB77-416C-A5FB-6E4500F1DEC7}" type="pres">
      <dgm:prSet presAssocID="{482A983A-43A0-4EF4-961F-A38BCABF2C25}" presName="bgRect" presStyleLbl="bgShp" presStyleIdx="0" presStyleCnt="4"/>
      <dgm:spPr/>
    </dgm:pt>
    <dgm:pt modelId="{D3A8E1F8-CE4A-42FC-A672-579F308BC44C}" type="pres">
      <dgm:prSet presAssocID="{482A983A-43A0-4EF4-961F-A38BCABF2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31216C-80E2-45CC-B0B5-95FA47F8D207}" type="pres">
      <dgm:prSet presAssocID="{482A983A-43A0-4EF4-961F-A38BCABF2C25}" presName="spaceRect" presStyleCnt="0"/>
      <dgm:spPr/>
    </dgm:pt>
    <dgm:pt modelId="{B0C533DD-8498-4ACF-89D9-F4E63C3FE637}" type="pres">
      <dgm:prSet presAssocID="{482A983A-43A0-4EF4-961F-A38BCABF2C25}" presName="parTx" presStyleLbl="revTx" presStyleIdx="0" presStyleCnt="4">
        <dgm:presLayoutVars>
          <dgm:chMax val="0"/>
          <dgm:chPref val="0"/>
        </dgm:presLayoutVars>
      </dgm:prSet>
      <dgm:spPr/>
    </dgm:pt>
    <dgm:pt modelId="{D550DD1D-585F-467E-B392-55AB04F31DD1}" type="pres">
      <dgm:prSet presAssocID="{8412FCC7-F54F-4EC3-AFDA-A0B6D0EE8227}" presName="sibTrans" presStyleCnt="0"/>
      <dgm:spPr/>
    </dgm:pt>
    <dgm:pt modelId="{3881DABB-DA31-47D4-B282-6F988B4E6028}" type="pres">
      <dgm:prSet presAssocID="{C7FF67EF-4B0F-40AE-989D-63D668E6B359}" presName="compNode" presStyleCnt="0"/>
      <dgm:spPr/>
    </dgm:pt>
    <dgm:pt modelId="{72A54B07-A54C-4153-A740-B1598716AD18}" type="pres">
      <dgm:prSet presAssocID="{C7FF67EF-4B0F-40AE-989D-63D668E6B359}" presName="bgRect" presStyleLbl="bgShp" presStyleIdx="1" presStyleCnt="4"/>
      <dgm:spPr/>
    </dgm:pt>
    <dgm:pt modelId="{0B396F3F-0E74-4F14-A765-1EA75E56A42A}" type="pres">
      <dgm:prSet presAssocID="{C7FF67EF-4B0F-40AE-989D-63D668E6B3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267931-0FEC-46C0-A474-8F29544CF755}" type="pres">
      <dgm:prSet presAssocID="{C7FF67EF-4B0F-40AE-989D-63D668E6B359}" presName="spaceRect" presStyleCnt="0"/>
      <dgm:spPr/>
    </dgm:pt>
    <dgm:pt modelId="{320D2C84-0FB2-4FA6-9478-ECF860C34175}" type="pres">
      <dgm:prSet presAssocID="{C7FF67EF-4B0F-40AE-989D-63D668E6B359}" presName="parTx" presStyleLbl="revTx" presStyleIdx="1" presStyleCnt="4">
        <dgm:presLayoutVars>
          <dgm:chMax val="0"/>
          <dgm:chPref val="0"/>
        </dgm:presLayoutVars>
      </dgm:prSet>
      <dgm:spPr/>
    </dgm:pt>
    <dgm:pt modelId="{AB3D5432-B381-4CE8-86D8-A885F3582AAD}" type="pres">
      <dgm:prSet presAssocID="{D8E08A90-22B8-43C3-953D-B43C97D3C20C}" presName="sibTrans" presStyleCnt="0"/>
      <dgm:spPr/>
    </dgm:pt>
    <dgm:pt modelId="{72B7BA1E-C184-4BD7-95A1-C80904C5FFBC}" type="pres">
      <dgm:prSet presAssocID="{55B370B3-98F2-40C3-AE05-3E1FA1FA6B3B}" presName="compNode" presStyleCnt="0"/>
      <dgm:spPr/>
    </dgm:pt>
    <dgm:pt modelId="{32836DA4-3058-4D80-BD65-D5DB3C3F89EE}" type="pres">
      <dgm:prSet presAssocID="{55B370B3-98F2-40C3-AE05-3E1FA1FA6B3B}" presName="bgRect" presStyleLbl="bgShp" presStyleIdx="2" presStyleCnt="4"/>
      <dgm:spPr/>
    </dgm:pt>
    <dgm:pt modelId="{12BC1A83-9B4E-47BF-8411-E4FFABBA443A}" type="pres">
      <dgm:prSet presAssocID="{55B370B3-98F2-40C3-AE05-3E1FA1FA6B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77000CB-7153-4A8B-AFCD-3C4656ADBB12}" type="pres">
      <dgm:prSet presAssocID="{55B370B3-98F2-40C3-AE05-3E1FA1FA6B3B}" presName="spaceRect" presStyleCnt="0"/>
      <dgm:spPr/>
    </dgm:pt>
    <dgm:pt modelId="{E9A815EE-4716-4D7B-BB5A-385ADEB5A868}" type="pres">
      <dgm:prSet presAssocID="{55B370B3-98F2-40C3-AE05-3E1FA1FA6B3B}" presName="parTx" presStyleLbl="revTx" presStyleIdx="2" presStyleCnt="4">
        <dgm:presLayoutVars>
          <dgm:chMax val="0"/>
          <dgm:chPref val="0"/>
        </dgm:presLayoutVars>
      </dgm:prSet>
      <dgm:spPr/>
    </dgm:pt>
    <dgm:pt modelId="{F617F95A-A8AE-46BD-8546-F05CA88FAF7B}" type="pres">
      <dgm:prSet presAssocID="{5474BC13-A113-4E20-A4EE-F6007524186F}" presName="sibTrans" presStyleCnt="0"/>
      <dgm:spPr/>
    </dgm:pt>
    <dgm:pt modelId="{6F3FFB0E-C36E-476C-BBEF-BF8B3A2E3D92}" type="pres">
      <dgm:prSet presAssocID="{D0302645-2A80-4A51-9503-A87472FFE7F0}" presName="compNode" presStyleCnt="0"/>
      <dgm:spPr/>
    </dgm:pt>
    <dgm:pt modelId="{59E14D7F-4A2E-49AB-9EFB-6B623127A23B}" type="pres">
      <dgm:prSet presAssocID="{D0302645-2A80-4A51-9503-A87472FFE7F0}" presName="bgRect" presStyleLbl="bgShp" presStyleIdx="3" presStyleCnt="4"/>
      <dgm:spPr/>
    </dgm:pt>
    <dgm:pt modelId="{86B3CCD3-DF8E-44C3-9BD6-BF0ED0D518CA}" type="pres">
      <dgm:prSet presAssocID="{D0302645-2A80-4A51-9503-A87472FFE7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C2B7C6-E7CB-4BC5-8609-F48AFF04B6B3}" type="pres">
      <dgm:prSet presAssocID="{D0302645-2A80-4A51-9503-A87472FFE7F0}" presName="spaceRect" presStyleCnt="0"/>
      <dgm:spPr/>
    </dgm:pt>
    <dgm:pt modelId="{22EDD247-15A9-4534-AF3A-84F856DE70A6}" type="pres">
      <dgm:prSet presAssocID="{D0302645-2A80-4A51-9503-A87472FFE7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50CE28-4117-41BE-9F94-2F747B2BF0E3}" srcId="{EA617840-A3AE-42E5-A4F5-1500DBFDD788}" destId="{D0302645-2A80-4A51-9503-A87472FFE7F0}" srcOrd="3" destOrd="0" parTransId="{141C6307-4D42-465E-992E-560AF6D24766}" sibTransId="{A1456095-574F-4B47-B314-DC99DA131DC7}"/>
    <dgm:cxn modelId="{2C2C163F-0FE1-4626-B25E-B436AE10C0DE}" type="presOf" srcId="{C7FF67EF-4B0F-40AE-989D-63D668E6B359}" destId="{320D2C84-0FB2-4FA6-9478-ECF860C34175}" srcOrd="0" destOrd="0" presId="urn:microsoft.com/office/officeart/2018/2/layout/IconVerticalSolidList"/>
    <dgm:cxn modelId="{8A55187D-F120-4E5B-BC40-6D0C475DA793}" srcId="{EA617840-A3AE-42E5-A4F5-1500DBFDD788}" destId="{55B370B3-98F2-40C3-AE05-3E1FA1FA6B3B}" srcOrd="2" destOrd="0" parTransId="{DDC4A3DC-AEBA-439A-B457-0DECAA1A8EC2}" sibTransId="{5474BC13-A113-4E20-A4EE-F6007524186F}"/>
    <dgm:cxn modelId="{23ECBFA5-4535-43FF-BC66-6790F96A0F16}" srcId="{EA617840-A3AE-42E5-A4F5-1500DBFDD788}" destId="{482A983A-43A0-4EF4-961F-A38BCABF2C25}" srcOrd="0" destOrd="0" parTransId="{8EE260C3-DC55-46C5-B0AC-90BEB45BA15B}" sibTransId="{8412FCC7-F54F-4EC3-AFDA-A0B6D0EE8227}"/>
    <dgm:cxn modelId="{8EB461A8-265D-456C-B891-087CABF41EB2}" type="presOf" srcId="{55B370B3-98F2-40C3-AE05-3E1FA1FA6B3B}" destId="{E9A815EE-4716-4D7B-BB5A-385ADEB5A868}" srcOrd="0" destOrd="0" presId="urn:microsoft.com/office/officeart/2018/2/layout/IconVerticalSolidList"/>
    <dgm:cxn modelId="{58169FCA-87FD-4877-98D7-E521F75D72F3}" srcId="{EA617840-A3AE-42E5-A4F5-1500DBFDD788}" destId="{C7FF67EF-4B0F-40AE-989D-63D668E6B359}" srcOrd="1" destOrd="0" parTransId="{7796B72E-DC0D-4383-8C20-AD59A3619A12}" sibTransId="{D8E08A90-22B8-43C3-953D-B43C97D3C20C}"/>
    <dgm:cxn modelId="{7C86C4D2-008B-40DC-BE5D-6DC58DEB2294}" type="presOf" srcId="{D0302645-2A80-4A51-9503-A87472FFE7F0}" destId="{22EDD247-15A9-4534-AF3A-84F856DE70A6}" srcOrd="0" destOrd="0" presId="urn:microsoft.com/office/officeart/2018/2/layout/IconVerticalSolidList"/>
    <dgm:cxn modelId="{CD1924DC-B592-467A-8632-945F70EAF9F6}" type="presOf" srcId="{EA617840-A3AE-42E5-A4F5-1500DBFDD788}" destId="{5BDE4198-86F6-4A18-A5E0-6B8AEF598C39}" srcOrd="0" destOrd="0" presId="urn:microsoft.com/office/officeart/2018/2/layout/IconVerticalSolidList"/>
    <dgm:cxn modelId="{0BB23CEC-3C12-4082-960B-C90825782082}" type="presOf" srcId="{482A983A-43A0-4EF4-961F-A38BCABF2C25}" destId="{B0C533DD-8498-4ACF-89D9-F4E63C3FE637}" srcOrd="0" destOrd="0" presId="urn:microsoft.com/office/officeart/2018/2/layout/IconVerticalSolidList"/>
    <dgm:cxn modelId="{708EBBCA-2BF3-4C5E-A195-19A1AE01A291}" type="presParOf" srcId="{5BDE4198-86F6-4A18-A5E0-6B8AEF598C39}" destId="{C9758224-2C47-4F28-987C-91B842257BFD}" srcOrd="0" destOrd="0" presId="urn:microsoft.com/office/officeart/2018/2/layout/IconVerticalSolidList"/>
    <dgm:cxn modelId="{C0DB9802-911B-4C97-9C94-6705B2DEAE23}" type="presParOf" srcId="{C9758224-2C47-4F28-987C-91B842257BFD}" destId="{C00672B1-FB77-416C-A5FB-6E4500F1DEC7}" srcOrd="0" destOrd="0" presId="urn:microsoft.com/office/officeart/2018/2/layout/IconVerticalSolidList"/>
    <dgm:cxn modelId="{483DFD9C-C3D0-4693-AF15-38F396164B5C}" type="presParOf" srcId="{C9758224-2C47-4F28-987C-91B842257BFD}" destId="{D3A8E1F8-CE4A-42FC-A672-579F308BC44C}" srcOrd="1" destOrd="0" presId="urn:microsoft.com/office/officeart/2018/2/layout/IconVerticalSolidList"/>
    <dgm:cxn modelId="{970675F5-50C4-4EAB-9E43-616B76598291}" type="presParOf" srcId="{C9758224-2C47-4F28-987C-91B842257BFD}" destId="{6C31216C-80E2-45CC-B0B5-95FA47F8D207}" srcOrd="2" destOrd="0" presId="urn:microsoft.com/office/officeart/2018/2/layout/IconVerticalSolidList"/>
    <dgm:cxn modelId="{C5F47BB5-F106-4C92-8A65-D1865627A0D8}" type="presParOf" srcId="{C9758224-2C47-4F28-987C-91B842257BFD}" destId="{B0C533DD-8498-4ACF-89D9-F4E63C3FE637}" srcOrd="3" destOrd="0" presId="urn:microsoft.com/office/officeart/2018/2/layout/IconVerticalSolidList"/>
    <dgm:cxn modelId="{DC013D4D-1178-47B2-9008-BD7963C9FCF8}" type="presParOf" srcId="{5BDE4198-86F6-4A18-A5E0-6B8AEF598C39}" destId="{D550DD1D-585F-467E-B392-55AB04F31DD1}" srcOrd="1" destOrd="0" presId="urn:microsoft.com/office/officeart/2018/2/layout/IconVerticalSolidList"/>
    <dgm:cxn modelId="{62B339EE-4C4A-49EB-9DEB-D725F55FC143}" type="presParOf" srcId="{5BDE4198-86F6-4A18-A5E0-6B8AEF598C39}" destId="{3881DABB-DA31-47D4-B282-6F988B4E6028}" srcOrd="2" destOrd="0" presId="urn:microsoft.com/office/officeart/2018/2/layout/IconVerticalSolidList"/>
    <dgm:cxn modelId="{E64163E0-66F6-4338-8D19-58795C5BD8E8}" type="presParOf" srcId="{3881DABB-DA31-47D4-B282-6F988B4E6028}" destId="{72A54B07-A54C-4153-A740-B1598716AD18}" srcOrd="0" destOrd="0" presId="urn:microsoft.com/office/officeart/2018/2/layout/IconVerticalSolidList"/>
    <dgm:cxn modelId="{5DDA220E-753E-4BC4-A4F6-79EAFAA78001}" type="presParOf" srcId="{3881DABB-DA31-47D4-B282-6F988B4E6028}" destId="{0B396F3F-0E74-4F14-A765-1EA75E56A42A}" srcOrd="1" destOrd="0" presId="urn:microsoft.com/office/officeart/2018/2/layout/IconVerticalSolidList"/>
    <dgm:cxn modelId="{3358F01B-01BB-4F88-BF10-69147E1984A1}" type="presParOf" srcId="{3881DABB-DA31-47D4-B282-6F988B4E6028}" destId="{32267931-0FEC-46C0-A474-8F29544CF755}" srcOrd="2" destOrd="0" presId="urn:microsoft.com/office/officeart/2018/2/layout/IconVerticalSolidList"/>
    <dgm:cxn modelId="{76EBA5EA-BF94-442C-ADDD-8B6BE9188021}" type="presParOf" srcId="{3881DABB-DA31-47D4-B282-6F988B4E6028}" destId="{320D2C84-0FB2-4FA6-9478-ECF860C34175}" srcOrd="3" destOrd="0" presId="urn:microsoft.com/office/officeart/2018/2/layout/IconVerticalSolidList"/>
    <dgm:cxn modelId="{13DECE2D-5FC0-4173-8C2D-AF790BCA963A}" type="presParOf" srcId="{5BDE4198-86F6-4A18-A5E0-6B8AEF598C39}" destId="{AB3D5432-B381-4CE8-86D8-A885F3582AAD}" srcOrd="3" destOrd="0" presId="urn:microsoft.com/office/officeart/2018/2/layout/IconVerticalSolidList"/>
    <dgm:cxn modelId="{06B079A0-2492-4F36-AFB5-0058F262FBBA}" type="presParOf" srcId="{5BDE4198-86F6-4A18-A5E0-6B8AEF598C39}" destId="{72B7BA1E-C184-4BD7-95A1-C80904C5FFBC}" srcOrd="4" destOrd="0" presId="urn:microsoft.com/office/officeart/2018/2/layout/IconVerticalSolidList"/>
    <dgm:cxn modelId="{3E6218E4-0C54-4261-A018-0DAD03C7BA88}" type="presParOf" srcId="{72B7BA1E-C184-4BD7-95A1-C80904C5FFBC}" destId="{32836DA4-3058-4D80-BD65-D5DB3C3F89EE}" srcOrd="0" destOrd="0" presId="urn:microsoft.com/office/officeart/2018/2/layout/IconVerticalSolidList"/>
    <dgm:cxn modelId="{55B0F4E8-4313-4B45-96FC-7E5F12D1E4D3}" type="presParOf" srcId="{72B7BA1E-C184-4BD7-95A1-C80904C5FFBC}" destId="{12BC1A83-9B4E-47BF-8411-E4FFABBA443A}" srcOrd="1" destOrd="0" presId="urn:microsoft.com/office/officeart/2018/2/layout/IconVerticalSolidList"/>
    <dgm:cxn modelId="{D15FB1D6-3039-45C3-B204-EAD511877F68}" type="presParOf" srcId="{72B7BA1E-C184-4BD7-95A1-C80904C5FFBC}" destId="{B77000CB-7153-4A8B-AFCD-3C4656ADBB12}" srcOrd="2" destOrd="0" presId="urn:microsoft.com/office/officeart/2018/2/layout/IconVerticalSolidList"/>
    <dgm:cxn modelId="{F124412F-BA02-45E8-9335-781565352A49}" type="presParOf" srcId="{72B7BA1E-C184-4BD7-95A1-C80904C5FFBC}" destId="{E9A815EE-4716-4D7B-BB5A-385ADEB5A868}" srcOrd="3" destOrd="0" presId="urn:microsoft.com/office/officeart/2018/2/layout/IconVerticalSolidList"/>
    <dgm:cxn modelId="{D354E289-96DC-466E-958B-32D3D6016CA6}" type="presParOf" srcId="{5BDE4198-86F6-4A18-A5E0-6B8AEF598C39}" destId="{F617F95A-A8AE-46BD-8546-F05CA88FAF7B}" srcOrd="5" destOrd="0" presId="urn:microsoft.com/office/officeart/2018/2/layout/IconVerticalSolidList"/>
    <dgm:cxn modelId="{3E894D0B-0BAB-4CAC-BA8C-5355A3BF1A4F}" type="presParOf" srcId="{5BDE4198-86F6-4A18-A5E0-6B8AEF598C39}" destId="{6F3FFB0E-C36E-476C-BBEF-BF8B3A2E3D92}" srcOrd="6" destOrd="0" presId="urn:microsoft.com/office/officeart/2018/2/layout/IconVerticalSolidList"/>
    <dgm:cxn modelId="{E244C9C4-C32D-4F5E-A7D6-DF297ABF9346}" type="presParOf" srcId="{6F3FFB0E-C36E-476C-BBEF-BF8B3A2E3D92}" destId="{59E14D7F-4A2E-49AB-9EFB-6B623127A23B}" srcOrd="0" destOrd="0" presId="urn:microsoft.com/office/officeart/2018/2/layout/IconVerticalSolidList"/>
    <dgm:cxn modelId="{2AE8285B-6007-4B14-90B5-9F52AD5594A9}" type="presParOf" srcId="{6F3FFB0E-C36E-476C-BBEF-BF8B3A2E3D92}" destId="{86B3CCD3-DF8E-44C3-9BD6-BF0ED0D518CA}" srcOrd="1" destOrd="0" presId="urn:microsoft.com/office/officeart/2018/2/layout/IconVerticalSolidList"/>
    <dgm:cxn modelId="{2F8E4911-5A04-4D95-9A50-BCA3F99E0D58}" type="presParOf" srcId="{6F3FFB0E-C36E-476C-BBEF-BF8B3A2E3D92}" destId="{EAC2B7C6-E7CB-4BC5-8609-F48AFF04B6B3}" srcOrd="2" destOrd="0" presId="urn:microsoft.com/office/officeart/2018/2/layout/IconVerticalSolidList"/>
    <dgm:cxn modelId="{BA0FBFCF-2692-4A6B-A3DD-B5B0C4CE3E33}" type="presParOf" srcId="{6F3FFB0E-C36E-476C-BBEF-BF8B3A2E3D92}" destId="{22EDD247-15A9-4534-AF3A-84F856DE70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303292-EFB2-4CF6-B439-C07F06CC4A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1A79FE-7752-4E3B-8A63-A7BDC2EF2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Personas:</a:t>
          </a:r>
          <a:r>
            <a:rPr lang="en-US"/>
            <a:t> Criação de perfis fictícios de usuários representativos, que ajudam a entender suas necessidades, motivações e comportamentos, permitindo um design mais centrado no usuário e empático.</a:t>
          </a:r>
        </a:p>
      </dgm:t>
    </dgm:pt>
    <dgm:pt modelId="{FD11E7D8-1246-4106-95A8-693B5255B28C}" type="parTrans" cxnId="{3EC3BBFD-546E-415A-BF60-045281C2771C}">
      <dgm:prSet/>
      <dgm:spPr/>
      <dgm:t>
        <a:bodyPr/>
        <a:lstStyle/>
        <a:p>
          <a:endParaRPr lang="en-US"/>
        </a:p>
      </dgm:t>
    </dgm:pt>
    <dgm:pt modelId="{4464623D-5ED2-4F29-AB92-00884AAD95FE}" type="sibTrans" cxnId="{3EC3BBFD-546E-415A-BF60-045281C277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E4255B-2607-4FF8-953A-11F18F866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Análise de tarefas:</a:t>
          </a:r>
          <a:r>
            <a:rPr lang="en-US"/>
            <a:t> Decomposição das tarefas que os usuários precisam realizar no sistema em etapas menores, ajudando a identificar as funcionalidades e informações necessárias em cada etapa, garantindo que o sistema suporte o fluxo de trabalho do usuário.</a:t>
          </a:r>
        </a:p>
      </dgm:t>
    </dgm:pt>
    <dgm:pt modelId="{AE54FAB2-5CB6-46A7-9BE6-CF0DE35FFF19}" type="parTrans" cxnId="{FF38CCA9-E74D-4C17-9DE5-412AE57E594E}">
      <dgm:prSet/>
      <dgm:spPr/>
      <dgm:t>
        <a:bodyPr/>
        <a:lstStyle/>
        <a:p>
          <a:endParaRPr lang="en-US"/>
        </a:p>
      </dgm:t>
    </dgm:pt>
    <dgm:pt modelId="{F891A86E-67D9-4204-B067-4C671009FA37}" type="sibTrans" cxnId="{FF38CCA9-E74D-4C17-9DE5-412AE57E59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E9BA03-AE26-41AF-A2B1-5D02C3C94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Heurísticas de usabilidade:</a:t>
          </a:r>
          <a:r>
            <a:rPr lang="en-US"/>
            <a:t> Princípios gerais de design de interface que ajudam a garantir que o sistema seja fácil de usar, aprender e lembrar, como consistência, feedback claro e controle do usuário.</a:t>
          </a:r>
        </a:p>
      </dgm:t>
    </dgm:pt>
    <dgm:pt modelId="{389933F4-6024-41D8-8420-1EE54E9A4A14}" type="parTrans" cxnId="{CD1D4CEC-F318-4903-97AA-DD7EC708D395}">
      <dgm:prSet/>
      <dgm:spPr/>
      <dgm:t>
        <a:bodyPr/>
        <a:lstStyle/>
        <a:p>
          <a:endParaRPr lang="en-US"/>
        </a:p>
      </dgm:t>
    </dgm:pt>
    <dgm:pt modelId="{AD2B2A4A-22A2-4E2E-BD69-B870FB47F1EB}" type="sibTrans" cxnId="{CD1D4CEC-F318-4903-97AA-DD7EC708D3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B561C9-C0B3-4A6B-B287-F5B8AAE33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Testes de usabilidade:</a:t>
          </a:r>
          <a:r>
            <a:rPr lang="en-US"/>
            <a:t> Avaliação da facilidade de uso do sistema por meio de observação e coleta de feedback de usuários reais, identificando problemas e oportunidades de melhoria para aprimorar a experiência do usuário.</a:t>
          </a:r>
        </a:p>
      </dgm:t>
    </dgm:pt>
    <dgm:pt modelId="{C8679FDE-CC4A-4EBC-9E82-D053F37531F6}" type="parTrans" cxnId="{7C10D202-DACE-44A0-999B-C8103FAF3DE8}">
      <dgm:prSet/>
      <dgm:spPr/>
      <dgm:t>
        <a:bodyPr/>
        <a:lstStyle/>
        <a:p>
          <a:endParaRPr lang="en-US"/>
        </a:p>
      </dgm:t>
    </dgm:pt>
    <dgm:pt modelId="{71B5EA8B-2FDB-46BC-B17E-0631896355B4}" type="sibTrans" cxnId="{7C10D202-DACE-44A0-999B-C8103FAF3DE8}">
      <dgm:prSet/>
      <dgm:spPr/>
      <dgm:t>
        <a:bodyPr/>
        <a:lstStyle/>
        <a:p>
          <a:endParaRPr lang="en-US"/>
        </a:p>
      </dgm:t>
    </dgm:pt>
    <dgm:pt modelId="{5FAB8654-5070-455A-B0F2-7B9EC8A4B40F}" type="pres">
      <dgm:prSet presAssocID="{41303292-EFB2-4CF6-B439-C07F06CC4AFE}" presName="root" presStyleCnt="0">
        <dgm:presLayoutVars>
          <dgm:dir/>
          <dgm:resizeHandles val="exact"/>
        </dgm:presLayoutVars>
      </dgm:prSet>
      <dgm:spPr/>
    </dgm:pt>
    <dgm:pt modelId="{6A2CDB29-EC2D-4018-940B-5A732F9B82C4}" type="pres">
      <dgm:prSet presAssocID="{301A79FE-7752-4E3B-8A63-A7BDC2EF23A4}" presName="compNode" presStyleCnt="0"/>
      <dgm:spPr/>
    </dgm:pt>
    <dgm:pt modelId="{27B831C1-9885-4CBE-B43E-AE38672EF2D7}" type="pres">
      <dgm:prSet presAssocID="{301A79FE-7752-4E3B-8A63-A7BDC2EF23A4}" presName="bgRect" presStyleLbl="bgShp" presStyleIdx="0" presStyleCnt="4"/>
      <dgm:spPr/>
    </dgm:pt>
    <dgm:pt modelId="{AD4CD59A-9CE3-4D7B-B127-82B29DF4C6F0}" type="pres">
      <dgm:prSet presAssocID="{301A79FE-7752-4E3B-8A63-A7BDC2EF23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38BCDE2-BBE4-4DE3-972E-E4F9BAD53BDD}" type="pres">
      <dgm:prSet presAssocID="{301A79FE-7752-4E3B-8A63-A7BDC2EF23A4}" presName="spaceRect" presStyleCnt="0"/>
      <dgm:spPr/>
    </dgm:pt>
    <dgm:pt modelId="{8FDD1F19-79D7-4286-BD51-13F14F5371C7}" type="pres">
      <dgm:prSet presAssocID="{301A79FE-7752-4E3B-8A63-A7BDC2EF23A4}" presName="parTx" presStyleLbl="revTx" presStyleIdx="0" presStyleCnt="4">
        <dgm:presLayoutVars>
          <dgm:chMax val="0"/>
          <dgm:chPref val="0"/>
        </dgm:presLayoutVars>
      </dgm:prSet>
      <dgm:spPr/>
    </dgm:pt>
    <dgm:pt modelId="{D7E870AD-DEDE-41D4-990A-DF69BDFD7A81}" type="pres">
      <dgm:prSet presAssocID="{4464623D-5ED2-4F29-AB92-00884AAD95FE}" presName="sibTrans" presStyleCnt="0"/>
      <dgm:spPr/>
    </dgm:pt>
    <dgm:pt modelId="{10ECA9B6-CABE-4E6D-9EE5-02F93AB4EDE8}" type="pres">
      <dgm:prSet presAssocID="{C4E4255B-2607-4FF8-953A-11F18F866AA7}" presName="compNode" presStyleCnt="0"/>
      <dgm:spPr/>
    </dgm:pt>
    <dgm:pt modelId="{2BDC8605-A668-4575-AC7E-51F404AF15BA}" type="pres">
      <dgm:prSet presAssocID="{C4E4255B-2607-4FF8-953A-11F18F866AA7}" presName="bgRect" presStyleLbl="bgShp" presStyleIdx="1" presStyleCnt="4"/>
      <dgm:spPr/>
    </dgm:pt>
    <dgm:pt modelId="{07C57ED8-8762-4AE4-8868-BCB7B48DE5FA}" type="pres">
      <dgm:prSet presAssocID="{C4E4255B-2607-4FF8-953A-11F18F866A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50FDBC-8C6B-455E-97C5-CCA43662260E}" type="pres">
      <dgm:prSet presAssocID="{C4E4255B-2607-4FF8-953A-11F18F866AA7}" presName="spaceRect" presStyleCnt="0"/>
      <dgm:spPr/>
    </dgm:pt>
    <dgm:pt modelId="{33396D1A-CB7E-4B2D-A318-FAB630613414}" type="pres">
      <dgm:prSet presAssocID="{C4E4255B-2607-4FF8-953A-11F18F866AA7}" presName="parTx" presStyleLbl="revTx" presStyleIdx="1" presStyleCnt="4">
        <dgm:presLayoutVars>
          <dgm:chMax val="0"/>
          <dgm:chPref val="0"/>
        </dgm:presLayoutVars>
      </dgm:prSet>
      <dgm:spPr/>
    </dgm:pt>
    <dgm:pt modelId="{0E051088-4FEF-44E0-AEF0-00A416C43727}" type="pres">
      <dgm:prSet presAssocID="{F891A86E-67D9-4204-B067-4C671009FA37}" presName="sibTrans" presStyleCnt="0"/>
      <dgm:spPr/>
    </dgm:pt>
    <dgm:pt modelId="{45FAF12A-7AC5-4CB4-8BC1-765E83697355}" type="pres">
      <dgm:prSet presAssocID="{65E9BA03-AE26-41AF-A2B1-5D02C3C943DD}" presName="compNode" presStyleCnt="0"/>
      <dgm:spPr/>
    </dgm:pt>
    <dgm:pt modelId="{F17F8FF7-5B1E-4A92-B2F3-63811387F256}" type="pres">
      <dgm:prSet presAssocID="{65E9BA03-AE26-41AF-A2B1-5D02C3C943DD}" presName="bgRect" presStyleLbl="bgShp" presStyleIdx="2" presStyleCnt="4"/>
      <dgm:spPr/>
    </dgm:pt>
    <dgm:pt modelId="{DF9C3F2B-0A70-418C-8561-CB7909830E52}" type="pres">
      <dgm:prSet presAssocID="{65E9BA03-AE26-41AF-A2B1-5D02C3C943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EEBBC8-1FB8-4284-9FAD-6DDF37AE4C25}" type="pres">
      <dgm:prSet presAssocID="{65E9BA03-AE26-41AF-A2B1-5D02C3C943DD}" presName="spaceRect" presStyleCnt="0"/>
      <dgm:spPr/>
    </dgm:pt>
    <dgm:pt modelId="{F6D284A7-CFD3-4123-802C-C811BF6F004D}" type="pres">
      <dgm:prSet presAssocID="{65E9BA03-AE26-41AF-A2B1-5D02C3C943DD}" presName="parTx" presStyleLbl="revTx" presStyleIdx="2" presStyleCnt="4">
        <dgm:presLayoutVars>
          <dgm:chMax val="0"/>
          <dgm:chPref val="0"/>
        </dgm:presLayoutVars>
      </dgm:prSet>
      <dgm:spPr/>
    </dgm:pt>
    <dgm:pt modelId="{820010B5-7282-427E-A518-99CB8955115A}" type="pres">
      <dgm:prSet presAssocID="{AD2B2A4A-22A2-4E2E-BD69-B870FB47F1EB}" presName="sibTrans" presStyleCnt="0"/>
      <dgm:spPr/>
    </dgm:pt>
    <dgm:pt modelId="{E89DCAB6-9F06-4CBE-91E6-B461E396BB98}" type="pres">
      <dgm:prSet presAssocID="{65B561C9-C0B3-4A6B-B287-F5B8AAE3353F}" presName="compNode" presStyleCnt="0"/>
      <dgm:spPr/>
    </dgm:pt>
    <dgm:pt modelId="{200EA3B2-08F9-4574-B8D1-1D73255EA812}" type="pres">
      <dgm:prSet presAssocID="{65B561C9-C0B3-4A6B-B287-F5B8AAE3353F}" presName="bgRect" presStyleLbl="bgShp" presStyleIdx="3" presStyleCnt="4"/>
      <dgm:spPr/>
    </dgm:pt>
    <dgm:pt modelId="{AE902ADA-E75D-4984-B73E-0863F7F5DD98}" type="pres">
      <dgm:prSet presAssocID="{65B561C9-C0B3-4A6B-B287-F5B8AAE335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E44C8D-1179-4CDF-AC6F-900F7C974E55}" type="pres">
      <dgm:prSet presAssocID="{65B561C9-C0B3-4A6B-B287-F5B8AAE3353F}" presName="spaceRect" presStyleCnt="0"/>
      <dgm:spPr/>
    </dgm:pt>
    <dgm:pt modelId="{7447DB01-822B-4DD9-B635-115ACB5C3C59}" type="pres">
      <dgm:prSet presAssocID="{65B561C9-C0B3-4A6B-B287-F5B8AAE335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481502-E831-4143-BD30-8124BB09AAB6}" type="presOf" srcId="{C4E4255B-2607-4FF8-953A-11F18F866AA7}" destId="{33396D1A-CB7E-4B2D-A318-FAB630613414}" srcOrd="0" destOrd="0" presId="urn:microsoft.com/office/officeart/2018/2/layout/IconVerticalSolidList"/>
    <dgm:cxn modelId="{7C10D202-DACE-44A0-999B-C8103FAF3DE8}" srcId="{41303292-EFB2-4CF6-B439-C07F06CC4AFE}" destId="{65B561C9-C0B3-4A6B-B287-F5B8AAE3353F}" srcOrd="3" destOrd="0" parTransId="{C8679FDE-CC4A-4EBC-9E82-D053F37531F6}" sibTransId="{71B5EA8B-2FDB-46BC-B17E-0631896355B4}"/>
    <dgm:cxn modelId="{75A13E2B-3378-4687-BB09-1BA98413AAAE}" type="presOf" srcId="{65E9BA03-AE26-41AF-A2B1-5D02C3C943DD}" destId="{F6D284A7-CFD3-4123-802C-C811BF6F004D}" srcOrd="0" destOrd="0" presId="urn:microsoft.com/office/officeart/2018/2/layout/IconVerticalSolidList"/>
    <dgm:cxn modelId="{C75CF864-A692-4630-95FF-729A1244406F}" type="presOf" srcId="{41303292-EFB2-4CF6-B439-C07F06CC4AFE}" destId="{5FAB8654-5070-455A-B0F2-7B9EC8A4B40F}" srcOrd="0" destOrd="0" presId="urn:microsoft.com/office/officeart/2018/2/layout/IconVerticalSolidList"/>
    <dgm:cxn modelId="{FF38CCA9-E74D-4C17-9DE5-412AE57E594E}" srcId="{41303292-EFB2-4CF6-B439-C07F06CC4AFE}" destId="{C4E4255B-2607-4FF8-953A-11F18F866AA7}" srcOrd="1" destOrd="0" parTransId="{AE54FAB2-5CB6-46A7-9BE6-CF0DE35FFF19}" sibTransId="{F891A86E-67D9-4204-B067-4C671009FA37}"/>
    <dgm:cxn modelId="{4EC04EB0-C872-4863-98ED-531DDEE1D4FF}" type="presOf" srcId="{301A79FE-7752-4E3B-8A63-A7BDC2EF23A4}" destId="{8FDD1F19-79D7-4286-BD51-13F14F5371C7}" srcOrd="0" destOrd="0" presId="urn:microsoft.com/office/officeart/2018/2/layout/IconVerticalSolidList"/>
    <dgm:cxn modelId="{E22E5ABB-0844-4DB4-842D-769A2BC4473D}" type="presOf" srcId="{65B561C9-C0B3-4A6B-B287-F5B8AAE3353F}" destId="{7447DB01-822B-4DD9-B635-115ACB5C3C59}" srcOrd="0" destOrd="0" presId="urn:microsoft.com/office/officeart/2018/2/layout/IconVerticalSolidList"/>
    <dgm:cxn modelId="{CD1D4CEC-F318-4903-97AA-DD7EC708D395}" srcId="{41303292-EFB2-4CF6-B439-C07F06CC4AFE}" destId="{65E9BA03-AE26-41AF-A2B1-5D02C3C943DD}" srcOrd="2" destOrd="0" parTransId="{389933F4-6024-41D8-8420-1EE54E9A4A14}" sibTransId="{AD2B2A4A-22A2-4E2E-BD69-B870FB47F1EB}"/>
    <dgm:cxn modelId="{3EC3BBFD-546E-415A-BF60-045281C2771C}" srcId="{41303292-EFB2-4CF6-B439-C07F06CC4AFE}" destId="{301A79FE-7752-4E3B-8A63-A7BDC2EF23A4}" srcOrd="0" destOrd="0" parTransId="{FD11E7D8-1246-4106-95A8-693B5255B28C}" sibTransId="{4464623D-5ED2-4F29-AB92-00884AAD95FE}"/>
    <dgm:cxn modelId="{DB21C70B-E196-4F96-A01E-60611EA74016}" type="presParOf" srcId="{5FAB8654-5070-455A-B0F2-7B9EC8A4B40F}" destId="{6A2CDB29-EC2D-4018-940B-5A732F9B82C4}" srcOrd="0" destOrd="0" presId="urn:microsoft.com/office/officeart/2018/2/layout/IconVerticalSolidList"/>
    <dgm:cxn modelId="{E974464E-9CD3-480D-8DD8-BFB28652212D}" type="presParOf" srcId="{6A2CDB29-EC2D-4018-940B-5A732F9B82C4}" destId="{27B831C1-9885-4CBE-B43E-AE38672EF2D7}" srcOrd="0" destOrd="0" presId="urn:microsoft.com/office/officeart/2018/2/layout/IconVerticalSolidList"/>
    <dgm:cxn modelId="{B0C645D3-4240-4B04-A39F-9A7DEF6E6B17}" type="presParOf" srcId="{6A2CDB29-EC2D-4018-940B-5A732F9B82C4}" destId="{AD4CD59A-9CE3-4D7B-B127-82B29DF4C6F0}" srcOrd="1" destOrd="0" presId="urn:microsoft.com/office/officeart/2018/2/layout/IconVerticalSolidList"/>
    <dgm:cxn modelId="{222E6EF3-7243-47BB-A82A-60E7A47092F3}" type="presParOf" srcId="{6A2CDB29-EC2D-4018-940B-5A732F9B82C4}" destId="{A38BCDE2-BBE4-4DE3-972E-E4F9BAD53BDD}" srcOrd="2" destOrd="0" presId="urn:microsoft.com/office/officeart/2018/2/layout/IconVerticalSolidList"/>
    <dgm:cxn modelId="{00BDC06E-3ADA-4FC3-80E5-134EC39230B0}" type="presParOf" srcId="{6A2CDB29-EC2D-4018-940B-5A732F9B82C4}" destId="{8FDD1F19-79D7-4286-BD51-13F14F5371C7}" srcOrd="3" destOrd="0" presId="urn:microsoft.com/office/officeart/2018/2/layout/IconVerticalSolidList"/>
    <dgm:cxn modelId="{E9C4E1FA-609C-4D82-A9C3-87E47E0B6DE8}" type="presParOf" srcId="{5FAB8654-5070-455A-B0F2-7B9EC8A4B40F}" destId="{D7E870AD-DEDE-41D4-990A-DF69BDFD7A81}" srcOrd="1" destOrd="0" presId="urn:microsoft.com/office/officeart/2018/2/layout/IconVerticalSolidList"/>
    <dgm:cxn modelId="{92015172-2DE1-4021-9E11-3767DC46FEF6}" type="presParOf" srcId="{5FAB8654-5070-455A-B0F2-7B9EC8A4B40F}" destId="{10ECA9B6-CABE-4E6D-9EE5-02F93AB4EDE8}" srcOrd="2" destOrd="0" presId="urn:microsoft.com/office/officeart/2018/2/layout/IconVerticalSolidList"/>
    <dgm:cxn modelId="{39A58902-F27C-43D5-945A-12DDEF24DA6C}" type="presParOf" srcId="{10ECA9B6-CABE-4E6D-9EE5-02F93AB4EDE8}" destId="{2BDC8605-A668-4575-AC7E-51F404AF15BA}" srcOrd="0" destOrd="0" presId="urn:microsoft.com/office/officeart/2018/2/layout/IconVerticalSolidList"/>
    <dgm:cxn modelId="{E5352A25-8150-4EA5-BA15-AEC7E39C86AC}" type="presParOf" srcId="{10ECA9B6-CABE-4E6D-9EE5-02F93AB4EDE8}" destId="{07C57ED8-8762-4AE4-8868-BCB7B48DE5FA}" srcOrd="1" destOrd="0" presId="urn:microsoft.com/office/officeart/2018/2/layout/IconVerticalSolidList"/>
    <dgm:cxn modelId="{72B98BCC-EC77-4EE9-ADBF-337603ED165A}" type="presParOf" srcId="{10ECA9B6-CABE-4E6D-9EE5-02F93AB4EDE8}" destId="{5850FDBC-8C6B-455E-97C5-CCA43662260E}" srcOrd="2" destOrd="0" presId="urn:microsoft.com/office/officeart/2018/2/layout/IconVerticalSolidList"/>
    <dgm:cxn modelId="{6D0562EC-9E99-47B1-8B40-80432296B678}" type="presParOf" srcId="{10ECA9B6-CABE-4E6D-9EE5-02F93AB4EDE8}" destId="{33396D1A-CB7E-4B2D-A318-FAB630613414}" srcOrd="3" destOrd="0" presId="urn:microsoft.com/office/officeart/2018/2/layout/IconVerticalSolidList"/>
    <dgm:cxn modelId="{D907F23A-F73A-45D2-908B-08982210936D}" type="presParOf" srcId="{5FAB8654-5070-455A-B0F2-7B9EC8A4B40F}" destId="{0E051088-4FEF-44E0-AEF0-00A416C43727}" srcOrd="3" destOrd="0" presId="urn:microsoft.com/office/officeart/2018/2/layout/IconVerticalSolidList"/>
    <dgm:cxn modelId="{8626831E-6FBF-4D74-9BE3-82D3A20B196C}" type="presParOf" srcId="{5FAB8654-5070-455A-B0F2-7B9EC8A4B40F}" destId="{45FAF12A-7AC5-4CB4-8BC1-765E83697355}" srcOrd="4" destOrd="0" presId="urn:microsoft.com/office/officeart/2018/2/layout/IconVerticalSolidList"/>
    <dgm:cxn modelId="{FFDBB54B-4C0C-46FF-BACD-25FB739AA408}" type="presParOf" srcId="{45FAF12A-7AC5-4CB4-8BC1-765E83697355}" destId="{F17F8FF7-5B1E-4A92-B2F3-63811387F256}" srcOrd="0" destOrd="0" presId="urn:microsoft.com/office/officeart/2018/2/layout/IconVerticalSolidList"/>
    <dgm:cxn modelId="{8DA28399-EBBE-401E-ACBA-7C6EF3B76B95}" type="presParOf" srcId="{45FAF12A-7AC5-4CB4-8BC1-765E83697355}" destId="{DF9C3F2B-0A70-418C-8561-CB7909830E52}" srcOrd="1" destOrd="0" presId="urn:microsoft.com/office/officeart/2018/2/layout/IconVerticalSolidList"/>
    <dgm:cxn modelId="{4E21BA98-1FD7-4030-886D-36AB264521AA}" type="presParOf" srcId="{45FAF12A-7AC5-4CB4-8BC1-765E83697355}" destId="{0EEEBBC8-1FB8-4284-9FAD-6DDF37AE4C25}" srcOrd="2" destOrd="0" presId="urn:microsoft.com/office/officeart/2018/2/layout/IconVerticalSolidList"/>
    <dgm:cxn modelId="{87EE3F89-5A61-4D6B-81BB-72A96D5520E3}" type="presParOf" srcId="{45FAF12A-7AC5-4CB4-8BC1-765E83697355}" destId="{F6D284A7-CFD3-4123-802C-C811BF6F004D}" srcOrd="3" destOrd="0" presId="urn:microsoft.com/office/officeart/2018/2/layout/IconVerticalSolidList"/>
    <dgm:cxn modelId="{E2141292-B430-4B19-AB75-F369A62C5548}" type="presParOf" srcId="{5FAB8654-5070-455A-B0F2-7B9EC8A4B40F}" destId="{820010B5-7282-427E-A518-99CB8955115A}" srcOrd="5" destOrd="0" presId="urn:microsoft.com/office/officeart/2018/2/layout/IconVerticalSolidList"/>
    <dgm:cxn modelId="{FED407EF-996C-45BA-9BEE-982D35901E23}" type="presParOf" srcId="{5FAB8654-5070-455A-B0F2-7B9EC8A4B40F}" destId="{E89DCAB6-9F06-4CBE-91E6-B461E396BB98}" srcOrd="6" destOrd="0" presId="urn:microsoft.com/office/officeart/2018/2/layout/IconVerticalSolidList"/>
    <dgm:cxn modelId="{E40589B0-42CD-41E5-8B7C-F0FBA0CAAD74}" type="presParOf" srcId="{E89DCAB6-9F06-4CBE-91E6-B461E396BB98}" destId="{200EA3B2-08F9-4574-B8D1-1D73255EA812}" srcOrd="0" destOrd="0" presId="urn:microsoft.com/office/officeart/2018/2/layout/IconVerticalSolidList"/>
    <dgm:cxn modelId="{08A1F656-12D0-4047-9440-46A713BAC348}" type="presParOf" srcId="{E89DCAB6-9F06-4CBE-91E6-B461E396BB98}" destId="{AE902ADA-E75D-4984-B73E-0863F7F5DD98}" srcOrd="1" destOrd="0" presId="urn:microsoft.com/office/officeart/2018/2/layout/IconVerticalSolidList"/>
    <dgm:cxn modelId="{2BB30703-CEBF-48D1-8296-07B5BC5055B2}" type="presParOf" srcId="{E89DCAB6-9F06-4CBE-91E6-B461E396BB98}" destId="{53E44C8D-1179-4CDF-AC6F-900F7C974E55}" srcOrd="2" destOrd="0" presId="urn:microsoft.com/office/officeart/2018/2/layout/IconVerticalSolidList"/>
    <dgm:cxn modelId="{36321C28-3BC3-41AC-8DE8-EE2732DD89FD}" type="presParOf" srcId="{E89DCAB6-9F06-4CBE-91E6-B461E396BB98}" destId="{7447DB01-822B-4DD9-B635-115ACB5C3C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5BA5-2D02-436A-BB0A-0782C31DB104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552A3-20A2-495E-881E-06E77D57ACF4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A1E2-034F-4515-B952-CD27FFCE9C4A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Compreender as necessidades dos usuários e do negócio</a:t>
          </a:r>
        </a:p>
      </dsp:txBody>
      <dsp:txXfrm>
        <a:off x="1342800" y="3256272"/>
        <a:ext cx="3600000" cy="720000"/>
      </dsp:txXfrm>
    </dsp:sp>
    <dsp:sp modelId="{BE264010-FEC3-4AC7-A7CF-6C37E98637B6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AC14D-16A8-4F9E-9527-5CD18E9E587A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40CD5-3F24-4F78-A875-C71B430A9ECE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Coletar informações sobre expectativas e restrições dos stakeholders</a:t>
          </a:r>
        </a:p>
      </dsp:txBody>
      <dsp:txXfrm>
        <a:off x="5572800" y="325627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48B54-AC2C-4F2C-80FD-F415BE4607EB}">
      <dsp:nvSpPr>
        <dsp:cNvPr id="0" name=""/>
        <dsp:cNvSpPr/>
      </dsp:nvSpPr>
      <dsp:spPr>
        <a:xfrm>
          <a:off x="897439" y="37859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ABD46-DA0C-4714-B978-3B3748047009}">
      <dsp:nvSpPr>
        <dsp:cNvPr id="0" name=""/>
        <dsp:cNvSpPr/>
      </dsp:nvSpPr>
      <dsp:spPr>
        <a:xfrm>
          <a:off x="1189939" y="330359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3633-9090-4D6D-A63A-ABB0AD739CEF}">
      <dsp:nvSpPr>
        <dsp:cNvPr id="0" name=""/>
        <dsp:cNvSpPr/>
      </dsp:nvSpPr>
      <dsp:spPr>
        <a:xfrm>
          <a:off x="458689" y="183785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Escolher as técnicas adequadas ao contexto do projeto</a:t>
          </a:r>
        </a:p>
      </dsp:txBody>
      <dsp:txXfrm>
        <a:off x="458689" y="1837859"/>
        <a:ext cx="2250000" cy="720000"/>
      </dsp:txXfrm>
    </dsp:sp>
    <dsp:sp modelId="{62CA461D-8049-471B-AE43-032E2933F2B6}">
      <dsp:nvSpPr>
        <dsp:cNvPr id="0" name=""/>
        <dsp:cNvSpPr/>
      </dsp:nvSpPr>
      <dsp:spPr>
        <a:xfrm>
          <a:off x="3541189" y="37859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56782-BECF-4FB1-B0EC-114B2D14523D}">
      <dsp:nvSpPr>
        <dsp:cNvPr id="0" name=""/>
        <dsp:cNvSpPr/>
      </dsp:nvSpPr>
      <dsp:spPr>
        <a:xfrm>
          <a:off x="3833689" y="330359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7F710-D3C3-458C-AD05-B4A6A35F8FEA}">
      <dsp:nvSpPr>
        <dsp:cNvPr id="0" name=""/>
        <dsp:cNvSpPr/>
      </dsp:nvSpPr>
      <dsp:spPr>
        <a:xfrm>
          <a:off x="3102439" y="183785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Adotar uma abordagem colaborativa e iterativa</a:t>
          </a:r>
        </a:p>
      </dsp:txBody>
      <dsp:txXfrm>
        <a:off x="3102439" y="1837859"/>
        <a:ext cx="2250000" cy="720000"/>
      </dsp:txXfrm>
    </dsp:sp>
    <dsp:sp modelId="{26F9D969-DD2D-4752-B2D9-B8DBACF527AF}">
      <dsp:nvSpPr>
        <dsp:cNvPr id="0" name=""/>
        <dsp:cNvSpPr/>
      </dsp:nvSpPr>
      <dsp:spPr>
        <a:xfrm>
          <a:off x="2219314" y="3120359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744BE-F384-4913-967B-5FB315FD9A19}">
      <dsp:nvSpPr>
        <dsp:cNvPr id="0" name=""/>
        <dsp:cNvSpPr/>
      </dsp:nvSpPr>
      <dsp:spPr>
        <a:xfrm>
          <a:off x="2511814" y="3412859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0A5F-5A12-430B-8190-8E972EAF6D99}">
      <dsp:nvSpPr>
        <dsp:cNvPr id="0" name=""/>
        <dsp:cNvSpPr/>
      </dsp:nvSpPr>
      <dsp:spPr>
        <a:xfrm>
          <a:off x="1780564" y="492035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Buscar o equilíbrio entre necessidades dos usuários, objetivos do negócio e boas práticas de design</a:t>
          </a:r>
        </a:p>
      </dsp:txBody>
      <dsp:txXfrm>
        <a:off x="1780564" y="4920359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895F7-AC65-466A-BF51-51C6FB7BD71F}">
      <dsp:nvSpPr>
        <dsp:cNvPr id="0" name=""/>
        <dsp:cNvSpPr/>
      </dsp:nvSpPr>
      <dsp:spPr>
        <a:xfrm>
          <a:off x="0" y="109870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Entrevistas</a:t>
          </a:r>
        </a:p>
      </dsp:txBody>
      <dsp:txXfrm>
        <a:off x="0" y="109870"/>
        <a:ext cx="1957387" cy="1174432"/>
      </dsp:txXfrm>
    </dsp:sp>
    <dsp:sp modelId="{30664DDC-31B2-4E34-90E8-B2216D4456AE}">
      <dsp:nvSpPr>
        <dsp:cNvPr id="0" name=""/>
        <dsp:cNvSpPr/>
      </dsp:nvSpPr>
      <dsp:spPr>
        <a:xfrm>
          <a:off x="2153126" y="109870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Questionários</a:t>
          </a:r>
        </a:p>
      </dsp:txBody>
      <dsp:txXfrm>
        <a:off x="2153126" y="109870"/>
        <a:ext cx="1957387" cy="1174432"/>
      </dsp:txXfrm>
    </dsp:sp>
    <dsp:sp modelId="{80A7948C-2078-4661-B403-6B63FC6F294C}">
      <dsp:nvSpPr>
        <dsp:cNvPr id="0" name=""/>
        <dsp:cNvSpPr/>
      </dsp:nvSpPr>
      <dsp:spPr>
        <a:xfrm>
          <a:off x="4306252" y="109870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Workshops</a:t>
          </a:r>
        </a:p>
      </dsp:txBody>
      <dsp:txXfrm>
        <a:off x="4306252" y="109870"/>
        <a:ext cx="1957387" cy="1174432"/>
      </dsp:txXfrm>
    </dsp:sp>
    <dsp:sp modelId="{968C22B2-FE44-46F1-AC7A-67422356CD31}">
      <dsp:nvSpPr>
        <dsp:cNvPr id="0" name=""/>
        <dsp:cNvSpPr/>
      </dsp:nvSpPr>
      <dsp:spPr>
        <a:xfrm>
          <a:off x="0" y="1480042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Observação do usuário</a:t>
          </a:r>
        </a:p>
      </dsp:txBody>
      <dsp:txXfrm>
        <a:off x="0" y="1480042"/>
        <a:ext cx="1957387" cy="1174432"/>
      </dsp:txXfrm>
    </dsp:sp>
    <dsp:sp modelId="{0BE8CD4A-4B89-4302-AA20-03044D593830}">
      <dsp:nvSpPr>
        <dsp:cNvPr id="0" name=""/>
        <dsp:cNvSpPr/>
      </dsp:nvSpPr>
      <dsp:spPr>
        <a:xfrm>
          <a:off x="2153126" y="1480042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Análise de documentos</a:t>
          </a:r>
        </a:p>
      </dsp:txBody>
      <dsp:txXfrm>
        <a:off x="2153126" y="1480042"/>
        <a:ext cx="1957387" cy="1174432"/>
      </dsp:txXfrm>
    </dsp:sp>
    <dsp:sp modelId="{E9E5AC66-9584-4277-BE8A-40ABDA445449}">
      <dsp:nvSpPr>
        <dsp:cNvPr id="0" name=""/>
        <dsp:cNvSpPr/>
      </dsp:nvSpPr>
      <dsp:spPr>
        <a:xfrm>
          <a:off x="4306252" y="1480042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Prototipagem</a:t>
          </a:r>
        </a:p>
      </dsp:txBody>
      <dsp:txXfrm>
        <a:off x="4306252" y="1480042"/>
        <a:ext cx="1957387" cy="1174432"/>
      </dsp:txXfrm>
    </dsp:sp>
    <dsp:sp modelId="{071AD864-19DF-4A7F-A6F8-FEDA8787883B}">
      <dsp:nvSpPr>
        <dsp:cNvPr id="0" name=""/>
        <dsp:cNvSpPr/>
      </dsp:nvSpPr>
      <dsp:spPr>
        <a:xfrm>
          <a:off x="0" y="2850213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Brainstorming</a:t>
          </a:r>
        </a:p>
      </dsp:txBody>
      <dsp:txXfrm>
        <a:off x="0" y="2850213"/>
        <a:ext cx="1957387" cy="1174432"/>
      </dsp:txXfrm>
    </dsp:sp>
    <dsp:sp modelId="{3FFCFBA6-5DF0-4402-A802-663C647469DF}">
      <dsp:nvSpPr>
        <dsp:cNvPr id="0" name=""/>
        <dsp:cNvSpPr/>
      </dsp:nvSpPr>
      <dsp:spPr>
        <a:xfrm>
          <a:off x="2153126" y="2850213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Storyboards</a:t>
          </a:r>
        </a:p>
      </dsp:txBody>
      <dsp:txXfrm>
        <a:off x="2153126" y="2850213"/>
        <a:ext cx="1957387" cy="1174432"/>
      </dsp:txXfrm>
    </dsp:sp>
    <dsp:sp modelId="{C6C08336-8EF4-4B55-A31E-D18E27481C73}">
      <dsp:nvSpPr>
        <dsp:cNvPr id="0" name=""/>
        <dsp:cNvSpPr/>
      </dsp:nvSpPr>
      <dsp:spPr>
        <a:xfrm>
          <a:off x="4306252" y="2850213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JAD (Joint Application Development)</a:t>
          </a:r>
        </a:p>
      </dsp:txBody>
      <dsp:txXfrm>
        <a:off x="4306252" y="2850213"/>
        <a:ext cx="1957387" cy="1174432"/>
      </dsp:txXfrm>
    </dsp:sp>
    <dsp:sp modelId="{B18E5350-C3E9-4E9E-AC26-A03FF8CE3DE6}">
      <dsp:nvSpPr>
        <dsp:cNvPr id="0" name=""/>
        <dsp:cNvSpPr/>
      </dsp:nvSpPr>
      <dsp:spPr>
        <a:xfrm>
          <a:off x="2153126" y="4220384"/>
          <a:ext cx="1957387" cy="1174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RAD (Rapid Application Development)</a:t>
          </a:r>
        </a:p>
      </dsp:txBody>
      <dsp:txXfrm>
        <a:off x="2153126" y="4220384"/>
        <a:ext cx="1957387" cy="1174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2D528-6835-4495-8C81-14A6F0FD2A5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C72E-8686-495F-B574-7233E8E83F2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21326-1C82-4DB3-BCFF-92DDE6DD464F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Entrevistas:</a:t>
          </a:r>
          <a:r>
            <a:rPr lang="en-US" sz="2300" kern="1200"/>
            <a:t> Conversas estruturadas ou informais com stakeholders para coletar informações detalhadas e aprofundadas sobre suas necessidades e expectativas.</a:t>
          </a:r>
        </a:p>
      </dsp:txBody>
      <dsp:txXfrm>
        <a:off x="1437631" y="531"/>
        <a:ext cx="9077968" cy="1244702"/>
      </dsp:txXfrm>
    </dsp:sp>
    <dsp:sp modelId="{2C333158-0593-4FE7-94D1-050FC846087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175F6-B784-437D-BF2F-734748974B64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4C810-FB23-4D68-99DD-CDB3B79D6CE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Questionários:</a:t>
          </a:r>
          <a:r>
            <a:rPr lang="en-US" sz="2300" kern="1200"/>
            <a:t> Coleta de dados de um grande número de stakeholders de forma eficiente e padronizada, permitindo análise quantitativa.</a:t>
          </a:r>
        </a:p>
      </dsp:txBody>
      <dsp:txXfrm>
        <a:off x="1437631" y="1556410"/>
        <a:ext cx="9077968" cy="1244702"/>
      </dsp:txXfrm>
    </dsp:sp>
    <dsp:sp modelId="{5ACB08A9-E8B4-4716-AFD9-065EB86E594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28E92-3B1F-4F5F-B32C-741C2559319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C697A-4A79-4A4B-A672-280F20C4A8E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Workshops:</a:t>
          </a:r>
          <a:r>
            <a:rPr lang="en-US" sz="2300" kern="1200"/>
            <a:t> Sessões colaborativas que reúnem stakeholders para discutir e definir os requisitos do projeto de forma interativa e dinâmica.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BD7AC-3FC1-41ED-9F04-32035326BC4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50F45-7580-4418-A473-E5BE63CDB69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CA1A2-D7F9-444F-AB2D-2D7F1889AC2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Observação do usuário:</a:t>
          </a:r>
          <a:r>
            <a:rPr lang="en-US" sz="2300" kern="1200"/>
            <a:t> Observação direta do comportamento dos usuários em seu ambiente natural para identificar necessidades implícitas e dificuldades reais.</a:t>
          </a:r>
        </a:p>
      </dsp:txBody>
      <dsp:txXfrm>
        <a:off x="1437631" y="531"/>
        <a:ext cx="9077968" cy="1244702"/>
      </dsp:txXfrm>
    </dsp:sp>
    <dsp:sp modelId="{5CD1A910-B77F-4356-BD0F-6FDD5267D0A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DA63A-71BD-4F97-9748-F108D92AF1C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D056-DDF0-4B30-9EF8-22FBC881779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Análise de documentos:</a:t>
          </a:r>
          <a:r>
            <a:rPr lang="en-US" sz="2300" kern="1200"/>
            <a:t> Estudo de documentos existentes para extrair informações relevantes sobre os requisitos e o contexto do projeto.</a:t>
          </a:r>
        </a:p>
      </dsp:txBody>
      <dsp:txXfrm>
        <a:off x="1437631" y="1556410"/>
        <a:ext cx="9077968" cy="1244702"/>
      </dsp:txXfrm>
    </dsp:sp>
    <dsp:sp modelId="{77D8260A-B758-4C13-A20C-4E732212BDE3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BA55B-AB19-474C-8261-2DA113F1C91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6371F-C063-47FB-BA98-C034B368A1A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Prototipagem:</a:t>
          </a:r>
          <a:r>
            <a:rPr lang="en-US" sz="2300" kern="1200"/>
            <a:t> Criação de modelos interativos ou não interativos para validar os requisitos e obter feedback dos stakeholders de forma visual e tangível.</a:t>
          </a:r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A1F85-7AFE-4D27-A80B-E90F3FF25BB6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5531E-9AF1-433B-9C72-9CB97FBA6E8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B34F8-DB1D-4ACE-8A9D-8652A04CA983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Brainstorming:</a:t>
          </a:r>
          <a:r>
            <a:rPr lang="en-US" sz="1700" kern="1200"/>
            <a:t> Sessões criativas em grupo para gerar ideias e soluções para os desafios do projeto, incentivando a participação e a colaboração.</a:t>
          </a:r>
        </a:p>
      </dsp:txBody>
      <dsp:txXfrm>
        <a:off x="1058686" y="1808"/>
        <a:ext cx="9456913" cy="916611"/>
      </dsp:txXfrm>
    </dsp:sp>
    <dsp:sp modelId="{02AA21D8-0D08-4BF1-8129-6E42E976480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4FEE-C57D-4320-AF26-37A13C60F8D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E7DF5-B5D3-4B82-8E31-0084E86A9094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Storyboards:</a:t>
          </a:r>
          <a:r>
            <a:rPr lang="en-US" sz="1700" kern="1200"/>
            <a:t> Representações visuais da interação do usuário com o sistema, que ajudam a entender o fluxo de trabalho e as funcionalidades desejadas de forma narrativa.</a:t>
          </a:r>
        </a:p>
      </dsp:txBody>
      <dsp:txXfrm>
        <a:off x="1058686" y="1147573"/>
        <a:ext cx="9456913" cy="916611"/>
      </dsp:txXfrm>
    </dsp:sp>
    <dsp:sp modelId="{A29C5203-BF6C-43DA-A132-8CD593772AF0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7FED4-63EF-402A-A9AD-731833E22736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2F7A-1122-4077-9812-C6DADC747AC6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JAD (Joint Application Development):</a:t>
          </a:r>
          <a:r>
            <a:rPr lang="en-US" sz="1700" kern="1200"/>
            <a:t> Metodologia que reúne stakeholders em sessões intensivas para definir os requisitos e o design do sistema de forma colaborativa e acelerada.</a:t>
          </a:r>
        </a:p>
      </dsp:txBody>
      <dsp:txXfrm>
        <a:off x="1058686" y="2293338"/>
        <a:ext cx="9456913" cy="916611"/>
      </dsp:txXfrm>
    </dsp:sp>
    <dsp:sp modelId="{EABA1056-2D01-485A-B617-46C1307DD0CF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BFE9B-D06D-4C70-8189-0B97D7E277C5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D606A-3217-4199-9AAE-0D88BE0DB1B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RAD (Rapid Application Development):</a:t>
          </a:r>
          <a:r>
            <a:rPr lang="en-US" sz="1700" kern="1200"/>
            <a:t> Abordagem que utiliza prototipagem e ferramentas de desenvolvimento rápido para acelerar o processo de desenvolvimento e validar os requisitos com os usuários de forma iterativa.</a:t>
          </a:r>
        </a:p>
      </dsp:txBody>
      <dsp:txXfrm>
        <a:off x="1058686" y="3439103"/>
        <a:ext cx="9456913" cy="9166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D7D5C-6A98-4E65-9EB9-1CAF26BB441F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E9BDA-27A5-4490-9EFD-81FE7A06A2FC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5C50-1ED8-4431-8FF8-0E07F9E37948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Organizar e estruturar o conteúdo de forma clara e intuitiva</a:t>
          </a:r>
        </a:p>
      </dsp:txBody>
      <dsp:txXfrm>
        <a:off x="1342800" y="3256272"/>
        <a:ext cx="3600000" cy="720000"/>
      </dsp:txXfrm>
    </dsp:sp>
    <dsp:sp modelId="{C1FDDC57-EFF2-492F-B4FF-7AC6F889BD01}">
      <dsp:nvSpPr>
        <dsp:cNvPr id="0" name=""/>
        <dsp:cNvSpPr/>
      </dsp:nvSpPr>
      <dsp:spPr>
        <a:xfrm>
          <a:off x="6274800" y="37627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6A930-5282-4921-A674-BEED9DBE3A1F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06644-E96E-4E59-9A3C-6EC3F2C928FF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Melhorar a experiência do usuário</a:t>
          </a:r>
        </a:p>
      </dsp:txBody>
      <dsp:txXfrm>
        <a:off x="5572800" y="325627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2309F-DDBE-42A7-A9A7-8E3AA0553471}">
      <dsp:nvSpPr>
        <dsp:cNvPr id="0" name=""/>
        <dsp:cNvSpPr/>
      </dsp:nvSpPr>
      <dsp:spPr>
        <a:xfrm>
          <a:off x="993068" y="2520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Card Sorting</a:t>
          </a:r>
        </a:p>
      </dsp:txBody>
      <dsp:txXfrm>
        <a:off x="993068" y="2520"/>
        <a:ext cx="2036906" cy="1222143"/>
      </dsp:txXfrm>
    </dsp:sp>
    <dsp:sp modelId="{0DB9E99B-9046-40CD-BB54-3B771EA9FAC3}">
      <dsp:nvSpPr>
        <dsp:cNvPr id="0" name=""/>
        <dsp:cNvSpPr/>
      </dsp:nvSpPr>
      <dsp:spPr>
        <a:xfrm>
          <a:off x="3233665" y="2520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Tree Testing</a:t>
          </a:r>
        </a:p>
      </dsp:txBody>
      <dsp:txXfrm>
        <a:off x="3233665" y="2520"/>
        <a:ext cx="2036906" cy="1222143"/>
      </dsp:txXfrm>
    </dsp:sp>
    <dsp:sp modelId="{3B258099-89C5-4434-863B-E92610744250}">
      <dsp:nvSpPr>
        <dsp:cNvPr id="0" name=""/>
        <dsp:cNvSpPr/>
      </dsp:nvSpPr>
      <dsp:spPr>
        <a:xfrm>
          <a:off x="993068" y="1428354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Wireframes</a:t>
          </a:r>
        </a:p>
      </dsp:txBody>
      <dsp:txXfrm>
        <a:off x="993068" y="1428354"/>
        <a:ext cx="2036906" cy="1222143"/>
      </dsp:txXfrm>
    </dsp:sp>
    <dsp:sp modelId="{0EEEECA5-1DD4-4B85-A7A4-3C7A96480B28}">
      <dsp:nvSpPr>
        <dsp:cNvPr id="0" name=""/>
        <dsp:cNvSpPr/>
      </dsp:nvSpPr>
      <dsp:spPr>
        <a:xfrm>
          <a:off x="3233665" y="1428354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Flows</a:t>
          </a:r>
        </a:p>
      </dsp:txBody>
      <dsp:txXfrm>
        <a:off x="3233665" y="1428354"/>
        <a:ext cx="2036906" cy="1222143"/>
      </dsp:txXfrm>
    </dsp:sp>
    <dsp:sp modelId="{97926652-D741-44CA-A474-DF8C9B5D0556}">
      <dsp:nvSpPr>
        <dsp:cNvPr id="0" name=""/>
        <dsp:cNvSpPr/>
      </dsp:nvSpPr>
      <dsp:spPr>
        <a:xfrm>
          <a:off x="993068" y="2854189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Personas</a:t>
          </a:r>
        </a:p>
      </dsp:txBody>
      <dsp:txXfrm>
        <a:off x="993068" y="2854189"/>
        <a:ext cx="2036906" cy="1222143"/>
      </dsp:txXfrm>
    </dsp:sp>
    <dsp:sp modelId="{9569ABEB-60EF-4FAC-9762-641B47CDA0CA}">
      <dsp:nvSpPr>
        <dsp:cNvPr id="0" name=""/>
        <dsp:cNvSpPr/>
      </dsp:nvSpPr>
      <dsp:spPr>
        <a:xfrm>
          <a:off x="3233665" y="2854189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Análise de tarefas</a:t>
          </a:r>
        </a:p>
      </dsp:txBody>
      <dsp:txXfrm>
        <a:off x="3233665" y="2854189"/>
        <a:ext cx="2036906" cy="1222143"/>
      </dsp:txXfrm>
    </dsp:sp>
    <dsp:sp modelId="{525A0E7D-5604-4CCC-8684-FD199C626A2D}">
      <dsp:nvSpPr>
        <dsp:cNvPr id="0" name=""/>
        <dsp:cNvSpPr/>
      </dsp:nvSpPr>
      <dsp:spPr>
        <a:xfrm>
          <a:off x="993068" y="4280023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Heurísticas de usabilidade</a:t>
          </a:r>
        </a:p>
      </dsp:txBody>
      <dsp:txXfrm>
        <a:off x="993068" y="4280023"/>
        <a:ext cx="2036906" cy="1222143"/>
      </dsp:txXfrm>
    </dsp:sp>
    <dsp:sp modelId="{E28CEF2C-8927-40C5-9B02-B2642022851C}">
      <dsp:nvSpPr>
        <dsp:cNvPr id="0" name=""/>
        <dsp:cNvSpPr/>
      </dsp:nvSpPr>
      <dsp:spPr>
        <a:xfrm>
          <a:off x="3233665" y="4280023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Testes de usabilidade</a:t>
          </a:r>
        </a:p>
      </dsp:txBody>
      <dsp:txXfrm>
        <a:off x="3233665" y="4280023"/>
        <a:ext cx="2036906" cy="12221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672B1-FB77-416C-A5FB-6E4500F1DEC7}">
      <dsp:nvSpPr>
        <dsp:cNvPr id="0" name=""/>
        <dsp:cNvSpPr/>
      </dsp:nvSpPr>
      <dsp:spPr>
        <a:xfrm>
          <a:off x="0" y="4970"/>
          <a:ext cx="6263640" cy="1057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8E1F8-CE4A-42FC-A672-579F308BC44C}">
      <dsp:nvSpPr>
        <dsp:cNvPr id="0" name=""/>
        <dsp:cNvSpPr/>
      </dsp:nvSpPr>
      <dsp:spPr>
        <a:xfrm>
          <a:off x="319934" y="242938"/>
          <a:ext cx="582268" cy="58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533DD-8498-4ACF-89D9-F4E63C3FE637}">
      <dsp:nvSpPr>
        <dsp:cNvPr id="0" name=""/>
        <dsp:cNvSpPr/>
      </dsp:nvSpPr>
      <dsp:spPr>
        <a:xfrm>
          <a:off x="1222137" y="4970"/>
          <a:ext cx="4986289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Card Sorting:</a:t>
          </a:r>
          <a:r>
            <a:rPr lang="en-US" sz="1400" kern="1200"/>
            <a:t> Técnica colaborativa que envolve a organização de cartões com conteúdos ou funcionalidades em grupos e categorias, ajudando a entender a estrutura mental dos usuários e a definir a hierarquia do conteúdo de forma intuitiva.</a:t>
          </a:r>
        </a:p>
      </dsp:txBody>
      <dsp:txXfrm>
        <a:off x="1222137" y="4970"/>
        <a:ext cx="4986289" cy="1156788"/>
      </dsp:txXfrm>
    </dsp:sp>
    <dsp:sp modelId="{72A54B07-A54C-4153-A740-B1598716AD18}">
      <dsp:nvSpPr>
        <dsp:cNvPr id="0" name=""/>
        <dsp:cNvSpPr/>
      </dsp:nvSpPr>
      <dsp:spPr>
        <a:xfrm>
          <a:off x="0" y="1450956"/>
          <a:ext cx="6263640" cy="1057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96F3F-0E74-4F14-A765-1EA75E56A42A}">
      <dsp:nvSpPr>
        <dsp:cNvPr id="0" name=""/>
        <dsp:cNvSpPr/>
      </dsp:nvSpPr>
      <dsp:spPr>
        <a:xfrm>
          <a:off x="319934" y="1688924"/>
          <a:ext cx="582268" cy="58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2C84-0FB2-4FA6-9478-ECF860C34175}">
      <dsp:nvSpPr>
        <dsp:cNvPr id="0" name=""/>
        <dsp:cNvSpPr/>
      </dsp:nvSpPr>
      <dsp:spPr>
        <a:xfrm>
          <a:off x="1222137" y="1450956"/>
          <a:ext cx="4986289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Tree Testing:</a:t>
          </a:r>
          <a:r>
            <a:rPr lang="en-US" sz="1400" kern="1200"/>
            <a:t> Avaliação da eficácia da estrutura de navegação do site, solicitando aos usuários que encontrem informações específicas dentro de um mapa do site simplificado, revelando possíveis problemas de organização e rotulação.</a:t>
          </a:r>
        </a:p>
      </dsp:txBody>
      <dsp:txXfrm>
        <a:off x="1222137" y="1450956"/>
        <a:ext cx="4986289" cy="1156788"/>
      </dsp:txXfrm>
    </dsp:sp>
    <dsp:sp modelId="{32836DA4-3058-4D80-BD65-D5DB3C3F89EE}">
      <dsp:nvSpPr>
        <dsp:cNvPr id="0" name=""/>
        <dsp:cNvSpPr/>
      </dsp:nvSpPr>
      <dsp:spPr>
        <a:xfrm>
          <a:off x="0" y="2896942"/>
          <a:ext cx="6263640" cy="1057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C1A83-9B4E-47BF-8411-E4FFABBA443A}">
      <dsp:nvSpPr>
        <dsp:cNvPr id="0" name=""/>
        <dsp:cNvSpPr/>
      </dsp:nvSpPr>
      <dsp:spPr>
        <a:xfrm>
          <a:off x="319934" y="3134910"/>
          <a:ext cx="582268" cy="581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815EE-4716-4D7B-BB5A-385ADEB5A868}">
      <dsp:nvSpPr>
        <dsp:cNvPr id="0" name=""/>
        <dsp:cNvSpPr/>
      </dsp:nvSpPr>
      <dsp:spPr>
        <a:xfrm>
          <a:off x="1222137" y="2896942"/>
          <a:ext cx="4986289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Wireframes:</a:t>
          </a:r>
          <a:r>
            <a:rPr lang="en-US" sz="1400" kern="1200"/>
            <a:t> Representações visuais da estrutura e layout das páginas, que ajudam a definir a disposição dos elementos e a hierarquia da informação de forma esquemática, facilitando a comunicação e o feedback.</a:t>
          </a:r>
        </a:p>
      </dsp:txBody>
      <dsp:txXfrm>
        <a:off x="1222137" y="2896942"/>
        <a:ext cx="4986289" cy="1156788"/>
      </dsp:txXfrm>
    </dsp:sp>
    <dsp:sp modelId="{59E14D7F-4A2E-49AB-9EFB-6B623127A23B}">
      <dsp:nvSpPr>
        <dsp:cNvPr id="0" name=""/>
        <dsp:cNvSpPr/>
      </dsp:nvSpPr>
      <dsp:spPr>
        <a:xfrm>
          <a:off x="0" y="4342928"/>
          <a:ext cx="6263640" cy="1057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3CCD3-DF8E-44C3-9BD6-BF0ED0D518CA}">
      <dsp:nvSpPr>
        <dsp:cNvPr id="0" name=""/>
        <dsp:cNvSpPr/>
      </dsp:nvSpPr>
      <dsp:spPr>
        <a:xfrm>
          <a:off x="319934" y="4580896"/>
          <a:ext cx="582268" cy="581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D247-15A9-4534-AF3A-84F856DE70A6}">
      <dsp:nvSpPr>
        <dsp:cNvPr id="0" name=""/>
        <dsp:cNvSpPr/>
      </dsp:nvSpPr>
      <dsp:spPr>
        <a:xfrm>
          <a:off x="1222137" y="4342928"/>
          <a:ext cx="4986289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Flows:</a:t>
          </a:r>
          <a:r>
            <a:rPr lang="en-US" sz="1400" kern="1200"/>
            <a:t> Diagramas que ilustram o caminho percorrido pelo usuário para realizar uma tarefa específica, ajudando a identificar possíveis obstáculos e a otimizar a experiência do usuário, garantindo um fluxo claro e eficiente.</a:t>
          </a:r>
        </a:p>
      </dsp:txBody>
      <dsp:txXfrm>
        <a:off x="1222137" y="4342928"/>
        <a:ext cx="4986289" cy="11567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831C1-9885-4CBE-B43E-AE38672EF2D7}">
      <dsp:nvSpPr>
        <dsp:cNvPr id="0" name=""/>
        <dsp:cNvSpPr/>
      </dsp:nvSpPr>
      <dsp:spPr>
        <a:xfrm>
          <a:off x="0" y="5020"/>
          <a:ext cx="6303729" cy="984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CD59A-9CE3-4D7B-B127-82B29DF4C6F0}">
      <dsp:nvSpPr>
        <dsp:cNvPr id="0" name=""/>
        <dsp:cNvSpPr/>
      </dsp:nvSpPr>
      <dsp:spPr>
        <a:xfrm>
          <a:off x="297682" y="226437"/>
          <a:ext cx="541770" cy="541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1F19-79D7-4286-BD51-13F14F5371C7}">
      <dsp:nvSpPr>
        <dsp:cNvPr id="0" name=""/>
        <dsp:cNvSpPr/>
      </dsp:nvSpPr>
      <dsp:spPr>
        <a:xfrm>
          <a:off x="1137135" y="5020"/>
          <a:ext cx="5064429" cy="116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76" tIns="123676" rIns="123676" bIns="1236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Personas:</a:t>
          </a:r>
          <a:r>
            <a:rPr lang="en-US" sz="1400" kern="1200"/>
            <a:t> Criação de perfis fictícios de usuários representativos, que ajudam a entender suas necessidades, motivações e comportamentos, permitindo um design mais centrado no usuário e empático.</a:t>
          </a:r>
        </a:p>
      </dsp:txBody>
      <dsp:txXfrm>
        <a:off x="1137135" y="5020"/>
        <a:ext cx="5064429" cy="1168588"/>
      </dsp:txXfrm>
    </dsp:sp>
    <dsp:sp modelId="{2BDC8605-A668-4575-AC7E-51F404AF15BA}">
      <dsp:nvSpPr>
        <dsp:cNvPr id="0" name=""/>
        <dsp:cNvSpPr/>
      </dsp:nvSpPr>
      <dsp:spPr>
        <a:xfrm>
          <a:off x="0" y="1465757"/>
          <a:ext cx="6303729" cy="984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57ED8-8762-4AE4-8868-BCB7B48DE5FA}">
      <dsp:nvSpPr>
        <dsp:cNvPr id="0" name=""/>
        <dsp:cNvSpPr/>
      </dsp:nvSpPr>
      <dsp:spPr>
        <a:xfrm>
          <a:off x="297682" y="1687173"/>
          <a:ext cx="541770" cy="541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96D1A-CB7E-4B2D-A318-FAB630613414}">
      <dsp:nvSpPr>
        <dsp:cNvPr id="0" name=""/>
        <dsp:cNvSpPr/>
      </dsp:nvSpPr>
      <dsp:spPr>
        <a:xfrm>
          <a:off x="1137135" y="1465757"/>
          <a:ext cx="5064429" cy="116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76" tIns="123676" rIns="123676" bIns="1236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Análise de tarefas:</a:t>
          </a:r>
          <a:r>
            <a:rPr lang="en-US" sz="1400" kern="1200"/>
            <a:t> Decomposição das tarefas que os usuários precisam realizar no sistema em etapas menores, ajudando a identificar as funcionalidades e informações necessárias em cada etapa, garantindo que o sistema suporte o fluxo de trabalho do usuário.</a:t>
          </a:r>
        </a:p>
      </dsp:txBody>
      <dsp:txXfrm>
        <a:off x="1137135" y="1465757"/>
        <a:ext cx="5064429" cy="1168588"/>
      </dsp:txXfrm>
    </dsp:sp>
    <dsp:sp modelId="{F17F8FF7-5B1E-4A92-B2F3-63811387F256}">
      <dsp:nvSpPr>
        <dsp:cNvPr id="0" name=""/>
        <dsp:cNvSpPr/>
      </dsp:nvSpPr>
      <dsp:spPr>
        <a:xfrm>
          <a:off x="0" y="2926493"/>
          <a:ext cx="6303729" cy="984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C3F2B-0A70-418C-8561-CB7909830E52}">
      <dsp:nvSpPr>
        <dsp:cNvPr id="0" name=""/>
        <dsp:cNvSpPr/>
      </dsp:nvSpPr>
      <dsp:spPr>
        <a:xfrm>
          <a:off x="297682" y="3147909"/>
          <a:ext cx="541770" cy="541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84A7-CFD3-4123-802C-C811BF6F004D}">
      <dsp:nvSpPr>
        <dsp:cNvPr id="0" name=""/>
        <dsp:cNvSpPr/>
      </dsp:nvSpPr>
      <dsp:spPr>
        <a:xfrm>
          <a:off x="1137135" y="2926493"/>
          <a:ext cx="5064429" cy="116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76" tIns="123676" rIns="123676" bIns="1236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Heurísticas de usabilidade:</a:t>
          </a:r>
          <a:r>
            <a:rPr lang="en-US" sz="1400" kern="1200"/>
            <a:t> Princípios gerais de design de interface que ajudam a garantir que o sistema seja fácil de usar, aprender e lembrar, como consistência, feedback claro e controle do usuário.</a:t>
          </a:r>
        </a:p>
      </dsp:txBody>
      <dsp:txXfrm>
        <a:off x="1137135" y="2926493"/>
        <a:ext cx="5064429" cy="1168588"/>
      </dsp:txXfrm>
    </dsp:sp>
    <dsp:sp modelId="{200EA3B2-08F9-4574-B8D1-1D73255EA812}">
      <dsp:nvSpPr>
        <dsp:cNvPr id="0" name=""/>
        <dsp:cNvSpPr/>
      </dsp:nvSpPr>
      <dsp:spPr>
        <a:xfrm>
          <a:off x="0" y="4387229"/>
          <a:ext cx="6303729" cy="984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2ADA-E75D-4984-B73E-0863F7F5DD98}">
      <dsp:nvSpPr>
        <dsp:cNvPr id="0" name=""/>
        <dsp:cNvSpPr/>
      </dsp:nvSpPr>
      <dsp:spPr>
        <a:xfrm>
          <a:off x="297682" y="4608646"/>
          <a:ext cx="541770" cy="5412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7DB01-822B-4DD9-B635-115ACB5C3C59}">
      <dsp:nvSpPr>
        <dsp:cNvPr id="0" name=""/>
        <dsp:cNvSpPr/>
      </dsp:nvSpPr>
      <dsp:spPr>
        <a:xfrm>
          <a:off x="1137135" y="4387229"/>
          <a:ext cx="5064429" cy="116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76" tIns="123676" rIns="123676" bIns="1236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Testes de usabilidade:</a:t>
          </a:r>
          <a:r>
            <a:rPr lang="en-US" sz="1400" kern="1200"/>
            <a:t> Avaliação da facilidade de uso do sistema por meio de observação e coleta de feedback de usuários reais, identificando problemas e oportunidades de melhoria para aprimorar a experiência do usuário.</a:t>
          </a:r>
        </a:p>
      </dsp:txBody>
      <dsp:txXfrm>
        <a:off x="1137135" y="4387229"/>
        <a:ext cx="5064429" cy="1168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 fontScale="90000"/>
          </a:bodyPr>
          <a:lstStyle/>
          <a:p>
            <a:r>
              <a:rPr lang="en-US" sz="5600">
                <a:solidFill>
                  <a:srgbClr val="FFFFFF"/>
                </a:solidFill>
                <a:ea typeface="+mj-lt"/>
                <a:cs typeface="+mj-lt"/>
              </a:rPr>
              <a:t>Levantamento de Requisitos e Arquitetura da Informação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Técnicas e Relações Essenciais para o Desenvolvimento Web Front-End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A916-F988-0ECA-E44F-82C952C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Arquitetura da Informação 2/2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E4F8D6-1083-A9BB-C5A4-E2127D36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6146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7839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 descr="User Network">
            <a:extLst>
              <a:ext uri="{FF2B5EF4-FFF2-40B4-BE49-F238E27FC236}">
                <a16:creationId xmlns:a16="http://schemas.microsoft.com/office/drawing/2014/main" id="{01FBE52C-257C-9E88-E5A8-882A90C2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78369EA0-7242-6E1B-36D2-4D1F4EA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a typeface="+mj-lt"/>
                <a:cs typeface="+mj-lt"/>
              </a:rPr>
              <a:t>Relação entre Levantamento de Requisitos e Arquitetura da Informação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58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58FB0FD-4861-85B5-9111-F05CF4C3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>
              <a:buFont typeface=""/>
              <a:buChar char="•"/>
            </a:pPr>
            <a:r>
              <a:rPr lang="en-US" sz="2200">
                <a:solidFill>
                  <a:srgbClr val="FFFFFF"/>
                </a:solidFill>
              </a:rPr>
              <a:t>Requisitos como base para a AI</a:t>
            </a:r>
          </a:p>
          <a:p>
            <a:pPr>
              <a:buFont typeface=""/>
              <a:buChar char="•"/>
            </a:pPr>
            <a:r>
              <a:rPr lang="en-US" sz="2200">
                <a:solidFill>
                  <a:srgbClr val="FFFFFF"/>
                </a:solidFill>
              </a:rPr>
              <a:t>AI como ferramenta para validar requisitos</a:t>
            </a:r>
          </a:p>
          <a:p>
            <a:pPr>
              <a:buFont typeface=""/>
              <a:buChar char="•"/>
            </a:pPr>
            <a:r>
              <a:rPr lang="en-US" sz="2200">
                <a:solidFill>
                  <a:srgbClr val="FFFFFF"/>
                </a:solidFill>
              </a:rPr>
              <a:t>AI como facilitadora da comunicação</a:t>
            </a:r>
          </a:p>
          <a:p>
            <a:pPr>
              <a:buFont typeface=""/>
              <a:buChar char="•"/>
            </a:pPr>
            <a:r>
              <a:rPr lang="en-US" sz="2200">
                <a:solidFill>
                  <a:srgbClr val="FFFFFF"/>
                </a:solidFill>
              </a:rPr>
              <a:t>Iteração entre requisitos e AI</a:t>
            </a:r>
          </a:p>
        </p:txBody>
      </p:sp>
    </p:spTree>
    <p:extLst>
      <p:ext uri="{BB962C8B-B14F-4D97-AF65-F5344CB8AC3E}">
        <p14:creationId xmlns:p14="http://schemas.microsoft.com/office/powerpoint/2010/main" val="370869993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F6436-9D4D-3E24-1E6E-62E58BD7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81565-557C-541C-4519-465EC0260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28922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53808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4CAD3-71E1-C7C8-5611-DA17F62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Levantamento de Requisitos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DF9F7-D8D5-1C79-B310-FA7D0DC4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81111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7496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78369EA0-7242-6E1B-36D2-4D1F4EA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6" y="621898"/>
            <a:ext cx="3374136" cy="5497822"/>
          </a:xfrm>
        </p:spPr>
        <p:txBody>
          <a:bodyPr>
            <a:normAutofit/>
          </a:bodyPr>
          <a:lstStyle/>
          <a:p>
            <a:r>
              <a:rPr lang="en-US" sz="4000">
                <a:latin typeface="Aptos"/>
              </a:rPr>
              <a:t>Técnicas de Levantamento de Requisitos</a:t>
            </a:r>
          </a:p>
          <a:p>
            <a:endParaRPr lang="en-US" sz="4000"/>
          </a:p>
        </p:txBody>
      </p:sp>
      <p:graphicFrame>
        <p:nvGraphicFramePr>
          <p:cNvPr id="124" name="Content Placeholder 99">
            <a:extLst>
              <a:ext uri="{FF2B5EF4-FFF2-40B4-BE49-F238E27FC236}">
                <a16:creationId xmlns:a16="http://schemas.microsoft.com/office/drawing/2014/main" id="{6B9B3880-79F1-A336-B8FF-FAD94D446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4611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7604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3E72F-8E68-4060-0EE9-0BEAB56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Requisito</a:t>
            </a:r>
            <a:r>
              <a:rPr lang="en-US" dirty="0"/>
              <a:t> 1/3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A3EC8-C334-CDFC-06C5-5EF3366D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308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992242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3E72F-8E68-4060-0EE9-0BEAB56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Requisito</a:t>
            </a:r>
            <a:r>
              <a:rPr lang="en-US" dirty="0"/>
              <a:t> 2/3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3CF6399-8BFE-36C5-0EB4-217CB48BD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204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29646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3E72F-8E68-4060-0EE9-0BEAB56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Requisito</a:t>
            </a:r>
            <a:r>
              <a:rPr lang="en-US" dirty="0"/>
              <a:t> 3/3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BEBD0-076E-9259-D3D6-CB72C919D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2359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23461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4CAD3-71E1-C7C8-5611-DA17F62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 da Informação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474E815-91AA-E6B0-48E8-6FBE36DEA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6990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0412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A9122-84FC-E11F-680F-7882AC2E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338" y="618499"/>
            <a:ext cx="3374136" cy="5506580"/>
          </a:xfrm>
        </p:spPr>
        <p:txBody>
          <a:bodyPr>
            <a:normAutofit/>
          </a:bodyPr>
          <a:lstStyle/>
          <a:p>
            <a:r>
              <a:rPr lang="en-US" sz="5200"/>
              <a:t>Técnicas de Arquitetura da Informação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C193C84B-4303-E12A-94A4-DB210D859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3304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91636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FDEBB2-D820-9B3C-A5EB-DD2665F03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A916-F988-0ECA-E44F-82C952C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Arquitetura da Informação 1/2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4CE21D3-2256-07C6-ED34-1B7FEB6F0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482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24692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721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Levantamento de Requisitos e Arquitetura da Informação</vt:lpstr>
      <vt:lpstr>Levantamento de Requisitos</vt:lpstr>
      <vt:lpstr>Técnicas de Levantamento de Requisitos </vt:lpstr>
      <vt:lpstr>Levantamento de Requisito 1/3</vt:lpstr>
      <vt:lpstr>Levantamento de Requisito 2/3</vt:lpstr>
      <vt:lpstr>Levantamento de Requisito 3/3</vt:lpstr>
      <vt:lpstr>Arquitetura da Informação</vt:lpstr>
      <vt:lpstr>Técnicas de Arquitetura da Informação</vt:lpstr>
      <vt:lpstr>Arquitetura da Informação 1/2</vt:lpstr>
      <vt:lpstr>Arquitetura da Informação 2/2</vt:lpstr>
      <vt:lpstr>Relação entre Levantamento de Requisitos e Arquitetura da Informação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 e Arquitetura da Informação</dc:title>
  <dc:creator/>
  <cp:lastModifiedBy>Docente</cp:lastModifiedBy>
  <cp:revision>197</cp:revision>
  <dcterms:created xsi:type="dcterms:W3CDTF">2024-09-09T21:05:55Z</dcterms:created>
  <dcterms:modified xsi:type="dcterms:W3CDTF">2024-09-17T22:07:11Z</dcterms:modified>
</cp:coreProperties>
</file>