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64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ção" id="{011AF44D-ED43-4F02-B4FB-CD01024284C0}">
          <p14:sldIdLst>
            <p14:sldId id="256"/>
            <p14:sldId id="257"/>
            <p14:sldId id="258"/>
          </p14:sldIdLst>
        </p14:section>
        <p14:section name="Padrões de Interface" id="{E4756A49-097C-47A3-B652-9B69796CB98C}">
          <p14:sldIdLst>
            <p14:sldId id="259"/>
            <p14:sldId id="260"/>
            <p14:sldId id="261"/>
            <p14:sldId id="262"/>
          </p14:sldIdLst>
        </p14:section>
        <p14:section name="Princípios de Usabilidade" id="{1D76775E-6D12-4997-9A5B-69711139290F}">
          <p14:sldIdLst>
            <p14:sldId id="263"/>
            <p14:sldId id="265"/>
            <p14:sldId id="266"/>
            <p14:sldId id="267"/>
            <p14:sldId id="268"/>
            <p14:sldId id="269"/>
            <p14:sldId id="264"/>
          </p14:sldIdLst>
        </p14:section>
        <p14:section name="Conclusão" id="{56984503-99B9-4C0E-B15D-99CFF21B73C1}">
          <p14:sldIdLst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633"/>
    <a:srgbClr val="990E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1CD7F-D9B1-FB79-8E14-EF5677E06D29}" v="58" dt="2024-09-11T20:26:00.516"/>
    <p1510:client id="{C5EA6B03-FC4B-206D-3246-BBD4315C8849}" v="203" dt="2024-09-11T19:48:05.341"/>
    <p1510:client id="{D59150A6-1DE0-25D7-5F4E-67D99817D6EC}" v="347" dt="2024-09-11T20:19:37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farel Pereira Chicotti" userId="S::tafarel.chicotti@sp.senai.br::20a36569-275d-4653-82b2-179887337abd" providerId="AD" clId="Web-{C5EA6B03-FC4B-206D-3246-BBD4315C8849}"/>
    <pc:docChg chg="addSld modSld addMainMaster delMainMaster">
      <pc:chgData name="Tafarel Pereira Chicotti" userId="S::tafarel.chicotti@sp.senai.br::20a36569-275d-4653-82b2-179887337abd" providerId="AD" clId="Web-{C5EA6B03-FC4B-206D-3246-BBD4315C8849}" dt="2024-09-11T19:48:05.341" v="195"/>
      <pc:docMkLst>
        <pc:docMk/>
      </pc:docMkLst>
      <pc:sldChg chg="addSp delSp modSp mod setBg modClrScheme setClrOvrMap chgLayout">
        <pc:chgData name="Tafarel Pereira Chicotti" userId="S::tafarel.chicotti@sp.senai.br::20a36569-275d-4653-82b2-179887337abd" providerId="AD" clId="Web-{C5EA6B03-FC4B-206D-3246-BBD4315C8849}" dt="2024-09-11T19:34:21.550" v="29"/>
        <pc:sldMkLst>
          <pc:docMk/>
          <pc:sldMk cId="109857222" sldId="256"/>
        </pc:sldMkLst>
        <pc:spChg chg="mod">
          <ac:chgData name="Tafarel Pereira Chicotti" userId="S::tafarel.chicotti@sp.senai.br::20a36569-275d-4653-82b2-179887337abd" providerId="AD" clId="Web-{C5EA6B03-FC4B-206D-3246-BBD4315C8849}" dt="2024-09-11T19:34:21.550" v="2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afarel Pereira Chicotti" userId="S::tafarel.chicotti@sp.senai.br::20a36569-275d-4653-82b2-179887337abd" providerId="AD" clId="Web-{C5EA6B03-FC4B-206D-3246-BBD4315C8849}" dt="2024-09-11T19:34:21.550" v="29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Tafarel Pereira Chicotti" userId="S::tafarel.chicotti@sp.senai.br::20a36569-275d-4653-82b2-179887337abd" providerId="AD" clId="Web-{C5EA6B03-FC4B-206D-3246-BBD4315C8849}" dt="2024-09-11T19:34:17.112" v="26"/>
          <ac:spMkLst>
            <pc:docMk/>
            <pc:sldMk cId="109857222" sldId="256"/>
            <ac:spMk id="9" creationId="{E2CFBC99-FB8F-41F7-A81D-A5288D688D79}"/>
          </ac:spMkLst>
        </pc:spChg>
        <pc:spChg chg="add del">
          <ac:chgData name="Tafarel Pereira Chicotti" userId="S::tafarel.chicotti@sp.senai.br::20a36569-275d-4653-82b2-179887337abd" providerId="AD" clId="Web-{C5EA6B03-FC4B-206D-3246-BBD4315C8849}" dt="2024-09-11T19:34:17.112" v="26"/>
          <ac:spMkLst>
            <pc:docMk/>
            <pc:sldMk cId="109857222" sldId="256"/>
            <ac:spMk id="11" creationId="{1EF86BFA-9133-4F6B-98BE-1CBB87EB62F5}"/>
          </ac:spMkLst>
        </pc:spChg>
        <pc:spChg chg="add del">
          <ac:chgData name="Tafarel Pereira Chicotti" userId="S::tafarel.chicotti@sp.senai.br::20a36569-275d-4653-82b2-179887337abd" providerId="AD" clId="Web-{C5EA6B03-FC4B-206D-3246-BBD4315C8849}" dt="2024-09-11T19:34:21.471" v="28"/>
          <ac:spMkLst>
            <pc:docMk/>
            <pc:sldMk cId="109857222" sldId="256"/>
            <ac:spMk id="13" creationId="{68CA250C-CF5A-4736-9249-D6111F7C5545}"/>
          </ac:spMkLst>
        </pc:spChg>
        <pc:spChg chg="add del">
          <ac:chgData name="Tafarel Pereira Chicotti" userId="S::tafarel.chicotti@sp.senai.br::20a36569-275d-4653-82b2-179887337abd" providerId="AD" clId="Web-{C5EA6B03-FC4B-206D-3246-BBD4315C8849}" dt="2024-09-11T19:34:21.471" v="28"/>
          <ac:spMkLst>
            <pc:docMk/>
            <pc:sldMk cId="109857222" sldId="256"/>
            <ac:spMk id="14" creationId="{1A85303E-1D59-4477-A849-22C7FEACDCE7}"/>
          </ac:spMkLst>
        </pc:spChg>
        <pc:spChg chg="add">
          <ac:chgData name="Tafarel Pereira Chicotti" userId="S::tafarel.chicotti@sp.senai.br::20a36569-275d-4653-82b2-179887337abd" providerId="AD" clId="Web-{C5EA6B03-FC4B-206D-3246-BBD4315C8849}" dt="2024-09-11T19:34:21.550" v="29"/>
          <ac:spMkLst>
            <pc:docMk/>
            <pc:sldMk cId="109857222" sldId="256"/>
            <ac:spMk id="17" creationId="{1DB043B4-68C6-45B9-82AC-A5800EADB8DB}"/>
          </ac:spMkLst>
        </pc:spChg>
        <pc:spChg chg="add">
          <ac:chgData name="Tafarel Pereira Chicotti" userId="S::tafarel.chicotti@sp.senai.br::20a36569-275d-4653-82b2-179887337abd" providerId="AD" clId="Web-{C5EA6B03-FC4B-206D-3246-BBD4315C8849}" dt="2024-09-11T19:34:21.550" v="29"/>
          <ac:spMkLst>
            <pc:docMk/>
            <pc:sldMk cId="109857222" sldId="256"/>
            <ac:spMk id="19" creationId="{5337EA23-6703-4C96-9EEB-A408CBDD67BD}"/>
          </ac:spMkLst>
        </pc:spChg>
        <pc:picChg chg="add del">
          <ac:chgData name="Tafarel Pereira Chicotti" userId="S::tafarel.chicotti@sp.senai.br::20a36569-275d-4653-82b2-179887337abd" providerId="AD" clId="Web-{C5EA6B03-FC4B-206D-3246-BBD4315C8849}" dt="2024-09-11T19:34:17.112" v="26"/>
          <ac:picMkLst>
            <pc:docMk/>
            <pc:sldMk cId="109857222" sldId="256"/>
            <ac:picMk id="4" creationId="{CD4F34A3-1277-E375-4F2E-C2E74FDB419D}"/>
          </ac:picMkLst>
        </pc:picChg>
        <pc:picChg chg="add del">
          <ac:chgData name="Tafarel Pereira Chicotti" userId="S::tafarel.chicotti@sp.senai.br::20a36569-275d-4653-82b2-179887337abd" providerId="AD" clId="Web-{C5EA6B03-FC4B-206D-3246-BBD4315C8849}" dt="2024-09-11T19:34:21.471" v="28"/>
          <ac:picMkLst>
            <pc:docMk/>
            <pc:sldMk cId="109857222" sldId="256"/>
            <ac:picMk id="15" creationId="{7E883AC6-BB95-C712-72D9-AAD60B29CA19}"/>
          </ac:picMkLst>
        </pc:picChg>
        <pc:picChg chg="add">
          <ac:chgData name="Tafarel Pereira Chicotti" userId="S::tafarel.chicotti@sp.senai.br::20a36569-275d-4653-82b2-179887337abd" providerId="AD" clId="Web-{C5EA6B03-FC4B-206D-3246-BBD4315C8849}" dt="2024-09-11T19:34:21.550" v="29"/>
          <ac:picMkLst>
            <pc:docMk/>
            <pc:sldMk cId="109857222" sldId="256"/>
            <ac:picMk id="18" creationId="{2A2F0421-4188-8C24-0374-01E5D5F9C480}"/>
          </ac:picMkLst>
        </pc:picChg>
      </pc:sldChg>
      <pc:sldChg chg="addSp delSp modSp new mod setBg modNotes">
        <pc:chgData name="Tafarel Pereira Chicotti" userId="S::tafarel.chicotti@sp.senai.br::20a36569-275d-4653-82b2-179887337abd" providerId="AD" clId="Web-{C5EA6B03-FC4B-206D-3246-BBD4315C8849}" dt="2024-09-11T19:36:57.976" v="44"/>
        <pc:sldMkLst>
          <pc:docMk/>
          <pc:sldMk cId="2131587067" sldId="257"/>
        </pc:sldMkLst>
        <pc:spChg chg="mod">
          <ac:chgData name="Tafarel Pereira Chicotti" userId="S::tafarel.chicotti@sp.senai.br::20a36569-275d-4653-82b2-179887337abd" providerId="AD" clId="Web-{C5EA6B03-FC4B-206D-3246-BBD4315C8849}" dt="2024-09-11T19:35:24.848" v="35"/>
          <ac:spMkLst>
            <pc:docMk/>
            <pc:sldMk cId="2131587067" sldId="257"/>
            <ac:spMk id="2" creationId="{170BC3A2-8AA5-B78C-D4BE-BB6E4D1EEF22}"/>
          </ac:spMkLst>
        </pc:spChg>
        <pc:spChg chg="del mod">
          <ac:chgData name="Tafarel Pereira Chicotti" userId="S::tafarel.chicotti@sp.senai.br::20a36569-275d-4653-82b2-179887337abd" providerId="AD" clId="Web-{C5EA6B03-FC4B-206D-3246-BBD4315C8849}" dt="2024-09-11T19:35:24.848" v="35"/>
          <ac:spMkLst>
            <pc:docMk/>
            <pc:sldMk cId="2131587067" sldId="257"/>
            <ac:spMk id="3" creationId="{F47BD3A2-9B9C-EEE8-CEA2-471F9480C218}"/>
          </ac:spMkLst>
        </pc:spChg>
        <pc:spChg chg="add">
          <ac:chgData name="Tafarel Pereira Chicotti" userId="S::tafarel.chicotti@sp.senai.br::20a36569-275d-4653-82b2-179887337abd" providerId="AD" clId="Web-{C5EA6B03-FC4B-206D-3246-BBD4315C8849}" dt="2024-09-11T19:35:24.848" v="35"/>
          <ac:spMkLst>
            <pc:docMk/>
            <pc:sldMk cId="2131587067" sldId="257"/>
            <ac:spMk id="9" creationId="{60B7752B-728D-4CA3-8923-C4F7F77029E3}"/>
          </ac:spMkLst>
        </pc:spChg>
        <pc:spChg chg="add">
          <ac:chgData name="Tafarel Pereira Chicotti" userId="S::tafarel.chicotti@sp.senai.br::20a36569-275d-4653-82b2-179887337abd" providerId="AD" clId="Web-{C5EA6B03-FC4B-206D-3246-BBD4315C8849}" dt="2024-09-11T19:35:24.848" v="35"/>
          <ac:spMkLst>
            <pc:docMk/>
            <pc:sldMk cId="2131587067" sldId="257"/>
            <ac:spMk id="11" creationId="{429899A3-416E-4DB5-846D-023526052013}"/>
          </ac:spMkLst>
        </pc:spChg>
        <pc:graphicFrameChg chg="add">
          <ac:chgData name="Tafarel Pereira Chicotti" userId="S::tafarel.chicotti@sp.senai.br::20a36569-275d-4653-82b2-179887337abd" providerId="AD" clId="Web-{C5EA6B03-FC4B-206D-3246-BBD4315C8849}" dt="2024-09-11T19:35:24.848" v="35"/>
          <ac:graphicFrameMkLst>
            <pc:docMk/>
            <pc:sldMk cId="2131587067" sldId="257"/>
            <ac:graphicFrameMk id="5" creationId="{0C3AA73D-84C4-0D95-0EF5-8872C37B47BB}"/>
          </ac:graphicFrameMkLst>
        </pc:graphicFrameChg>
      </pc:sldChg>
      <pc:sldChg chg="addSp delSp modSp new mod setBg modNotes">
        <pc:chgData name="Tafarel Pereira Chicotti" userId="S::tafarel.chicotti@sp.senai.br::20a36569-275d-4653-82b2-179887337abd" providerId="AD" clId="Web-{C5EA6B03-FC4B-206D-3246-BBD4315C8849}" dt="2024-09-11T19:37:18.696" v="50"/>
        <pc:sldMkLst>
          <pc:docMk/>
          <pc:sldMk cId="1258860129" sldId="258"/>
        </pc:sldMkLst>
        <pc:spChg chg="mod">
          <ac:chgData name="Tafarel Pereira Chicotti" userId="S::tafarel.chicotti@sp.senai.br::20a36569-275d-4653-82b2-179887337abd" providerId="AD" clId="Web-{C5EA6B03-FC4B-206D-3246-BBD4315C8849}" dt="2024-09-11T19:35:55.724" v="40"/>
          <ac:spMkLst>
            <pc:docMk/>
            <pc:sldMk cId="1258860129" sldId="258"/>
            <ac:spMk id="2" creationId="{DA4B0780-2FD7-813C-3F99-4951E4E1040A}"/>
          </ac:spMkLst>
        </pc:spChg>
        <pc:spChg chg="del mod">
          <ac:chgData name="Tafarel Pereira Chicotti" userId="S::tafarel.chicotti@sp.senai.br::20a36569-275d-4653-82b2-179887337abd" providerId="AD" clId="Web-{C5EA6B03-FC4B-206D-3246-BBD4315C8849}" dt="2024-09-11T19:35:55.724" v="40"/>
          <ac:spMkLst>
            <pc:docMk/>
            <pc:sldMk cId="1258860129" sldId="258"/>
            <ac:spMk id="3" creationId="{D5B6E487-7E96-2F3A-895C-04BDBCE0F6F7}"/>
          </ac:spMkLst>
        </pc:spChg>
        <pc:spChg chg="add">
          <ac:chgData name="Tafarel Pereira Chicotti" userId="S::tafarel.chicotti@sp.senai.br::20a36569-275d-4653-82b2-179887337abd" providerId="AD" clId="Web-{C5EA6B03-FC4B-206D-3246-BBD4315C8849}" dt="2024-09-11T19:35:55.724" v="40"/>
          <ac:spMkLst>
            <pc:docMk/>
            <pc:sldMk cId="1258860129" sldId="258"/>
            <ac:spMk id="9" creationId="{60B7752B-728D-4CA3-8923-C4F7F77029E3}"/>
          </ac:spMkLst>
        </pc:spChg>
        <pc:spChg chg="add">
          <ac:chgData name="Tafarel Pereira Chicotti" userId="S::tafarel.chicotti@sp.senai.br::20a36569-275d-4653-82b2-179887337abd" providerId="AD" clId="Web-{C5EA6B03-FC4B-206D-3246-BBD4315C8849}" dt="2024-09-11T19:35:55.724" v="40"/>
          <ac:spMkLst>
            <pc:docMk/>
            <pc:sldMk cId="1258860129" sldId="258"/>
            <ac:spMk id="11" creationId="{429899A3-416E-4DB5-846D-023526052013}"/>
          </ac:spMkLst>
        </pc:spChg>
        <pc:graphicFrameChg chg="add">
          <ac:chgData name="Tafarel Pereira Chicotti" userId="S::tafarel.chicotti@sp.senai.br::20a36569-275d-4653-82b2-179887337abd" providerId="AD" clId="Web-{C5EA6B03-FC4B-206D-3246-BBD4315C8849}" dt="2024-09-11T19:35:55.724" v="40"/>
          <ac:graphicFrameMkLst>
            <pc:docMk/>
            <pc:sldMk cId="1258860129" sldId="258"/>
            <ac:graphicFrameMk id="5" creationId="{8C26A96E-7783-D816-698C-1E182737FDBD}"/>
          </ac:graphicFrameMkLst>
        </pc:graphicFrameChg>
      </pc:sldChg>
      <pc:sldChg chg="addSp delSp modSp new mod setBg">
        <pc:chgData name="Tafarel Pereira Chicotti" userId="S::tafarel.chicotti@sp.senai.br::20a36569-275d-4653-82b2-179887337abd" providerId="AD" clId="Web-{C5EA6B03-FC4B-206D-3246-BBD4315C8849}" dt="2024-09-11T19:47:57.122" v="194" actId="1076"/>
        <pc:sldMkLst>
          <pc:docMk/>
          <pc:sldMk cId="3547394966" sldId="259"/>
        </pc:sldMkLst>
        <pc:spChg chg="mod">
          <ac:chgData name="Tafarel Pereira Chicotti" userId="S::tafarel.chicotti@sp.senai.br::20a36569-275d-4653-82b2-179887337abd" providerId="AD" clId="Web-{C5EA6B03-FC4B-206D-3246-BBD4315C8849}" dt="2024-09-11T19:39:30.497" v="78" actId="20577"/>
          <ac:spMkLst>
            <pc:docMk/>
            <pc:sldMk cId="3547394966" sldId="259"/>
            <ac:spMk id="2" creationId="{539DA591-F706-4422-28E0-F042B1A48EEC}"/>
          </ac:spMkLst>
        </pc:spChg>
        <pc:spChg chg="mod">
          <ac:chgData name="Tafarel Pereira Chicotti" userId="S::tafarel.chicotti@sp.senai.br::20a36569-275d-4653-82b2-179887337abd" providerId="AD" clId="Web-{C5EA6B03-FC4B-206D-3246-BBD4315C8849}" dt="2024-09-11T19:44:42.944" v="168" actId="14100"/>
          <ac:spMkLst>
            <pc:docMk/>
            <pc:sldMk cId="3547394966" sldId="259"/>
            <ac:spMk id="3" creationId="{8559572B-AB6D-257B-FEBC-8425FEF3B6EA}"/>
          </ac:spMkLst>
        </pc:spChg>
        <pc:spChg chg="add mod">
          <ac:chgData name="Tafarel Pereira Chicotti" userId="S::tafarel.chicotti@sp.senai.br::20a36569-275d-4653-82b2-179887337abd" providerId="AD" clId="Web-{C5EA6B03-FC4B-206D-3246-BBD4315C8849}" dt="2024-09-11T19:41:21.328" v="120" actId="1076"/>
          <ac:spMkLst>
            <pc:docMk/>
            <pc:sldMk cId="3547394966" sldId="259"/>
            <ac:spMk id="4" creationId="{A33DED94-63A1-8FE6-D414-25E19F766809}"/>
          </ac:spMkLst>
        </pc:spChg>
        <pc:spChg chg="add mod">
          <ac:chgData name="Tafarel Pereira Chicotti" userId="S::tafarel.chicotti@sp.senai.br::20a36569-275d-4653-82b2-179887337abd" providerId="AD" clId="Web-{C5EA6B03-FC4B-206D-3246-BBD4315C8849}" dt="2024-09-11T19:41:56.220" v="137"/>
          <ac:spMkLst>
            <pc:docMk/>
            <pc:sldMk cId="3547394966" sldId="259"/>
            <ac:spMk id="6" creationId="{06011EEC-1665-F288-8236-E5FE6FF186D8}"/>
          </ac:spMkLst>
        </pc:spChg>
        <pc:spChg chg="add mod">
          <ac:chgData name="Tafarel Pereira Chicotti" userId="S::tafarel.chicotti@sp.senai.br::20a36569-275d-4653-82b2-179887337abd" providerId="AD" clId="Web-{C5EA6B03-FC4B-206D-3246-BBD4315C8849}" dt="2024-09-11T19:41:56.220" v="138"/>
          <ac:spMkLst>
            <pc:docMk/>
            <pc:sldMk cId="3547394966" sldId="259"/>
            <ac:spMk id="7" creationId="{50A12C50-0C9C-762F-2F3F-E6F3C4FA2574}"/>
          </ac:spMkLst>
        </pc:spChg>
        <pc:spChg chg="add del">
          <ac:chgData name="Tafarel Pereira Chicotti" userId="S::tafarel.chicotti@sp.senai.br::20a36569-275d-4653-82b2-179887337abd" providerId="AD" clId="Web-{C5EA6B03-FC4B-206D-3246-BBD4315C8849}" dt="2024-09-11T19:39:20.746" v="76"/>
          <ac:spMkLst>
            <pc:docMk/>
            <pc:sldMk cId="3547394966" sldId="259"/>
            <ac:spMk id="8" creationId="{A5931BE0-4B93-4D6C-878E-ACC59D6B4587}"/>
          </ac:spMkLst>
        </pc:spChg>
        <pc:spChg chg="add del">
          <ac:chgData name="Tafarel Pereira Chicotti" userId="S::tafarel.chicotti@sp.senai.br::20a36569-275d-4653-82b2-179887337abd" providerId="AD" clId="Web-{C5EA6B03-FC4B-206D-3246-BBD4315C8849}" dt="2024-09-11T19:39:17.699" v="74"/>
          <ac:spMkLst>
            <pc:docMk/>
            <pc:sldMk cId="3547394966" sldId="259"/>
            <ac:spMk id="9" creationId="{A5931BE0-4B93-4D6C-878E-ACC59D6B4587}"/>
          </ac:spMkLst>
        </pc:spChg>
        <pc:spChg chg="add del">
          <ac:chgData name="Tafarel Pereira Chicotti" userId="S::tafarel.chicotti@sp.senai.br::20a36569-275d-4653-82b2-179887337abd" providerId="AD" clId="Web-{C5EA6B03-FC4B-206D-3246-BBD4315C8849}" dt="2024-09-11T19:39:20.746" v="76"/>
          <ac:spMkLst>
            <pc:docMk/>
            <pc:sldMk cId="3547394966" sldId="259"/>
            <ac:spMk id="10" creationId="{504E6BD3-B518-46A4-9CC0-30D09555230F}"/>
          </ac:spMkLst>
        </pc:spChg>
        <pc:spChg chg="add del">
          <ac:chgData name="Tafarel Pereira Chicotti" userId="S::tafarel.chicotti@sp.senai.br::20a36569-275d-4653-82b2-179887337abd" providerId="AD" clId="Web-{C5EA6B03-FC4B-206D-3246-BBD4315C8849}" dt="2024-09-11T19:39:17.699" v="74"/>
          <ac:spMkLst>
            <pc:docMk/>
            <pc:sldMk cId="3547394966" sldId="259"/>
            <ac:spMk id="11" creationId="{DE950493-A53F-4D4C-9157-A238C4B2A731}"/>
          </ac:spMkLst>
        </pc:spChg>
        <pc:spChg chg="add del">
          <ac:chgData name="Tafarel Pereira Chicotti" userId="S::tafarel.chicotti@sp.senai.br::20a36569-275d-4653-82b2-179887337abd" providerId="AD" clId="Web-{C5EA6B03-FC4B-206D-3246-BBD4315C8849}" dt="2024-09-11T19:39:20.746" v="76"/>
          <ac:spMkLst>
            <pc:docMk/>
            <pc:sldMk cId="3547394966" sldId="259"/>
            <ac:spMk id="16" creationId="{A0DAEA90-11E9-4069-BC2C-6F65C6C1C3E8}"/>
          </ac:spMkLst>
        </pc:spChg>
        <pc:spChg chg="add del">
          <ac:chgData name="Tafarel Pereira Chicotti" userId="S::tafarel.chicotti@sp.senai.br::20a36569-275d-4653-82b2-179887337abd" providerId="AD" clId="Web-{C5EA6B03-FC4B-206D-3246-BBD4315C8849}" dt="2024-09-11T19:39:17.699" v="74"/>
          <ac:spMkLst>
            <pc:docMk/>
            <pc:sldMk cId="3547394966" sldId="259"/>
            <ac:spMk id="17" creationId="{D20AE261-8977-4583-A036-88CC1CE1AEBF}"/>
          </ac:spMkLst>
        </pc:spChg>
        <pc:spChg chg="add del">
          <ac:chgData name="Tafarel Pereira Chicotti" userId="S::tafarel.chicotti@sp.senai.br::20a36569-275d-4653-82b2-179887337abd" providerId="AD" clId="Web-{C5EA6B03-FC4B-206D-3246-BBD4315C8849}" dt="2024-09-11T19:39:20.746" v="76"/>
          <ac:spMkLst>
            <pc:docMk/>
            <pc:sldMk cId="3547394966" sldId="259"/>
            <ac:spMk id="18" creationId="{E0E8189B-747E-48AE-99A9-1BEE68012551}"/>
          </ac:spMkLst>
        </pc:spChg>
        <pc:spChg chg="add del">
          <ac:chgData name="Tafarel Pereira Chicotti" userId="S::tafarel.chicotti@sp.senai.br::20a36569-275d-4653-82b2-179887337abd" providerId="AD" clId="Web-{C5EA6B03-FC4B-206D-3246-BBD4315C8849}" dt="2024-09-11T19:39:20.746" v="76"/>
          <ac:spMkLst>
            <pc:docMk/>
            <pc:sldMk cId="3547394966" sldId="259"/>
            <ac:spMk id="20" creationId="{D9DE43D0-73AC-46B4-A39F-E66967A1F9B4}"/>
          </ac:spMkLst>
        </pc:spChg>
        <pc:spChg chg="add mod">
          <ac:chgData name="Tafarel Pereira Chicotti" userId="S::tafarel.chicotti@sp.senai.br::20a36569-275d-4653-82b2-179887337abd" providerId="AD" clId="Web-{C5EA6B03-FC4B-206D-3246-BBD4315C8849}" dt="2024-09-11T19:41:56.251" v="139"/>
          <ac:spMkLst>
            <pc:docMk/>
            <pc:sldMk cId="3547394966" sldId="259"/>
            <ac:spMk id="21" creationId="{7384D525-DEFA-89A8-6792-1167DEF84147}"/>
          </ac:spMkLst>
        </pc:spChg>
        <pc:spChg chg="add del">
          <ac:chgData name="Tafarel Pereira Chicotti" userId="S::tafarel.chicotti@sp.senai.br::20a36569-275d-4653-82b2-179887337abd" providerId="AD" clId="Web-{C5EA6B03-FC4B-206D-3246-BBD4315C8849}" dt="2024-09-11T19:39:20.746" v="76"/>
          <ac:spMkLst>
            <pc:docMk/>
            <pc:sldMk cId="3547394966" sldId="259"/>
            <ac:spMk id="22" creationId="{803C343E-7EAC-4512-955A-33B1833F2D76}"/>
          </ac:spMkLst>
        </pc:spChg>
        <pc:spChg chg="add">
          <ac:chgData name="Tafarel Pereira Chicotti" userId="S::tafarel.chicotti@sp.senai.br::20a36569-275d-4653-82b2-179887337abd" providerId="AD" clId="Web-{C5EA6B03-FC4B-206D-3246-BBD4315C8849}" dt="2024-09-11T19:39:20.746" v="77"/>
          <ac:spMkLst>
            <pc:docMk/>
            <pc:sldMk cId="3547394966" sldId="259"/>
            <ac:spMk id="24" creationId="{A5931BE0-4B93-4D6C-878E-ACC59D6B4587}"/>
          </ac:spMkLst>
        </pc:spChg>
        <pc:spChg chg="add">
          <ac:chgData name="Tafarel Pereira Chicotti" userId="S::tafarel.chicotti@sp.senai.br::20a36569-275d-4653-82b2-179887337abd" providerId="AD" clId="Web-{C5EA6B03-FC4B-206D-3246-BBD4315C8849}" dt="2024-09-11T19:39:20.746" v="77"/>
          <ac:spMkLst>
            <pc:docMk/>
            <pc:sldMk cId="3547394966" sldId="259"/>
            <ac:spMk id="25" creationId="{6959C3E7-D59B-44C4-9BBD-3BC2A41A0CB1}"/>
          </ac:spMkLst>
        </pc:spChg>
        <pc:spChg chg="add mod">
          <ac:chgData name="Tafarel Pereira Chicotti" userId="S::tafarel.chicotti@sp.senai.br::20a36569-275d-4653-82b2-179887337abd" providerId="AD" clId="Web-{C5EA6B03-FC4B-206D-3246-BBD4315C8849}" dt="2024-09-11T19:47:57.122" v="194" actId="1076"/>
          <ac:spMkLst>
            <pc:docMk/>
            <pc:sldMk cId="3547394966" sldId="259"/>
            <ac:spMk id="28" creationId="{62A68999-BEF2-3664-AAAE-74B0390E0727}"/>
          </ac:spMkLst>
        </pc:spChg>
        <pc:grpChg chg="add del">
          <ac:chgData name="Tafarel Pereira Chicotti" userId="S::tafarel.chicotti@sp.senai.br::20a36569-275d-4653-82b2-179887337abd" providerId="AD" clId="Web-{C5EA6B03-FC4B-206D-3246-BBD4315C8849}" dt="2024-09-11T19:39:20.746" v="76"/>
          <ac:grpSpMkLst>
            <pc:docMk/>
            <pc:sldMk cId="3547394966" sldId="259"/>
            <ac:grpSpMk id="12" creationId="{A31FBE92-3FC2-48E4-874B-A5273A042528}"/>
          </ac:grpSpMkLst>
        </pc:grpChg>
        <pc:grpChg chg="add del">
          <ac:chgData name="Tafarel Pereira Chicotti" userId="S::tafarel.chicotti@sp.senai.br::20a36569-275d-4653-82b2-179887337abd" providerId="AD" clId="Web-{C5EA6B03-FC4B-206D-3246-BBD4315C8849}" dt="2024-09-11T19:39:17.699" v="74"/>
          <ac:grpSpMkLst>
            <pc:docMk/>
            <pc:sldMk cId="3547394966" sldId="259"/>
            <ac:grpSpMk id="13" creationId="{FF1EAF9B-8869-450E-98BF-FD6EA6564B03}"/>
          </ac:grpSpMkLst>
        </pc:grpChg>
        <pc:grpChg chg="add">
          <ac:chgData name="Tafarel Pereira Chicotti" userId="S::tafarel.chicotti@sp.senai.br::20a36569-275d-4653-82b2-179887337abd" providerId="AD" clId="Web-{C5EA6B03-FC4B-206D-3246-BBD4315C8849}" dt="2024-09-11T19:39:20.746" v="77"/>
          <ac:grpSpMkLst>
            <pc:docMk/>
            <pc:sldMk cId="3547394966" sldId="259"/>
            <ac:grpSpMk id="26" creationId="{3654876B-FB01-4E58-9C9F-3D510011B13A}"/>
          </ac:grpSpMkLst>
        </pc:grpChg>
        <pc:picChg chg="add del">
          <ac:chgData name="Tafarel Pereira Chicotti" userId="S::tafarel.chicotti@sp.senai.br::20a36569-275d-4653-82b2-179887337abd" providerId="AD" clId="Web-{C5EA6B03-FC4B-206D-3246-BBD4315C8849}" dt="2024-09-11T19:39:17.699" v="74"/>
          <ac:picMkLst>
            <pc:docMk/>
            <pc:sldMk cId="3547394966" sldId="259"/>
            <ac:picMk id="5" creationId="{EF8D6E2B-27ED-1236-74FB-E4332BD7B936}"/>
          </ac:picMkLst>
        </pc:picChg>
        <pc:cxnChg chg="add mod">
          <ac:chgData name="Tafarel Pereira Chicotti" userId="S::tafarel.chicotti@sp.senai.br::20a36569-275d-4653-82b2-179887337abd" providerId="AD" clId="Web-{C5EA6B03-FC4B-206D-3246-BBD4315C8849}" dt="2024-09-11T19:46:06.947" v="186"/>
          <ac:cxnSpMkLst>
            <pc:docMk/>
            <pc:sldMk cId="3547394966" sldId="259"/>
            <ac:cxnSpMk id="23" creationId="{5F19D1A9-887F-2691-BC80-1378444E625F}"/>
          </ac:cxnSpMkLst>
        </pc:cxnChg>
      </pc:sldChg>
      <pc:sldChg chg="add replId">
        <pc:chgData name="Tafarel Pereira Chicotti" userId="S::tafarel.chicotti@sp.senai.br::20a36569-275d-4653-82b2-179887337abd" providerId="AD" clId="Web-{C5EA6B03-FC4B-206D-3246-BBD4315C8849}" dt="2024-09-11T19:48:05.341" v="195"/>
        <pc:sldMkLst>
          <pc:docMk/>
          <pc:sldMk cId="2267280556" sldId="260"/>
        </pc:sldMkLst>
      </pc:sldChg>
      <pc:sldMasterChg chg="add del addSldLayout delSldLayout">
        <pc:chgData name="Tafarel Pereira Chicotti" userId="S::tafarel.chicotti@sp.senai.br::20a36569-275d-4653-82b2-179887337abd" providerId="AD" clId="Web-{C5EA6B03-FC4B-206D-3246-BBD4315C8849}" dt="2024-09-11T19:34:21.550" v="29"/>
        <pc:sldMasterMkLst>
          <pc:docMk/>
          <pc:sldMasterMk cId="2460954070" sldId="2147483660"/>
        </pc:sldMasterMkLst>
        <pc:sldLayoutChg chg="add del">
          <pc:chgData name="Tafarel Pereira Chicotti" userId="S::tafarel.chicotti@sp.senai.br::20a36569-275d-4653-82b2-179887337abd" providerId="AD" clId="Web-{C5EA6B03-FC4B-206D-3246-BBD4315C8849}" dt="2024-09-11T19:34:21.550" v="29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Tafarel Pereira Chicotti" userId="S::tafarel.chicotti@sp.senai.br::20a36569-275d-4653-82b2-179887337abd" providerId="AD" clId="Web-{C5EA6B03-FC4B-206D-3246-BBD4315C8849}" dt="2024-09-11T19:34:21.550" v="29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Tafarel Pereira Chicotti" userId="S::tafarel.chicotti@sp.senai.br::20a36569-275d-4653-82b2-179887337abd" providerId="AD" clId="Web-{C5EA6B03-FC4B-206D-3246-BBD4315C8849}" dt="2024-09-11T19:34:21.550" v="29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Tafarel Pereira Chicotti" userId="S::tafarel.chicotti@sp.senai.br::20a36569-275d-4653-82b2-179887337abd" providerId="AD" clId="Web-{C5EA6B03-FC4B-206D-3246-BBD4315C8849}" dt="2024-09-11T19:34:21.550" v="29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Tafarel Pereira Chicotti" userId="S::tafarel.chicotti@sp.senai.br::20a36569-275d-4653-82b2-179887337abd" providerId="AD" clId="Web-{C5EA6B03-FC4B-206D-3246-BBD4315C8849}" dt="2024-09-11T19:34:21.550" v="29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Tafarel Pereira Chicotti" userId="S::tafarel.chicotti@sp.senai.br::20a36569-275d-4653-82b2-179887337abd" providerId="AD" clId="Web-{C5EA6B03-FC4B-206D-3246-BBD4315C8849}" dt="2024-09-11T19:34:21.550" v="29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Tafarel Pereira Chicotti" userId="S::tafarel.chicotti@sp.senai.br::20a36569-275d-4653-82b2-179887337abd" providerId="AD" clId="Web-{C5EA6B03-FC4B-206D-3246-BBD4315C8849}" dt="2024-09-11T19:34:21.550" v="29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Tafarel Pereira Chicotti" userId="S::tafarel.chicotti@sp.senai.br::20a36569-275d-4653-82b2-179887337abd" providerId="AD" clId="Web-{C5EA6B03-FC4B-206D-3246-BBD4315C8849}" dt="2024-09-11T19:34:21.550" v="29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Tafarel Pereira Chicotti" userId="S::tafarel.chicotti@sp.senai.br::20a36569-275d-4653-82b2-179887337abd" providerId="AD" clId="Web-{C5EA6B03-FC4B-206D-3246-BBD4315C8849}" dt="2024-09-11T19:34:21.550" v="29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Tafarel Pereira Chicotti" userId="S::tafarel.chicotti@sp.senai.br::20a36569-275d-4653-82b2-179887337abd" providerId="AD" clId="Web-{C5EA6B03-FC4B-206D-3246-BBD4315C8849}" dt="2024-09-11T19:34:21.550" v="29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Tafarel Pereira Chicotti" userId="S::tafarel.chicotti@sp.senai.br::20a36569-275d-4653-82b2-179887337abd" providerId="AD" clId="Web-{C5EA6B03-FC4B-206D-3246-BBD4315C8849}" dt="2024-09-11T19:34:21.550" v="2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Tafarel Pereira Chicotti" userId="S::tafarel.chicotti@sp.senai.br::20a36569-275d-4653-82b2-179887337abd" providerId="AD" clId="Web-{C5EA6B03-FC4B-206D-3246-BBD4315C8849}" dt="2024-09-11T19:34:17.112" v="26"/>
        <pc:sldMasterMkLst>
          <pc:docMk/>
          <pc:sldMasterMk cId="1766095873" sldId="2147483672"/>
        </pc:sldMasterMkLst>
        <pc:sldLayoutChg chg="add del">
          <pc:chgData name="Tafarel Pereira Chicotti" userId="S::tafarel.chicotti@sp.senai.br::20a36569-275d-4653-82b2-179887337abd" providerId="AD" clId="Web-{C5EA6B03-FC4B-206D-3246-BBD4315C8849}" dt="2024-09-11T19:34:17.112" v="26"/>
          <pc:sldLayoutMkLst>
            <pc:docMk/>
            <pc:sldMasterMk cId="1766095873" sldId="2147483672"/>
            <pc:sldLayoutMk cId="1066554017" sldId="2147483673"/>
          </pc:sldLayoutMkLst>
        </pc:sldLayoutChg>
        <pc:sldLayoutChg chg="add del replId">
          <pc:chgData name="Tafarel Pereira Chicotti" userId="S::tafarel.chicotti@sp.senai.br::20a36569-275d-4653-82b2-179887337abd" providerId="AD" clId="Web-{C5EA6B03-FC4B-206D-3246-BBD4315C8849}" dt="2024-09-11T19:34:17.112" v="26"/>
          <pc:sldLayoutMkLst>
            <pc:docMk/>
            <pc:sldMasterMk cId="1766095873" sldId="2147483672"/>
            <pc:sldLayoutMk cId="983200242" sldId="2147483674"/>
          </pc:sldLayoutMkLst>
        </pc:sldLayoutChg>
        <pc:sldLayoutChg chg="add del replId">
          <pc:chgData name="Tafarel Pereira Chicotti" userId="S::tafarel.chicotti@sp.senai.br::20a36569-275d-4653-82b2-179887337abd" providerId="AD" clId="Web-{C5EA6B03-FC4B-206D-3246-BBD4315C8849}" dt="2024-09-11T19:34:17.112" v="26"/>
          <pc:sldLayoutMkLst>
            <pc:docMk/>
            <pc:sldMasterMk cId="1766095873" sldId="2147483672"/>
            <pc:sldLayoutMk cId="21879391" sldId="2147483675"/>
          </pc:sldLayoutMkLst>
        </pc:sldLayoutChg>
        <pc:sldLayoutChg chg="add del replId">
          <pc:chgData name="Tafarel Pereira Chicotti" userId="S::tafarel.chicotti@sp.senai.br::20a36569-275d-4653-82b2-179887337abd" providerId="AD" clId="Web-{C5EA6B03-FC4B-206D-3246-BBD4315C8849}" dt="2024-09-11T19:34:17.112" v="26"/>
          <pc:sldLayoutMkLst>
            <pc:docMk/>
            <pc:sldMasterMk cId="1766095873" sldId="2147483672"/>
            <pc:sldLayoutMk cId="3340907058" sldId="2147483676"/>
          </pc:sldLayoutMkLst>
        </pc:sldLayoutChg>
        <pc:sldLayoutChg chg="add del replId">
          <pc:chgData name="Tafarel Pereira Chicotti" userId="S::tafarel.chicotti@sp.senai.br::20a36569-275d-4653-82b2-179887337abd" providerId="AD" clId="Web-{C5EA6B03-FC4B-206D-3246-BBD4315C8849}" dt="2024-09-11T19:34:17.112" v="26"/>
          <pc:sldLayoutMkLst>
            <pc:docMk/>
            <pc:sldMasterMk cId="1766095873" sldId="2147483672"/>
            <pc:sldLayoutMk cId="764729304" sldId="2147483677"/>
          </pc:sldLayoutMkLst>
        </pc:sldLayoutChg>
        <pc:sldLayoutChg chg="add del replId">
          <pc:chgData name="Tafarel Pereira Chicotti" userId="S::tafarel.chicotti@sp.senai.br::20a36569-275d-4653-82b2-179887337abd" providerId="AD" clId="Web-{C5EA6B03-FC4B-206D-3246-BBD4315C8849}" dt="2024-09-11T19:34:17.112" v="26"/>
          <pc:sldLayoutMkLst>
            <pc:docMk/>
            <pc:sldMasterMk cId="1766095873" sldId="2147483672"/>
            <pc:sldLayoutMk cId="2680615793" sldId="2147483678"/>
          </pc:sldLayoutMkLst>
        </pc:sldLayoutChg>
        <pc:sldLayoutChg chg="add del replId">
          <pc:chgData name="Tafarel Pereira Chicotti" userId="S::tafarel.chicotti@sp.senai.br::20a36569-275d-4653-82b2-179887337abd" providerId="AD" clId="Web-{C5EA6B03-FC4B-206D-3246-BBD4315C8849}" dt="2024-09-11T19:34:17.112" v="26"/>
          <pc:sldLayoutMkLst>
            <pc:docMk/>
            <pc:sldMasterMk cId="1766095873" sldId="2147483672"/>
            <pc:sldLayoutMk cId="1640158754" sldId="2147483679"/>
          </pc:sldLayoutMkLst>
        </pc:sldLayoutChg>
        <pc:sldLayoutChg chg="add del replId">
          <pc:chgData name="Tafarel Pereira Chicotti" userId="S::tafarel.chicotti@sp.senai.br::20a36569-275d-4653-82b2-179887337abd" providerId="AD" clId="Web-{C5EA6B03-FC4B-206D-3246-BBD4315C8849}" dt="2024-09-11T19:34:17.112" v="26"/>
          <pc:sldLayoutMkLst>
            <pc:docMk/>
            <pc:sldMasterMk cId="1766095873" sldId="2147483672"/>
            <pc:sldLayoutMk cId="140599898" sldId="2147483680"/>
          </pc:sldLayoutMkLst>
        </pc:sldLayoutChg>
        <pc:sldLayoutChg chg="add del replId">
          <pc:chgData name="Tafarel Pereira Chicotti" userId="S::tafarel.chicotti@sp.senai.br::20a36569-275d-4653-82b2-179887337abd" providerId="AD" clId="Web-{C5EA6B03-FC4B-206D-3246-BBD4315C8849}" dt="2024-09-11T19:34:17.112" v="26"/>
          <pc:sldLayoutMkLst>
            <pc:docMk/>
            <pc:sldMasterMk cId="1766095873" sldId="2147483672"/>
            <pc:sldLayoutMk cId="2867701406" sldId="2147483681"/>
          </pc:sldLayoutMkLst>
        </pc:sldLayoutChg>
        <pc:sldLayoutChg chg="add del replId">
          <pc:chgData name="Tafarel Pereira Chicotti" userId="S::tafarel.chicotti@sp.senai.br::20a36569-275d-4653-82b2-179887337abd" providerId="AD" clId="Web-{C5EA6B03-FC4B-206D-3246-BBD4315C8849}" dt="2024-09-11T19:34:17.112" v="26"/>
          <pc:sldLayoutMkLst>
            <pc:docMk/>
            <pc:sldMasterMk cId="1766095873" sldId="2147483672"/>
            <pc:sldLayoutMk cId="4261794091" sldId="2147483682"/>
          </pc:sldLayoutMkLst>
        </pc:sldLayoutChg>
        <pc:sldLayoutChg chg="add del replId">
          <pc:chgData name="Tafarel Pereira Chicotti" userId="S::tafarel.chicotti@sp.senai.br::20a36569-275d-4653-82b2-179887337abd" providerId="AD" clId="Web-{C5EA6B03-FC4B-206D-3246-BBD4315C8849}" dt="2024-09-11T19:34:17.112" v="26"/>
          <pc:sldLayoutMkLst>
            <pc:docMk/>
            <pc:sldMasterMk cId="1766095873" sldId="2147483672"/>
            <pc:sldLayoutMk cId="3644675404" sldId="2147483683"/>
          </pc:sldLayoutMkLst>
        </pc:sldLayoutChg>
      </pc:sldMasterChg>
      <pc:sldMasterChg chg="add del addSldLayout delSldLayout">
        <pc:chgData name="Tafarel Pereira Chicotti" userId="S::tafarel.chicotti@sp.senai.br::20a36569-275d-4653-82b2-179887337abd" providerId="AD" clId="Web-{C5EA6B03-FC4B-206D-3246-BBD4315C8849}" dt="2024-09-11T19:34:21.471" v="28"/>
        <pc:sldMasterMkLst>
          <pc:docMk/>
          <pc:sldMasterMk cId="1507632075" sldId="2147483698"/>
        </pc:sldMasterMkLst>
        <pc:sldLayoutChg chg="add del">
          <pc:chgData name="Tafarel Pereira Chicotti" userId="S::tafarel.chicotti@sp.senai.br::20a36569-275d-4653-82b2-179887337abd" providerId="AD" clId="Web-{C5EA6B03-FC4B-206D-3246-BBD4315C8849}" dt="2024-09-11T19:34:21.471" v="28"/>
          <pc:sldLayoutMkLst>
            <pc:docMk/>
            <pc:sldMasterMk cId="1507632075" sldId="2147483698"/>
            <pc:sldLayoutMk cId="2012938683" sldId="2147483687"/>
          </pc:sldLayoutMkLst>
        </pc:sldLayoutChg>
        <pc:sldLayoutChg chg="add del">
          <pc:chgData name="Tafarel Pereira Chicotti" userId="S::tafarel.chicotti@sp.senai.br::20a36569-275d-4653-82b2-179887337abd" providerId="AD" clId="Web-{C5EA6B03-FC4B-206D-3246-BBD4315C8849}" dt="2024-09-11T19:34:21.471" v="28"/>
          <pc:sldLayoutMkLst>
            <pc:docMk/>
            <pc:sldMasterMk cId="1507632075" sldId="2147483698"/>
            <pc:sldLayoutMk cId="2753381321" sldId="2147483688"/>
          </pc:sldLayoutMkLst>
        </pc:sldLayoutChg>
        <pc:sldLayoutChg chg="add del">
          <pc:chgData name="Tafarel Pereira Chicotti" userId="S::tafarel.chicotti@sp.senai.br::20a36569-275d-4653-82b2-179887337abd" providerId="AD" clId="Web-{C5EA6B03-FC4B-206D-3246-BBD4315C8849}" dt="2024-09-11T19:34:21.471" v="28"/>
          <pc:sldLayoutMkLst>
            <pc:docMk/>
            <pc:sldMasterMk cId="1507632075" sldId="2147483698"/>
            <pc:sldLayoutMk cId="2267238348" sldId="2147483689"/>
          </pc:sldLayoutMkLst>
        </pc:sldLayoutChg>
        <pc:sldLayoutChg chg="add del">
          <pc:chgData name="Tafarel Pereira Chicotti" userId="S::tafarel.chicotti@sp.senai.br::20a36569-275d-4653-82b2-179887337abd" providerId="AD" clId="Web-{C5EA6B03-FC4B-206D-3246-BBD4315C8849}" dt="2024-09-11T19:34:21.471" v="28"/>
          <pc:sldLayoutMkLst>
            <pc:docMk/>
            <pc:sldMasterMk cId="1507632075" sldId="2147483698"/>
            <pc:sldLayoutMk cId="3367452280" sldId="2147483690"/>
          </pc:sldLayoutMkLst>
        </pc:sldLayoutChg>
        <pc:sldLayoutChg chg="add del">
          <pc:chgData name="Tafarel Pereira Chicotti" userId="S::tafarel.chicotti@sp.senai.br::20a36569-275d-4653-82b2-179887337abd" providerId="AD" clId="Web-{C5EA6B03-FC4B-206D-3246-BBD4315C8849}" dt="2024-09-11T19:34:21.471" v="28"/>
          <pc:sldLayoutMkLst>
            <pc:docMk/>
            <pc:sldMasterMk cId="1507632075" sldId="2147483698"/>
            <pc:sldLayoutMk cId="1403433458" sldId="2147483691"/>
          </pc:sldLayoutMkLst>
        </pc:sldLayoutChg>
        <pc:sldLayoutChg chg="add del">
          <pc:chgData name="Tafarel Pereira Chicotti" userId="S::tafarel.chicotti@sp.senai.br::20a36569-275d-4653-82b2-179887337abd" providerId="AD" clId="Web-{C5EA6B03-FC4B-206D-3246-BBD4315C8849}" dt="2024-09-11T19:34:21.471" v="28"/>
          <pc:sldLayoutMkLst>
            <pc:docMk/>
            <pc:sldMasterMk cId="1507632075" sldId="2147483698"/>
            <pc:sldLayoutMk cId="1648349773" sldId="2147483692"/>
          </pc:sldLayoutMkLst>
        </pc:sldLayoutChg>
        <pc:sldLayoutChg chg="add del">
          <pc:chgData name="Tafarel Pereira Chicotti" userId="S::tafarel.chicotti@sp.senai.br::20a36569-275d-4653-82b2-179887337abd" providerId="AD" clId="Web-{C5EA6B03-FC4B-206D-3246-BBD4315C8849}" dt="2024-09-11T19:34:21.471" v="28"/>
          <pc:sldLayoutMkLst>
            <pc:docMk/>
            <pc:sldMasterMk cId="1507632075" sldId="2147483698"/>
            <pc:sldLayoutMk cId="2396836771" sldId="2147483693"/>
          </pc:sldLayoutMkLst>
        </pc:sldLayoutChg>
        <pc:sldLayoutChg chg="add del">
          <pc:chgData name="Tafarel Pereira Chicotti" userId="S::tafarel.chicotti@sp.senai.br::20a36569-275d-4653-82b2-179887337abd" providerId="AD" clId="Web-{C5EA6B03-FC4B-206D-3246-BBD4315C8849}" dt="2024-09-11T19:34:21.471" v="28"/>
          <pc:sldLayoutMkLst>
            <pc:docMk/>
            <pc:sldMasterMk cId="1507632075" sldId="2147483698"/>
            <pc:sldLayoutMk cId="3243138099" sldId="2147483694"/>
          </pc:sldLayoutMkLst>
        </pc:sldLayoutChg>
        <pc:sldLayoutChg chg="add del">
          <pc:chgData name="Tafarel Pereira Chicotti" userId="S::tafarel.chicotti@sp.senai.br::20a36569-275d-4653-82b2-179887337abd" providerId="AD" clId="Web-{C5EA6B03-FC4B-206D-3246-BBD4315C8849}" dt="2024-09-11T19:34:21.471" v="28"/>
          <pc:sldLayoutMkLst>
            <pc:docMk/>
            <pc:sldMasterMk cId="1507632075" sldId="2147483698"/>
            <pc:sldLayoutMk cId="2571520309" sldId="2147483695"/>
          </pc:sldLayoutMkLst>
        </pc:sldLayoutChg>
        <pc:sldLayoutChg chg="add del">
          <pc:chgData name="Tafarel Pereira Chicotti" userId="S::tafarel.chicotti@sp.senai.br::20a36569-275d-4653-82b2-179887337abd" providerId="AD" clId="Web-{C5EA6B03-FC4B-206D-3246-BBD4315C8849}" dt="2024-09-11T19:34:21.471" v="28"/>
          <pc:sldLayoutMkLst>
            <pc:docMk/>
            <pc:sldMasterMk cId="1507632075" sldId="2147483698"/>
            <pc:sldLayoutMk cId="4058796139" sldId="2147483696"/>
          </pc:sldLayoutMkLst>
        </pc:sldLayoutChg>
        <pc:sldLayoutChg chg="add del">
          <pc:chgData name="Tafarel Pereira Chicotti" userId="S::tafarel.chicotti@sp.senai.br::20a36569-275d-4653-82b2-179887337abd" providerId="AD" clId="Web-{C5EA6B03-FC4B-206D-3246-BBD4315C8849}" dt="2024-09-11T19:34:21.471" v="28"/>
          <pc:sldLayoutMkLst>
            <pc:docMk/>
            <pc:sldMasterMk cId="1507632075" sldId="2147483698"/>
            <pc:sldLayoutMk cId="218540028" sldId="2147483697"/>
          </pc:sldLayoutMkLst>
        </pc:sldLayoutChg>
      </pc:sldMasterChg>
      <pc:sldMasterChg chg="add addSldLayout">
        <pc:chgData name="Tafarel Pereira Chicotti" userId="S::tafarel.chicotti@sp.senai.br::20a36569-275d-4653-82b2-179887337abd" providerId="AD" clId="Web-{C5EA6B03-FC4B-206D-3246-BBD4315C8849}" dt="2024-09-11T19:34:21.550" v="29"/>
        <pc:sldMasterMkLst>
          <pc:docMk/>
          <pc:sldMasterMk cId="2255041143" sldId="2147483711"/>
        </pc:sldMasterMkLst>
        <pc:sldLayoutChg chg="add">
          <pc:chgData name="Tafarel Pereira Chicotti" userId="S::tafarel.chicotti@sp.senai.br::20a36569-275d-4653-82b2-179887337abd" providerId="AD" clId="Web-{C5EA6B03-FC4B-206D-3246-BBD4315C8849}" dt="2024-09-11T19:34:21.550" v="29"/>
          <pc:sldLayoutMkLst>
            <pc:docMk/>
            <pc:sldMasterMk cId="2255041143" sldId="2147483711"/>
            <pc:sldLayoutMk cId="917406066" sldId="2147483700"/>
          </pc:sldLayoutMkLst>
        </pc:sldLayoutChg>
        <pc:sldLayoutChg chg="add">
          <pc:chgData name="Tafarel Pereira Chicotti" userId="S::tafarel.chicotti@sp.senai.br::20a36569-275d-4653-82b2-179887337abd" providerId="AD" clId="Web-{C5EA6B03-FC4B-206D-3246-BBD4315C8849}" dt="2024-09-11T19:34:21.550" v="29"/>
          <pc:sldLayoutMkLst>
            <pc:docMk/>
            <pc:sldMasterMk cId="2255041143" sldId="2147483711"/>
            <pc:sldLayoutMk cId="2088516996" sldId="2147483701"/>
          </pc:sldLayoutMkLst>
        </pc:sldLayoutChg>
        <pc:sldLayoutChg chg="add">
          <pc:chgData name="Tafarel Pereira Chicotti" userId="S::tafarel.chicotti@sp.senai.br::20a36569-275d-4653-82b2-179887337abd" providerId="AD" clId="Web-{C5EA6B03-FC4B-206D-3246-BBD4315C8849}" dt="2024-09-11T19:34:21.550" v="29"/>
          <pc:sldLayoutMkLst>
            <pc:docMk/>
            <pc:sldMasterMk cId="2255041143" sldId="2147483711"/>
            <pc:sldLayoutMk cId="27983105" sldId="2147483702"/>
          </pc:sldLayoutMkLst>
        </pc:sldLayoutChg>
        <pc:sldLayoutChg chg="add">
          <pc:chgData name="Tafarel Pereira Chicotti" userId="S::tafarel.chicotti@sp.senai.br::20a36569-275d-4653-82b2-179887337abd" providerId="AD" clId="Web-{C5EA6B03-FC4B-206D-3246-BBD4315C8849}" dt="2024-09-11T19:34:21.550" v="29"/>
          <pc:sldLayoutMkLst>
            <pc:docMk/>
            <pc:sldMasterMk cId="2255041143" sldId="2147483711"/>
            <pc:sldLayoutMk cId="3888415613" sldId="2147483703"/>
          </pc:sldLayoutMkLst>
        </pc:sldLayoutChg>
        <pc:sldLayoutChg chg="add">
          <pc:chgData name="Tafarel Pereira Chicotti" userId="S::tafarel.chicotti@sp.senai.br::20a36569-275d-4653-82b2-179887337abd" providerId="AD" clId="Web-{C5EA6B03-FC4B-206D-3246-BBD4315C8849}" dt="2024-09-11T19:34:21.550" v="29"/>
          <pc:sldLayoutMkLst>
            <pc:docMk/>
            <pc:sldMasterMk cId="2255041143" sldId="2147483711"/>
            <pc:sldLayoutMk cId="3916691028" sldId="2147483704"/>
          </pc:sldLayoutMkLst>
        </pc:sldLayoutChg>
        <pc:sldLayoutChg chg="add">
          <pc:chgData name="Tafarel Pereira Chicotti" userId="S::tafarel.chicotti@sp.senai.br::20a36569-275d-4653-82b2-179887337abd" providerId="AD" clId="Web-{C5EA6B03-FC4B-206D-3246-BBD4315C8849}" dt="2024-09-11T19:34:21.550" v="29"/>
          <pc:sldLayoutMkLst>
            <pc:docMk/>
            <pc:sldMasterMk cId="2255041143" sldId="2147483711"/>
            <pc:sldLayoutMk cId="2263967235" sldId="2147483705"/>
          </pc:sldLayoutMkLst>
        </pc:sldLayoutChg>
        <pc:sldLayoutChg chg="add">
          <pc:chgData name="Tafarel Pereira Chicotti" userId="S::tafarel.chicotti@sp.senai.br::20a36569-275d-4653-82b2-179887337abd" providerId="AD" clId="Web-{C5EA6B03-FC4B-206D-3246-BBD4315C8849}" dt="2024-09-11T19:34:21.550" v="29"/>
          <pc:sldLayoutMkLst>
            <pc:docMk/>
            <pc:sldMasterMk cId="2255041143" sldId="2147483711"/>
            <pc:sldLayoutMk cId="2419803130" sldId="2147483706"/>
          </pc:sldLayoutMkLst>
        </pc:sldLayoutChg>
        <pc:sldLayoutChg chg="add">
          <pc:chgData name="Tafarel Pereira Chicotti" userId="S::tafarel.chicotti@sp.senai.br::20a36569-275d-4653-82b2-179887337abd" providerId="AD" clId="Web-{C5EA6B03-FC4B-206D-3246-BBD4315C8849}" dt="2024-09-11T19:34:21.550" v="29"/>
          <pc:sldLayoutMkLst>
            <pc:docMk/>
            <pc:sldMasterMk cId="2255041143" sldId="2147483711"/>
            <pc:sldLayoutMk cId="2777440299" sldId="2147483707"/>
          </pc:sldLayoutMkLst>
        </pc:sldLayoutChg>
        <pc:sldLayoutChg chg="add">
          <pc:chgData name="Tafarel Pereira Chicotti" userId="S::tafarel.chicotti@sp.senai.br::20a36569-275d-4653-82b2-179887337abd" providerId="AD" clId="Web-{C5EA6B03-FC4B-206D-3246-BBD4315C8849}" dt="2024-09-11T19:34:21.550" v="29"/>
          <pc:sldLayoutMkLst>
            <pc:docMk/>
            <pc:sldMasterMk cId="2255041143" sldId="2147483711"/>
            <pc:sldLayoutMk cId="134961758" sldId="2147483708"/>
          </pc:sldLayoutMkLst>
        </pc:sldLayoutChg>
        <pc:sldLayoutChg chg="add">
          <pc:chgData name="Tafarel Pereira Chicotti" userId="S::tafarel.chicotti@sp.senai.br::20a36569-275d-4653-82b2-179887337abd" providerId="AD" clId="Web-{C5EA6B03-FC4B-206D-3246-BBD4315C8849}" dt="2024-09-11T19:34:21.550" v="29"/>
          <pc:sldLayoutMkLst>
            <pc:docMk/>
            <pc:sldMasterMk cId="2255041143" sldId="2147483711"/>
            <pc:sldLayoutMk cId="3068689179" sldId="2147483709"/>
          </pc:sldLayoutMkLst>
        </pc:sldLayoutChg>
        <pc:sldLayoutChg chg="add">
          <pc:chgData name="Tafarel Pereira Chicotti" userId="S::tafarel.chicotti@sp.senai.br::20a36569-275d-4653-82b2-179887337abd" providerId="AD" clId="Web-{C5EA6B03-FC4B-206D-3246-BBD4315C8849}" dt="2024-09-11T19:34:21.550" v="29"/>
          <pc:sldLayoutMkLst>
            <pc:docMk/>
            <pc:sldMasterMk cId="2255041143" sldId="2147483711"/>
            <pc:sldLayoutMk cId="1253400470" sldId="2147483710"/>
          </pc:sldLayoutMkLst>
        </pc:sldLayoutChg>
      </pc:sldMasterChg>
    </pc:docChg>
  </pc:docChgLst>
  <pc:docChgLst>
    <pc:chgData name="Tafarel Pereira Chicotti" userId="S::tafarel.chicotti@sp.senai.br::20a36569-275d-4653-82b2-179887337abd" providerId="AD" clId="Web-{D59150A6-1DE0-25D7-5F4E-67D99817D6EC}"/>
    <pc:docChg chg="addSld delSld modSld addSection modSection">
      <pc:chgData name="Tafarel Pereira Chicotti" userId="S::tafarel.chicotti@sp.senai.br::20a36569-275d-4653-82b2-179887337abd" providerId="AD" clId="Web-{D59150A6-1DE0-25D7-5F4E-67D99817D6EC}" dt="2024-09-11T20:19:37.991" v="263" actId="20577"/>
      <pc:docMkLst>
        <pc:docMk/>
      </pc:docMkLst>
      <pc:sldChg chg="addSp delSp modSp">
        <pc:chgData name="Tafarel Pereira Chicotti" userId="S::tafarel.chicotti@sp.senai.br::20a36569-275d-4653-82b2-179887337abd" providerId="AD" clId="Web-{D59150A6-1DE0-25D7-5F4E-67D99817D6EC}" dt="2024-09-11T20:05:59.366" v="57"/>
        <pc:sldMkLst>
          <pc:docMk/>
          <pc:sldMk cId="109857222" sldId="256"/>
        </pc:sldMkLst>
        <pc:spChg chg="mod">
          <ac:chgData name="Tafarel Pereira Chicotti" userId="S::tafarel.chicotti@sp.senai.br::20a36569-275d-4653-82b2-179887337abd" providerId="AD" clId="Web-{D59150A6-1DE0-25D7-5F4E-67D99817D6EC}" dt="2024-09-11T20:05:59.366" v="5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afarel Pereira Chicotti" userId="S::tafarel.chicotti@sp.senai.br::20a36569-275d-4653-82b2-179887337abd" providerId="AD" clId="Web-{D59150A6-1DE0-25D7-5F4E-67D99817D6EC}" dt="2024-09-11T20:05:59.366" v="57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Tafarel Pereira Chicotti" userId="S::tafarel.chicotti@sp.senai.br::20a36569-275d-4653-82b2-179887337abd" providerId="AD" clId="Web-{D59150A6-1DE0-25D7-5F4E-67D99817D6EC}" dt="2024-09-11T20:05:59.366" v="57"/>
          <ac:spMkLst>
            <pc:docMk/>
            <pc:sldMk cId="109857222" sldId="256"/>
            <ac:spMk id="17" creationId="{1DB043B4-68C6-45B9-82AC-A5800EADB8DB}"/>
          </ac:spMkLst>
        </pc:spChg>
        <pc:spChg chg="del">
          <ac:chgData name="Tafarel Pereira Chicotti" userId="S::tafarel.chicotti@sp.senai.br::20a36569-275d-4653-82b2-179887337abd" providerId="AD" clId="Web-{D59150A6-1DE0-25D7-5F4E-67D99817D6EC}" dt="2024-09-11T20:05:59.366" v="57"/>
          <ac:spMkLst>
            <pc:docMk/>
            <pc:sldMk cId="109857222" sldId="256"/>
            <ac:spMk id="19" creationId="{5337EA23-6703-4C96-9EEB-A408CBDD67BD}"/>
          </ac:spMkLst>
        </pc:spChg>
        <pc:spChg chg="add">
          <ac:chgData name="Tafarel Pereira Chicotti" userId="S::tafarel.chicotti@sp.senai.br::20a36569-275d-4653-82b2-179887337abd" providerId="AD" clId="Web-{D59150A6-1DE0-25D7-5F4E-67D99817D6EC}" dt="2024-09-11T20:05:59.366" v="57"/>
          <ac:spMkLst>
            <pc:docMk/>
            <pc:sldMk cId="109857222" sldId="256"/>
            <ac:spMk id="24" creationId="{1DB043B4-68C6-45B9-82AC-A5800EADB8DB}"/>
          </ac:spMkLst>
        </pc:spChg>
        <pc:spChg chg="add">
          <ac:chgData name="Tafarel Pereira Chicotti" userId="S::tafarel.chicotti@sp.senai.br::20a36569-275d-4653-82b2-179887337abd" providerId="AD" clId="Web-{D59150A6-1DE0-25D7-5F4E-67D99817D6EC}" dt="2024-09-11T20:05:59.366" v="57"/>
          <ac:spMkLst>
            <pc:docMk/>
            <pc:sldMk cId="109857222" sldId="256"/>
            <ac:spMk id="30" creationId="{94459D96-B947-4C7F-8BCA-915F8B07C0AA}"/>
          </ac:spMkLst>
        </pc:spChg>
        <pc:grpChg chg="add">
          <ac:chgData name="Tafarel Pereira Chicotti" userId="S::tafarel.chicotti@sp.senai.br::20a36569-275d-4653-82b2-179887337abd" providerId="AD" clId="Web-{D59150A6-1DE0-25D7-5F4E-67D99817D6EC}" dt="2024-09-11T20:05:59.366" v="57"/>
          <ac:grpSpMkLst>
            <pc:docMk/>
            <pc:sldMk cId="109857222" sldId="256"/>
            <ac:grpSpMk id="26" creationId="{73840CF4-F848-4FE0-AEA6-C9E806911B9E}"/>
          </ac:grpSpMkLst>
        </pc:grpChg>
        <pc:picChg chg="mod">
          <ac:chgData name="Tafarel Pereira Chicotti" userId="S::tafarel.chicotti@sp.senai.br::20a36569-275d-4653-82b2-179887337abd" providerId="AD" clId="Web-{D59150A6-1DE0-25D7-5F4E-67D99817D6EC}" dt="2024-09-11T20:05:59.366" v="57"/>
          <ac:picMkLst>
            <pc:docMk/>
            <pc:sldMk cId="109857222" sldId="256"/>
            <ac:picMk id="18" creationId="{2A2F0421-4188-8C24-0374-01E5D5F9C480}"/>
          </ac:picMkLst>
        </pc:picChg>
      </pc:sldChg>
      <pc:sldChg chg="modSp modNotes">
        <pc:chgData name="Tafarel Pereira Chicotti" userId="S::tafarel.chicotti@sp.senai.br::20a36569-275d-4653-82b2-179887337abd" providerId="AD" clId="Web-{D59150A6-1DE0-25D7-5F4E-67D99817D6EC}" dt="2024-09-11T19:52:01.568" v="49"/>
        <pc:sldMkLst>
          <pc:docMk/>
          <pc:sldMk cId="3547394966" sldId="259"/>
        </pc:sldMkLst>
        <pc:spChg chg="mod">
          <ac:chgData name="Tafarel Pereira Chicotti" userId="S::tafarel.chicotti@sp.senai.br::20a36569-275d-4653-82b2-179887337abd" providerId="AD" clId="Web-{D59150A6-1DE0-25D7-5F4E-67D99817D6EC}" dt="2024-09-11T19:49:40.940" v="26"/>
          <ac:spMkLst>
            <pc:docMk/>
            <pc:sldMk cId="3547394966" sldId="259"/>
            <ac:spMk id="3" creationId="{8559572B-AB6D-257B-FEBC-8425FEF3B6EA}"/>
          </ac:spMkLst>
        </pc:spChg>
      </pc:sldChg>
      <pc:sldChg chg="modSp modTransition modNotes">
        <pc:chgData name="Tafarel Pereira Chicotti" userId="S::tafarel.chicotti@sp.senai.br::20a36569-275d-4653-82b2-179887337abd" providerId="AD" clId="Web-{D59150A6-1DE0-25D7-5F4E-67D99817D6EC}" dt="2024-09-11T19:52:09.146" v="51"/>
        <pc:sldMkLst>
          <pc:docMk/>
          <pc:sldMk cId="2267280556" sldId="260"/>
        </pc:sldMkLst>
        <pc:spChg chg="mod">
          <ac:chgData name="Tafarel Pereira Chicotti" userId="S::tafarel.chicotti@sp.senai.br::20a36569-275d-4653-82b2-179887337abd" providerId="AD" clId="Web-{D59150A6-1DE0-25D7-5F4E-67D99817D6EC}" dt="2024-09-11T19:50:42.785" v="42" actId="20577"/>
          <ac:spMkLst>
            <pc:docMk/>
            <pc:sldMk cId="2267280556" sldId="260"/>
            <ac:spMk id="3" creationId="{8559572B-AB6D-257B-FEBC-8425FEF3B6EA}"/>
          </ac:spMkLst>
        </pc:spChg>
        <pc:spChg chg="mod">
          <ac:chgData name="Tafarel Pereira Chicotti" userId="S::tafarel.chicotti@sp.senai.br::20a36569-275d-4653-82b2-179887337abd" providerId="AD" clId="Web-{D59150A6-1DE0-25D7-5F4E-67D99817D6EC}" dt="2024-09-11T19:48:33.439" v="1"/>
          <ac:spMkLst>
            <pc:docMk/>
            <pc:sldMk cId="2267280556" sldId="260"/>
            <ac:spMk id="4" creationId="{A33DED94-63A1-8FE6-D414-25E19F766809}"/>
          </ac:spMkLst>
        </pc:spChg>
        <pc:spChg chg="mod">
          <ac:chgData name="Tafarel Pereira Chicotti" userId="S::tafarel.chicotti@sp.senai.br::20a36569-275d-4653-82b2-179887337abd" providerId="AD" clId="Web-{D59150A6-1DE0-25D7-5F4E-67D99817D6EC}" dt="2024-09-11T19:48:29.095" v="0"/>
          <ac:spMkLst>
            <pc:docMk/>
            <pc:sldMk cId="2267280556" sldId="260"/>
            <ac:spMk id="6" creationId="{06011EEC-1665-F288-8236-E5FE6FF186D8}"/>
          </ac:spMkLst>
        </pc:spChg>
        <pc:spChg chg="mod">
          <ac:chgData name="Tafarel Pereira Chicotti" userId="S::tafarel.chicotti@sp.senai.br::20a36569-275d-4653-82b2-179887337abd" providerId="AD" clId="Web-{D59150A6-1DE0-25D7-5F4E-67D99817D6EC}" dt="2024-09-11T19:48:39.001" v="2" actId="1076"/>
          <ac:spMkLst>
            <pc:docMk/>
            <pc:sldMk cId="2267280556" sldId="260"/>
            <ac:spMk id="28" creationId="{62A68999-BEF2-3664-AAAE-74B0390E0727}"/>
          </ac:spMkLst>
        </pc:spChg>
      </pc:sldChg>
      <pc:sldChg chg="modSp add replId modTransition modNotes">
        <pc:chgData name="Tafarel Pereira Chicotti" userId="S::tafarel.chicotti@sp.senai.br::20a36569-275d-4653-82b2-179887337abd" providerId="AD" clId="Web-{D59150A6-1DE0-25D7-5F4E-67D99817D6EC}" dt="2024-09-11T19:52:15.755" v="53"/>
        <pc:sldMkLst>
          <pc:docMk/>
          <pc:sldMk cId="3244253472" sldId="261"/>
        </pc:sldMkLst>
        <pc:spChg chg="mod">
          <ac:chgData name="Tafarel Pereira Chicotti" userId="S::tafarel.chicotti@sp.senai.br::20a36569-275d-4653-82b2-179887337abd" providerId="AD" clId="Web-{D59150A6-1DE0-25D7-5F4E-67D99817D6EC}" dt="2024-09-11T19:50:49.519" v="44" actId="20577"/>
          <ac:spMkLst>
            <pc:docMk/>
            <pc:sldMk cId="3244253472" sldId="261"/>
            <ac:spMk id="3" creationId="{8559572B-AB6D-257B-FEBC-8425FEF3B6EA}"/>
          </ac:spMkLst>
        </pc:spChg>
        <pc:spChg chg="mod">
          <ac:chgData name="Tafarel Pereira Chicotti" userId="S::tafarel.chicotti@sp.senai.br::20a36569-275d-4653-82b2-179887337abd" providerId="AD" clId="Web-{D59150A6-1DE0-25D7-5F4E-67D99817D6EC}" dt="2024-09-11T19:49:13.392" v="16" actId="20577"/>
          <ac:spMkLst>
            <pc:docMk/>
            <pc:sldMk cId="3244253472" sldId="261"/>
            <ac:spMk id="6" creationId="{06011EEC-1665-F288-8236-E5FE6FF186D8}"/>
          </ac:spMkLst>
        </pc:spChg>
        <pc:spChg chg="mod">
          <ac:chgData name="Tafarel Pereira Chicotti" userId="S::tafarel.chicotti@sp.senai.br::20a36569-275d-4653-82b2-179887337abd" providerId="AD" clId="Web-{D59150A6-1DE0-25D7-5F4E-67D99817D6EC}" dt="2024-09-11T19:49:08.689" v="14" actId="20577"/>
          <ac:spMkLst>
            <pc:docMk/>
            <pc:sldMk cId="3244253472" sldId="261"/>
            <ac:spMk id="7" creationId="{50A12C50-0C9C-762F-2F3F-E6F3C4FA2574}"/>
          </ac:spMkLst>
        </pc:spChg>
        <pc:spChg chg="mod">
          <ac:chgData name="Tafarel Pereira Chicotti" userId="S::tafarel.chicotti@sp.senai.br::20a36569-275d-4653-82b2-179887337abd" providerId="AD" clId="Web-{D59150A6-1DE0-25D7-5F4E-67D99817D6EC}" dt="2024-09-11T19:49:17.502" v="17" actId="1076"/>
          <ac:spMkLst>
            <pc:docMk/>
            <pc:sldMk cId="3244253472" sldId="261"/>
            <ac:spMk id="28" creationId="{62A68999-BEF2-3664-AAAE-74B0390E0727}"/>
          </ac:spMkLst>
        </pc:spChg>
      </pc:sldChg>
      <pc:sldChg chg="modSp add replId modTransition modNotes">
        <pc:chgData name="Tafarel Pereira Chicotti" userId="S::tafarel.chicotti@sp.senai.br::20a36569-275d-4653-82b2-179887337abd" providerId="AD" clId="Web-{D59150A6-1DE0-25D7-5F4E-67D99817D6EC}" dt="2024-09-11T19:52:33.834" v="55"/>
        <pc:sldMkLst>
          <pc:docMk/>
          <pc:sldMk cId="1974768715" sldId="262"/>
        </pc:sldMkLst>
        <pc:spChg chg="mod">
          <ac:chgData name="Tafarel Pereira Chicotti" userId="S::tafarel.chicotti@sp.senai.br::20a36569-275d-4653-82b2-179887337abd" providerId="AD" clId="Web-{D59150A6-1DE0-25D7-5F4E-67D99817D6EC}" dt="2024-09-11T19:51:03.035" v="46" actId="20577"/>
          <ac:spMkLst>
            <pc:docMk/>
            <pc:sldMk cId="1974768715" sldId="262"/>
            <ac:spMk id="3" creationId="{8559572B-AB6D-257B-FEBC-8425FEF3B6EA}"/>
          </ac:spMkLst>
        </pc:spChg>
        <pc:spChg chg="mod">
          <ac:chgData name="Tafarel Pereira Chicotti" userId="S::tafarel.chicotti@sp.senai.br::20a36569-275d-4653-82b2-179887337abd" providerId="AD" clId="Web-{D59150A6-1DE0-25D7-5F4E-67D99817D6EC}" dt="2024-09-11T19:50:11.128" v="35"/>
          <ac:spMkLst>
            <pc:docMk/>
            <pc:sldMk cId="1974768715" sldId="262"/>
            <ac:spMk id="7" creationId="{50A12C50-0C9C-762F-2F3F-E6F3C4FA2574}"/>
          </ac:spMkLst>
        </pc:spChg>
        <pc:spChg chg="mod">
          <ac:chgData name="Tafarel Pereira Chicotti" userId="S::tafarel.chicotti@sp.senai.br::20a36569-275d-4653-82b2-179887337abd" providerId="AD" clId="Web-{D59150A6-1DE0-25D7-5F4E-67D99817D6EC}" dt="2024-09-11T19:50:08.753" v="34" actId="20577"/>
          <ac:spMkLst>
            <pc:docMk/>
            <pc:sldMk cId="1974768715" sldId="262"/>
            <ac:spMk id="21" creationId="{7384D525-DEFA-89A8-6792-1167DEF84147}"/>
          </ac:spMkLst>
        </pc:spChg>
        <pc:spChg chg="mod">
          <ac:chgData name="Tafarel Pereira Chicotti" userId="S::tafarel.chicotti@sp.senai.br::20a36569-275d-4653-82b2-179887337abd" providerId="AD" clId="Web-{D59150A6-1DE0-25D7-5F4E-67D99817D6EC}" dt="2024-09-11T19:51:09.832" v="47" actId="1076"/>
          <ac:spMkLst>
            <pc:docMk/>
            <pc:sldMk cId="1974768715" sldId="262"/>
            <ac:spMk id="28" creationId="{62A68999-BEF2-3664-AAAE-74B0390E0727}"/>
          </ac:spMkLst>
        </pc:spChg>
      </pc:sldChg>
      <pc:sldChg chg="new del">
        <pc:chgData name="Tafarel Pereira Chicotti" userId="S::tafarel.chicotti@sp.senai.br::20a36569-275d-4653-82b2-179887337abd" providerId="AD" clId="Web-{D59150A6-1DE0-25D7-5F4E-67D99817D6EC}" dt="2024-09-11T20:06:28.226" v="58"/>
        <pc:sldMkLst>
          <pc:docMk/>
          <pc:sldMk cId="649431368" sldId="263"/>
        </pc:sldMkLst>
      </pc:sldChg>
      <pc:sldChg chg="addSp modSp add replId modNotes">
        <pc:chgData name="Tafarel Pereira Chicotti" userId="S::tafarel.chicotti@sp.senai.br::20a36569-275d-4653-82b2-179887337abd" providerId="AD" clId="Web-{D59150A6-1DE0-25D7-5F4E-67D99817D6EC}" dt="2024-09-11T20:15:33.158" v="199" actId="20577"/>
        <pc:sldMkLst>
          <pc:docMk/>
          <pc:sldMk cId="1814732620" sldId="263"/>
        </pc:sldMkLst>
        <pc:spChg chg="mod">
          <ac:chgData name="Tafarel Pereira Chicotti" userId="S::tafarel.chicotti@sp.senai.br::20a36569-275d-4653-82b2-179887337abd" providerId="AD" clId="Web-{D59150A6-1DE0-25D7-5F4E-67D99817D6EC}" dt="2024-09-11T20:06:53.726" v="61" actId="20577"/>
          <ac:spMkLst>
            <pc:docMk/>
            <pc:sldMk cId="1814732620" sldId="263"/>
            <ac:spMk id="2" creationId="{539DA591-F706-4422-28E0-F042B1A48EEC}"/>
          </ac:spMkLst>
        </pc:spChg>
        <pc:spChg chg="mod">
          <ac:chgData name="Tafarel Pereira Chicotti" userId="S::tafarel.chicotti@sp.senai.br::20a36569-275d-4653-82b2-179887337abd" providerId="AD" clId="Web-{D59150A6-1DE0-25D7-5F4E-67D99817D6EC}" dt="2024-09-11T20:10:30.730" v="130" actId="20577"/>
          <ac:spMkLst>
            <pc:docMk/>
            <pc:sldMk cId="1814732620" sldId="263"/>
            <ac:spMk id="3" creationId="{8559572B-AB6D-257B-FEBC-8425FEF3B6EA}"/>
          </ac:spMkLst>
        </pc:spChg>
        <pc:spChg chg="mod">
          <ac:chgData name="Tafarel Pereira Chicotti" userId="S::tafarel.chicotti@sp.senai.br::20a36569-275d-4653-82b2-179887337abd" providerId="AD" clId="Web-{D59150A6-1DE0-25D7-5F4E-67D99817D6EC}" dt="2024-09-11T20:09:51.339" v="114" actId="20577"/>
          <ac:spMkLst>
            <pc:docMk/>
            <pc:sldMk cId="1814732620" sldId="263"/>
            <ac:spMk id="4" creationId="{A33DED94-63A1-8FE6-D414-25E19F766809}"/>
          </ac:spMkLst>
        </pc:spChg>
        <pc:spChg chg="add mod">
          <ac:chgData name="Tafarel Pereira Chicotti" userId="S::tafarel.chicotti@sp.senai.br::20a36569-275d-4653-82b2-179887337abd" providerId="AD" clId="Web-{D59150A6-1DE0-25D7-5F4E-67D99817D6EC}" dt="2024-09-11T20:08:11.556" v="90" actId="1076"/>
          <ac:spMkLst>
            <pc:docMk/>
            <pc:sldMk cId="1814732620" sldId="263"/>
            <ac:spMk id="5" creationId="{D6A92479-78F1-CB65-58F8-460D209DF346}"/>
          </ac:spMkLst>
        </pc:spChg>
        <pc:spChg chg="mod">
          <ac:chgData name="Tafarel Pereira Chicotti" userId="S::tafarel.chicotti@sp.senai.br::20a36569-275d-4653-82b2-179887337abd" providerId="AD" clId="Web-{D59150A6-1DE0-25D7-5F4E-67D99817D6EC}" dt="2024-09-11T20:07:37.477" v="77" actId="1076"/>
          <ac:spMkLst>
            <pc:docMk/>
            <pc:sldMk cId="1814732620" sldId="263"/>
            <ac:spMk id="6" creationId="{06011EEC-1665-F288-8236-E5FE6FF186D8}"/>
          </ac:spMkLst>
        </pc:spChg>
        <pc:spChg chg="mod">
          <ac:chgData name="Tafarel Pereira Chicotti" userId="S::tafarel.chicotti@sp.senai.br::20a36569-275d-4653-82b2-179887337abd" providerId="AD" clId="Web-{D59150A6-1DE0-25D7-5F4E-67D99817D6EC}" dt="2024-09-11T20:07:41.915" v="83" actId="20577"/>
          <ac:spMkLst>
            <pc:docMk/>
            <pc:sldMk cId="1814732620" sldId="263"/>
            <ac:spMk id="7" creationId="{50A12C50-0C9C-762F-2F3F-E6F3C4FA2574}"/>
          </ac:spMkLst>
        </pc:spChg>
        <pc:spChg chg="add mod">
          <ac:chgData name="Tafarel Pereira Chicotti" userId="S::tafarel.chicotti@sp.senai.br::20a36569-275d-4653-82b2-179887337abd" providerId="AD" clId="Web-{D59150A6-1DE0-25D7-5F4E-67D99817D6EC}" dt="2024-09-11T20:15:33.158" v="199" actId="20577"/>
          <ac:spMkLst>
            <pc:docMk/>
            <pc:sldMk cId="1814732620" sldId="263"/>
            <ac:spMk id="8" creationId="{E70CE365-8CE3-5826-0424-008581A1990B}"/>
          </ac:spMkLst>
        </pc:spChg>
        <pc:spChg chg="add mod">
          <ac:chgData name="Tafarel Pereira Chicotti" userId="S::tafarel.chicotti@sp.senai.br::20a36569-275d-4653-82b2-179887337abd" providerId="AD" clId="Web-{D59150A6-1DE0-25D7-5F4E-67D99817D6EC}" dt="2024-09-11T20:09:55.542" v="116"/>
          <ac:spMkLst>
            <pc:docMk/>
            <pc:sldMk cId="1814732620" sldId="263"/>
            <ac:spMk id="10" creationId="{D46D59FB-209B-AF1F-8457-959B6B7B1B7A}"/>
          </ac:spMkLst>
        </pc:spChg>
        <pc:spChg chg="mod">
          <ac:chgData name="Tafarel Pereira Chicotti" userId="S::tafarel.chicotti@sp.senai.br::20a36569-275d-4653-82b2-179887337abd" providerId="AD" clId="Web-{D59150A6-1DE0-25D7-5F4E-67D99817D6EC}" dt="2024-09-11T20:14:22.766" v="181" actId="20577"/>
          <ac:spMkLst>
            <pc:docMk/>
            <pc:sldMk cId="1814732620" sldId="263"/>
            <ac:spMk id="21" creationId="{7384D525-DEFA-89A8-6792-1167DEF84147}"/>
          </ac:spMkLst>
        </pc:spChg>
        <pc:spChg chg="mod">
          <ac:chgData name="Tafarel Pereira Chicotti" userId="S::tafarel.chicotti@sp.senai.br::20a36569-275d-4653-82b2-179887337abd" providerId="AD" clId="Web-{D59150A6-1DE0-25D7-5F4E-67D99817D6EC}" dt="2024-09-11T20:12:00.013" v="143" actId="1076"/>
          <ac:spMkLst>
            <pc:docMk/>
            <pc:sldMk cId="1814732620" sldId="263"/>
            <ac:spMk id="28" creationId="{62A68999-BEF2-3664-AAAE-74B0390E0727}"/>
          </ac:spMkLst>
        </pc:spChg>
        <pc:cxnChg chg="mod">
          <ac:chgData name="Tafarel Pereira Chicotti" userId="S::tafarel.chicotti@sp.senai.br::20a36569-275d-4653-82b2-179887337abd" providerId="AD" clId="Web-{D59150A6-1DE0-25D7-5F4E-67D99817D6EC}" dt="2024-09-11T20:08:56.400" v="103" actId="14100"/>
          <ac:cxnSpMkLst>
            <pc:docMk/>
            <pc:sldMk cId="1814732620" sldId="263"/>
            <ac:cxnSpMk id="23" creationId="{5F19D1A9-887F-2691-BC80-1378444E625F}"/>
          </ac:cxnSpMkLst>
        </pc:cxnChg>
      </pc:sldChg>
      <pc:sldChg chg="modSp add replId modNotes">
        <pc:chgData name="Tafarel Pereira Chicotti" userId="S::tafarel.chicotti@sp.senai.br::20a36569-275d-4653-82b2-179887337abd" providerId="AD" clId="Web-{D59150A6-1DE0-25D7-5F4E-67D99817D6EC}" dt="2024-09-11T20:15:52.940" v="206" actId="20577"/>
        <pc:sldMkLst>
          <pc:docMk/>
          <pc:sldMk cId="691778974" sldId="264"/>
        </pc:sldMkLst>
        <pc:spChg chg="mod">
          <ac:chgData name="Tafarel Pereira Chicotti" userId="S::tafarel.chicotti@sp.senai.br::20a36569-275d-4653-82b2-179887337abd" providerId="AD" clId="Web-{D59150A6-1DE0-25D7-5F4E-67D99817D6EC}" dt="2024-09-11T20:15:52.940" v="206" actId="20577"/>
          <ac:spMkLst>
            <pc:docMk/>
            <pc:sldMk cId="691778974" sldId="264"/>
            <ac:spMk id="8" creationId="{E70CE365-8CE3-5826-0424-008581A1990B}"/>
          </ac:spMkLst>
        </pc:spChg>
        <pc:spChg chg="mod">
          <ac:chgData name="Tafarel Pereira Chicotti" userId="S::tafarel.chicotti@sp.senai.br::20a36569-275d-4653-82b2-179887337abd" providerId="AD" clId="Web-{D59150A6-1DE0-25D7-5F4E-67D99817D6EC}" dt="2024-09-11T20:14:38.470" v="186" actId="20577"/>
          <ac:spMkLst>
            <pc:docMk/>
            <pc:sldMk cId="691778974" sldId="264"/>
            <ac:spMk id="21" creationId="{7384D525-DEFA-89A8-6792-1167DEF84147}"/>
          </ac:spMkLst>
        </pc:spChg>
      </pc:sldChg>
      <pc:sldChg chg="modSp add replId modNotes">
        <pc:chgData name="Tafarel Pereira Chicotti" userId="S::tafarel.chicotti@sp.senai.br::20a36569-275d-4653-82b2-179887337abd" providerId="AD" clId="Web-{D59150A6-1DE0-25D7-5F4E-67D99817D6EC}" dt="2024-09-11T20:15:36.893" v="200" actId="20577"/>
        <pc:sldMkLst>
          <pc:docMk/>
          <pc:sldMk cId="2804032029" sldId="265"/>
        </pc:sldMkLst>
        <pc:spChg chg="mod">
          <ac:chgData name="Tafarel Pereira Chicotti" userId="S::tafarel.chicotti@sp.senai.br::20a36569-275d-4653-82b2-179887337abd" providerId="AD" clId="Web-{D59150A6-1DE0-25D7-5F4E-67D99817D6EC}" dt="2024-09-11T20:12:31.030" v="157" actId="20577"/>
          <ac:spMkLst>
            <pc:docMk/>
            <pc:sldMk cId="2804032029" sldId="265"/>
            <ac:spMk id="3" creationId="{8559572B-AB6D-257B-FEBC-8425FEF3B6EA}"/>
          </ac:spMkLst>
        </pc:spChg>
        <pc:spChg chg="mod">
          <ac:chgData name="Tafarel Pereira Chicotti" userId="S::tafarel.chicotti@sp.senai.br::20a36569-275d-4653-82b2-179887337abd" providerId="AD" clId="Web-{D59150A6-1DE0-25D7-5F4E-67D99817D6EC}" dt="2024-09-11T20:11:34.685" v="139"/>
          <ac:spMkLst>
            <pc:docMk/>
            <pc:sldMk cId="2804032029" sldId="265"/>
            <ac:spMk id="4" creationId="{A33DED94-63A1-8FE6-D414-25E19F766809}"/>
          </ac:spMkLst>
        </pc:spChg>
        <pc:spChg chg="mod">
          <ac:chgData name="Tafarel Pereira Chicotti" userId="S::tafarel.chicotti@sp.senai.br::20a36569-275d-4653-82b2-179887337abd" providerId="AD" clId="Web-{D59150A6-1DE0-25D7-5F4E-67D99817D6EC}" dt="2024-09-11T20:11:32.435" v="138" actId="20577"/>
          <ac:spMkLst>
            <pc:docMk/>
            <pc:sldMk cId="2804032029" sldId="265"/>
            <ac:spMk id="6" creationId="{06011EEC-1665-F288-8236-E5FE6FF186D8}"/>
          </ac:spMkLst>
        </pc:spChg>
        <pc:spChg chg="mod">
          <ac:chgData name="Tafarel Pereira Chicotti" userId="S::tafarel.chicotti@sp.senai.br::20a36569-275d-4653-82b2-179887337abd" providerId="AD" clId="Web-{D59150A6-1DE0-25D7-5F4E-67D99817D6EC}" dt="2024-09-11T20:15:36.893" v="200" actId="20577"/>
          <ac:spMkLst>
            <pc:docMk/>
            <pc:sldMk cId="2804032029" sldId="265"/>
            <ac:spMk id="8" creationId="{E70CE365-8CE3-5826-0424-008581A1990B}"/>
          </ac:spMkLst>
        </pc:spChg>
        <pc:spChg chg="mod">
          <ac:chgData name="Tafarel Pereira Chicotti" userId="S::tafarel.chicotti@sp.senai.br::20a36569-275d-4653-82b2-179887337abd" providerId="AD" clId="Web-{D59150A6-1DE0-25D7-5F4E-67D99817D6EC}" dt="2024-09-11T20:14:25.907" v="182" actId="20577"/>
          <ac:spMkLst>
            <pc:docMk/>
            <pc:sldMk cId="2804032029" sldId="265"/>
            <ac:spMk id="21" creationId="{7384D525-DEFA-89A8-6792-1167DEF84147}"/>
          </ac:spMkLst>
        </pc:spChg>
        <pc:spChg chg="mod">
          <ac:chgData name="Tafarel Pereira Chicotti" userId="S::tafarel.chicotti@sp.senai.br::20a36569-275d-4653-82b2-179887337abd" providerId="AD" clId="Web-{D59150A6-1DE0-25D7-5F4E-67D99817D6EC}" dt="2024-09-11T20:11:55.232" v="142" actId="1076"/>
          <ac:spMkLst>
            <pc:docMk/>
            <pc:sldMk cId="2804032029" sldId="265"/>
            <ac:spMk id="28" creationId="{62A68999-BEF2-3664-AAAE-74B0390E0727}"/>
          </ac:spMkLst>
        </pc:spChg>
      </pc:sldChg>
      <pc:sldChg chg="modSp add replId modNotes">
        <pc:chgData name="Tafarel Pereira Chicotti" userId="S::tafarel.chicotti@sp.senai.br::20a36569-275d-4653-82b2-179887337abd" providerId="AD" clId="Web-{D59150A6-1DE0-25D7-5F4E-67D99817D6EC}" dt="2024-09-11T20:15:40.924" v="202" actId="20577"/>
        <pc:sldMkLst>
          <pc:docMk/>
          <pc:sldMk cId="3746035409" sldId="266"/>
        </pc:sldMkLst>
        <pc:spChg chg="mod">
          <ac:chgData name="Tafarel Pereira Chicotti" userId="S::tafarel.chicotti@sp.senai.br::20a36569-275d-4653-82b2-179887337abd" providerId="AD" clId="Web-{D59150A6-1DE0-25D7-5F4E-67D99817D6EC}" dt="2024-09-11T20:13:03.577" v="165" actId="20577"/>
          <ac:spMkLst>
            <pc:docMk/>
            <pc:sldMk cId="3746035409" sldId="266"/>
            <ac:spMk id="3" creationId="{8559572B-AB6D-257B-FEBC-8425FEF3B6EA}"/>
          </ac:spMkLst>
        </pc:spChg>
        <pc:spChg chg="mod">
          <ac:chgData name="Tafarel Pereira Chicotti" userId="S::tafarel.chicotti@sp.senai.br::20a36569-275d-4653-82b2-179887337abd" providerId="AD" clId="Web-{D59150A6-1DE0-25D7-5F4E-67D99817D6EC}" dt="2024-09-11T20:12:38.858" v="161"/>
          <ac:spMkLst>
            <pc:docMk/>
            <pc:sldMk cId="3746035409" sldId="266"/>
            <ac:spMk id="6" creationId="{06011EEC-1665-F288-8236-E5FE6FF186D8}"/>
          </ac:spMkLst>
        </pc:spChg>
        <pc:spChg chg="mod">
          <ac:chgData name="Tafarel Pereira Chicotti" userId="S::tafarel.chicotti@sp.senai.br::20a36569-275d-4653-82b2-179887337abd" providerId="AD" clId="Web-{D59150A6-1DE0-25D7-5F4E-67D99817D6EC}" dt="2024-09-11T20:12:36.311" v="160"/>
          <ac:spMkLst>
            <pc:docMk/>
            <pc:sldMk cId="3746035409" sldId="266"/>
            <ac:spMk id="7" creationId="{50A12C50-0C9C-762F-2F3F-E6F3C4FA2574}"/>
          </ac:spMkLst>
        </pc:spChg>
        <pc:spChg chg="mod">
          <ac:chgData name="Tafarel Pereira Chicotti" userId="S::tafarel.chicotti@sp.senai.br::20a36569-275d-4653-82b2-179887337abd" providerId="AD" clId="Web-{D59150A6-1DE0-25D7-5F4E-67D99817D6EC}" dt="2024-09-11T20:15:40.924" v="202" actId="20577"/>
          <ac:spMkLst>
            <pc:docMk/>
            <pc:sldMk cId="3746035409" sldId="266"/>
            <ac:spMk id="8" creationId="{E70CE365-8CE3-5826-0424-008581A1990B}"/>
          </ac:spMkLst>
        </pc:spChg>
        <pc:spChg chg="mod">
          <ac:chgData name="Tafarel Pereira Chicotti" userId="S::tafarel.chicotti@sp.senai.br::20a36569-275d-4653-82b2-179887337abd" providerId="AD" clId="Web-{D59150A6-1DE0-25D7-5F4E-67D99817D6EC}" dt="2024-09-11T20:14:29.266" v="183" actId="20577"/>
          <ac:spMkLst>
            <pc:docMk/>
            <pc:sldMk cId="3746035409" sldId="266"/>
            <ac:spMk id="21" creationId="{7384D525-DEFA-89A8-6792-1167DEF84147}"/>
          </ac:spMkLst>
        </pc:spChg>
        <pc:spChg chg="mod">
          <ac:chgData name="Tafarel Pereira Chicotti" userId="S::tafarel.chicotti@sp.senai.br::20a36569-275d-4653-82b2-179887337abd" providerId="AD" clId="Web-{D59150A6-1DE0-25D7-5F4E-67D99817D6EC}" dt="2024-09-11T20:12:44.233" v="162" actId="1076"/>
          <ac:spMkLst>
            <pc:docMk/>
            <pc:sldMk cId="3746035409" sldId="266"/>
            <ac:spMk id="28" creationId="{62A68999-BEF2-3664-AAAE-74B0390E0727}"/>
          </ac:spMkLst>
        </pc:spChg>
      </pc:sldChg>
      <pc:sldChg chg="modSp add replId modNotes">
        <pc:chgData name="Tafarel Pereira Chicotti" userId="S::tafarel.chicotti@sp.senai.br::20a36569-275d-4653-82b2-179887337abd" providerId="AD" clId="Web-{D59150A6-1DE0-25D7-5F4E-67D99817D6EC}" dt="2024-09-11T20:15:43.549" v="203" actId="20577"/>
        <pc:sldMkLst>
          <pc:docMk/>
          <pc:sldMk cId="2365335992" sldId="267"/>
        </pc:sldMkLst>
        <pc:spChg chg="mod">
          <ac:chgData name="Tafarel Pereira Chicotti" userId="S::tafarel.chicotti@sp.senai.br::20a36569-275d-4653-82b2-179887337abd" providerId="AD" clId="Web-{D59150A6-1DE0-25D7-5F4E-67D99817D6EC}" dt="2024-09-11T20:14:08.578" v="178" actId="20577"/>
          <ac:spMkLst>
            <pc:docMk/>
            <pc:sldMk cId="2365335992" sldId="267"/>
            <ac:spMk id="3" creationId="{8559572B-AB6D-257B-FEBC-8425FEF3B6EA}"/>
          </ac:spMkLst>
        </pc:spChg>
        <pc:spChg chg="mod">
          <ac:chgData name="Tafarel Pereira Chicotti" userId="S::tafarel.chicotti@sp.senai.br::20a36569-275d-4653-82b2-179887337abd" providerId="AD" clId="Web-{D59150A6-1DE0-25D7-5F4E-67D99817D6EC}" dt="2024-09-11T20:13:43.094" v="174"/>
          <ac:spMkLst>
            <pc:docMk/>
            <pc:sldMk cId="2365335992" sldId="267"/>
            <ac:spMk id="7" creationId="{50A12C50-0C9C-762F-2F3F-E6F3C4FA2574}"/>
          </ac:spMkLst>
        </pc:spChg>
        <pc:spChg chg="mod">
          <ac:chgData name="Tafarel Pereira Chicotti" userId="S::tafarel.chicotti@sp.senai.br::20a36569-275d-4653-82b2-179887337abd" providerId="AD" clId="Web-{D59150A6-1DE0-25D7-5F4E-67D99817D6EC}" dt="2024-09-11T20:15:43.549" v="203" actId="20577"/>
          <ac:spMkLst>
            <pc:docMk/>
            <pc:sldMk cId="2365335992" sldId="267"/>
            <ac:spMk id="8" creationId="{E70CE365-8CE3-5826-0424-008581A1990B}"/>
          </ac:spMkLst>
        </pc:spChg>
        <pc:spChg chg="mod">
          <ac:chgData name="Tafarel Pereira Chicotti" userId="S::tafarel.chicotti@sp.senai.br::20a36569-275d-4653-82b2-179887337abd" providerId="AD" clId="Web-{D59150A6-1DE0-25D7-5F4E-67D99817D6EC}" dt="2024-09-11T20:14:33.204" v="184" actId="20577"/>
          <ac:spMkLst>
            <pc:docMk/>
            <pc:sldMk cId="2365335992" sldId="267"/>
            <ac:spMk id="21" creationId="{7384D525-DEFA-89A8-6792-1167DEF84147}"/>
          </ac:spMkLst>
        </pc:spChg>
        <pc:spChg chg="mod">
          <ac:chgData name="Tafarel Pereira Chicotti" userId="S::tafarel.chicotti@sp.senai.br::20a36569-275d-4653-82b2-179887337abd" providerId="AD" clId="Web-{D59150A6-1DE0-25D7-5F4E-67D99817D6EC}" dt="2024-09-11T20:13:46.828" v="175" actId="1076"/>
          <ac:spMkLst>
            <pc:docMk/>
            <pc:sldMk cId="2365335992" sldId="267"/>
            <ac:spMk id="28" creationId="{62A68999-BEF2-3664-AAAE-74B0390E0727}"/>
          </ac:spMkLst>
        </pc:spChg>
      </pc:sldChg>
      <pc:sldChg chg="modSp add replId modNotes">
        <pc:chgData name="Tafarel Pereira Chicotti" userId="S::tafarel.chicotti@sp.senai.br::20a36569-275d-4653-82b2-179887337abd" providerId="AD" clId="Web-{D59150A6-1DE0-25D7-5F4E-67D99817D6EC}" dt="2024-09-11T20:16:47.722" v="218"/>
        <pc:sldMkLst>
          <pc:docMk/>
          <pc:sldMk cId="625728672" sldId="268"/>
        </pc:sldMkLst>
        <pc:spChg chg="mod">
          <ac:chgData name="Tafarel Pereira Chicotti" userId="S::tafarel.chicotti@sp.senai.br::20a36569-275d-4653-82b2-179887337abd" providerId="AD" clId="Web-{D59150A6-1DE0-25D7-5F4E-67D99817D6EC}" dt="2024-09-11T20:14:56.939" v="189" actId="20577"/>
          <ac:spMkLst>
            <pc:docMk/>
            <pc:sldMk cId="625728672" sldId="268"/>
            <ac:spMk id="3" creationId="{8559572B-AB6D-257B-FEBC-8425FEF3B6EA}"/>
          </ac:spMkLst>
        </pc:spChg>
        <pc:spChg chg="mod">
          <ac:chgData name="Tafarel Pereira Chicotti" userId="S::tafarel.chicotti@sp.senai.br::20a36569-275d-4653-82b2-179887337abd" providerId="AD" clId="Web-{D59150A6-1DE0-25D7-5F4E-67D99817D6EC}" dt="2024-09-11T20:15:00.486" v="191"/>
          <ac:spMkLst>
            <pc:docMk/>
            <pc:sldMk cId="625728672" sldId="268"/>
            <ac:spMk id="5" creationId="{D6A92479-78F1-CB65-58F8-460D209DF346}"/>
          </ac:spMkLst>
        </pc:spChg>
        <pc:spChg chg="mod">
          <ac:chgData name="Tafarel Pereira Chicotti" userId="S::tafarel.chicotti@sp.senai.br::20a36569-275d-4653-82b2-179887337abd" providerId="AD" clId="Web-{D59150A6-1DE0-25D7-5F4E-67D99817D6EC}" dt="2024-09-11T20:15:30.002" v="198" actId="20577"/>
          <ac:spMkLst>
            <pc:docMk/>
            <pc:sldMk cId="625728672" sldId="268"/>
            <ac:spMk id="8" creationId="{E70CE365-8CE3-5826-0424-008581A1990B}"/>
          </ac:spMkLst>
        </pc:spChg>
        <pc:spChg chg="mod">
          <ac:chgData name="Tafarel Pereira Chicotti" userId="S::tafarel.chicotti@sp.senai.br::20a36569-275d-4653-82b2-179887337abd" providerId="AD" clId="Web-{D59150A6-1DE0-25D7-5F4E-67D99817D6EC}" dt="2024-09-11T20:15:03.423" v="193" actId="20577"/>
          <ac:spMkLst>
            <pc:docMk/>
            <pc:sldMk cId="625728672" sldId="268"/>
            <ac:spMk id="21" creationId="{7384D525-DEFA-89A8-6792-1167DEF84147}"/>
          </ac:spMkLst>
        </pc:spChg>
        <pc:spChg chg="mod">
          <ac:chgData name="Tafarel Pereira Chicotti" userId="S::tafarel.chicotti@sp.senai.br::20a36569-275d-4653-82b2-179887337abd" providerId="AD" clId="Web-{D59150A6-1DE0-25D7-5F4E-67D99817D6EC}" dt="2024-09-11T20:15:08.205" v="195" actId="1076"/>
          <ac:spMkLst>
            <pc:docMk/>
            <pc:sldMk cId="625728672" sldId="268"/>
            <ac:spMk id="28" creationId="{62A68999-BEF2-3664-AAAE-74B0390E0727}"/>
          </ac:spMkLst>
        </pc:spChg>
      </pc:sldChg>
      <pc:sldChg chg="modSp add replId modNotes">
        <pc:chgData name="Tafarel Pereira Chicotti" userId="S::tafarel.chicotti@sp.senai.br::20a36569-275d-4653-82b2-179887337abd" providerId="AD" clId="Web-{D59150A6-1DE0-25D7-5F4E-67D99817D6EC}" dt="2024-09-11T20:16:49.957" v="220"/>
        <pc:sldMkLst>
          <pc:docMk/>
          <pc:sldMk cId="2915368002" sldId="269"/>
        </pc:sldMkLst>
        <pc:spChg chg="mod">
          <ac:chgData name="Tafarel Pereira Chicotti" userId="S::tafarel.chicotti@sp.senai.br::20a36569-275d-4653-82b2-179887337abd" providerId="AD" clId="Web-{D59150A6-1DE0-25D7-5F4E-67D99817D6EC}" dt="2024-09-11T20:16:28.347" v="216" actId="20577"/>
          <ac:spMkLst>
            <pc:docMk/>
            <pc:sldMk cId="2915368002" sldId="269"/>
            <ac:spMk id="3" creationId="{8559572B-AB6D-257B-FEBC-8425FEF3B6EA}"/>
          </ac:spMkLst>
        </pc:spChg>
        <pc:spChg chg="mod">
          <ac:chgData name="Tafarel Pereira Chicotti" userId="S::tafarel.chicotti@sp.senai.br::20a36569-275d-4653-82b2-179887337abd" providerId="AD" clId="Web-{D59150A6-1DE0-25D7-5F4E-67D99817D6EC}" dt="2024-09-11T20:16:12.222" v="212" actId="20577"/>
          <ac:spMkLst>
            <pc:docMk/>
            <pc:sldMk cId="2915368002" sldId="269"/>
            <ac:spMk id="5" creationId="{D6A92479-78F1-CB65-58F8-460D209DF346}"/>
          </ac:spMkLst>
        </pc:spChg>
        <pc:spChg chg="mod">
          <ac:chgData name="Tafarel Pereira Chicotti" userId="S::tafarel.chicotti@sp.senai.br::20a36569-275d-4653-82b2-179887337abd" providerId="AD" clId="Web-{D59150A6-1DE0-25D7-5F4E-67D99817D6EC}" dt="2024-09-11T20:16:07.550" v="210" actId="20577"/>
          <ac:spMkLst>
            <pc:docMk/>
            <pc:sldMk cId="2915368002" sldId="269"/>
            <ac:spMk id="8" creationId="{E70CE365-8CE3-5826-0424-008581A1990B}"/>
          </ac:spMkLst>
        </pc:spChg>
        <pc:spChg chg="mod">
          <ac:chgData name="Tafarel Pereira Chicotti" userId="S::tafarel.chicotti@sp.senai.br::20a36569-275d-4653-82b2-179887337abd" providerId="AD" clId="Web-{D59150A6-1DE0-25D7-5F4E-67D99817D6EC}" dt="2024-09-11T20:16:15.112" v="213" actId="1076"/>
          <ac:spMkLst>
            <pc:docMk/>
            <pc:sldMk cId="2915368002" sldId="269"/>
            <ac:spMk id="28" creationId="{62A68999-BEF2-3664-AAAE-74B0390E0727}"/>
          </ac:spMkLst>
        </pc:spChg>
      </pc:sldChg>
      <pc:sldChg chg="addSp modSp new mod modClrScheme chgLayout">
        <pc:chgData name="Tafarel Pereira Chicotti" userId="S::tafarel.chicotti@sp.senai.br::20a36569-275d-4653-82b2-179887337abd" providerId="AD" clId="Web-{D59150A6-1DE0-25D7-5F4E-67D99817D6EC}" dt="2024-09-11T20:18:38.396" v="242"/>
        <pc:sldMkLst>
          <pc:docMk/>
          <pc:sldMk cId="1628852667" sldId="270"/>
        </pc:sldMkLst>
        <pc:spChg chg="mod ord">
          <ac:chgData name="Tafarel Pereira Chicotti" userId="S::tafarel.chicotti@sp.senai.br::20a36569-275d-4653-82b2-179887337abd" providerId="AD" clId="Web-{D59150A6-1DE0-25D7-5F4E-67D99817D6EC}" dt="2024-09-11T20:18:38.396" v="242"/>
          <ac:spMkLst>
            <pc:docMk/>
            <pc:sldMk cId="1628852667" sldId="270"/>
            <ac:spMk id="2" creationId="{FD58AEC5-AA88-64A7-8B2C-384BCF4DF722}"/>
          </ac:spMkLst>
        </pc:spChg>
        <pc:spChg chg="mod ord">
          <ac:chgData name="Tafarel Pereira Chicotti" userId="S::tafarel.chicotti@sp.senai.br::20a36569-275d-4653-82b2-179887337abd" providerId="AD" clId="Web-{D59150A6-1DE0-25D7-5F4E-67D99817D6EC}" dt="2024-09-11T20:18:38.396" v="242"/>
          <ac:spMkLst>
            <pc:docMk/>
            <pc:sldMk cId="1628852667" sldId="270"/>
            <ac:spMk id="3" creationId="{E7173647-04E4-3950-D949-A76273E50221}"/>
          </ac:spMkLst>
        </pc:spChg>
        <pc:spChg chg="add mod ord">
          <ac:chgData name="Tafarel Pereira Chicotti" userId="S::tafarel.chicotti@sp.senai.br::20a36569-275d-4653-82b2-179887337abd" providerId="AD" clId="Web-{D59150A6-1DE0-25D7-5F4E-67D99817D6EC}" dt="2024-09-11T20:18:38.396" v="242"/>
          <ac:spMkLst>
            <pc:docMk/>
            <pc:sldMk cId="1628852667" sldId="270"/>
            <ac:spMk id="4" creationId="{8812D50C-62E9-59C7-0CA2-2EB168679628}"/>
          </ac:spMkLst>
        </pc:spChg>
        <pc:spChg chg="add mod ord">
          <ac:chgData name="Tafarel Pereira Chicotti" userId="S::tafarel.chicotti@sp.senai.br::20a36569-275d-4653-82b2-179887337abd" providerId="AD" clId="Web-{D59150A6-1DE0-25D7-5F4E-67D99817D6EC}" dt="2024-09-11T20:18:38.396" v="242"/>
          <ac:spMkLst>
            <pc:docMk/>
            <pc:sldMk cId="1628852667" sldId="270"/>
            <ac:spMk id="5" creationId="{459A51AC-F0D1-4890-C2BB-F01E71D2F76F}"/>
          </ac:spMkLst>
        </pc:spChg>
        <pc:spChg chg="add mod ord">
          <ac:chgData name="Tafarel Pereira Chicotti" userId="S::tafarel.chicotti@sp.senai.br::20a36569-275d-4653-82b2-179887337abd" providerId="AD" clId="Web-{D59150A6-1DE0-25D7-5F4E-67D99817D6EC}" dt="2024-09-11T20:18:38.396" v="242"/>
          <ac:spMkLst>
            <pc:docMk/>
            <pc:sldMk cId="1628852667" sldId="270"/>
            <ac:spMk id="6" creationId="{2420B07E-5B40-FB5F-3E53-1A0185478FFF}"/>
          </ac:spMkLst>
        </pc:spChg>
      </pc:sldChg>
      <pc:sldChg chg="delSp modSp new mod modClrScheme chgLayout">
        <pc:chgData name="Tafarel Pereira Chicotti" userId="S::tafarel.chicotti@sp.senai.br::20a36569-275d-4653-82b2-179887337abd" providerId="AD" clId="Web-{D59150A6-1DE0-25D7-5F4E-67D99817D6EC}" dt="2024-09-11T20:19:37.991" v="263" actId="20577"/>
        <pc:sldMkLst>
          <pc:docMk/>
          <pc:sldMk cId="4056118434" sldId="271"/>
        </pc:sldMkLst>
        <pc:spChg chg="mod ord">
          <ac:chgData name="Tafarel Pereira Chicotti" userId="S::tafarel.chicotti@sp.senai.br::20a36569-275d-4653-82b2-179887337abd" providerId="AD" clId="Web-{D59150A6-1DE0-25D7-5F4E-67D99817D6EC}" dt="2024-09-11T20:18:53.944" v="248" actId="20577"/>
          <ac:spMkLst>
            <pc:docMk/>
            <pc:sldMk cId="4056118434" sldId="271"/>
            <ac:spMk id="2" creationId="{367FCA83-0CE5-6FC7-7B3D-231A810EBE5B}"/>
          </ac:spMkLst>
        </pc:spChg>
        <pc:spChg chg="del">
          <ac:chgData name="Tafarel Pereira Chicotti" userId="S::tafarel.chicotti@sp.senai.br::20a36569-275d-4653-82b2-179887337abd" providerId="AD" clId="Web-{D59150A6-1DE0-25D7-5F4E-67D99817D6EC}" dt="2024-09-11T20:18:50.475" v="244"/>
          <ac:spMkLst>
            <pc:docMk/>
            <pc:sldMk cId="4056118434" sldId="271"/>
            <ac:spMk id="3" creationId="{6518A3CE-D76D-C337-BFBA-974180B3AA4A}"/>
          </ac:spMkLst>
        </pc:spChg>
        <pc:spChg chg="mod ord">
          <ac:chgData name="Tafarel Pereira Chicotti" userId="S::tafarel.chicotti@sp.senai.br::20a36569-275d-4653-82b2-179887337abd" providerId="AD" clId="Web-{D59150A6-1DE0-25D7-5F4E-67D99817D6EC}" dt="2024-09-11T20:19:24.022" v="259" actId="20577"/>
          <ac:spMkLst>
            <pc:docMk/>
            <pc:sldMk cId="4056118434" sldId="271"/>
            <ac:spMk id="4" creationId="{592EF748-0707-AEB0-F02C-444D9800D466}"/>
          </ac:spMkLst>
        </pc:spChg>
        <pc:spChg chg="del">
          <ac:chgData name="Tafarel Pereira Chicotti" userId="S::tafarel.chicotti@sp.senai.br::20a36569-275d-4653-82b2-179887337abd" providerId="AD" clId="Web-{D59150A6-1DE0-25D7-5F4E-67D99817D6EC}" dt="2024-09-11T20:18:50.475" v="244"/>
          <ac:spMkLst>
            <pc:docMk/>
            <pc:sldMk cId="4056118434" sldId="271"/>
            <ac:spMk id="5" creationId="{16A76A23-F68A-797B-AFFD-C6D10D1A8AEC}"/>
          </ac:spMkLst>
        </pc:spChg>
        <pc:spChg chg="mod ord">
          <ac:chgData name="Tafarel Pereira Chicotti" userId="S::tafarel.chicotti@sp.senai.br::20a36569-275d-4653-82b2-179887337abd" providerId="AD" clId="Web-{D59150A6-1DE0-25D7-5F4E-67D99817D6EC}" dt="2024-09-11T20:19:37.991" v="263" actId="20577"/>
          <ac:spMkLst>
            <pc:docMk/>
            <pc:sldMk cId="4056118434" sldId="271"/>
            <ac:spMk id="6" creationId="{207C1EC0-8A9B-65F3-11CF-178102F0D7C1}"/>
          </ac:spMkLst>
        </pc:spChg>
      </pc:sldChg>
    </pc:docChg>
  </pc:docChgLst>
  <pc:docChgLst>
    <pc:chgData name="Tafarel Pereira Chicotti" userId="S::tafarel.chicotti@sp.senai.br::20a36569-275d-4653-82b2-179887337abd" providerId="AD" clId="Web-{02F1CD7F-D9B1-FB79-8E14-EF5677E06D29}"/>
    <pc:docChg chg="addSld delSld modSld modSection">
      <pc:chgData name="Tafarel Pereira Chicotti" userId="S::tafarel.chicotti@sp.senai.br::20a36569-275d-4653-82b2-179887337abd" providerId="AD" clId="Web-{02F1CD7F-D9B1-FB79-8E14-EF5677E06D29}" dt="2024-09-11T20:26:00.516" v="55"/>
      <pc:docMkLst>
        <pc:docMk/>
      </pc:docMkLst>
      <pc:sldChg chg="modTransition">
        <pc:chgData name="Tafarel Pereira Chicotti" userId="S::tafarel.chicotti@sp.senai.br::20a36569-275d-4653-82b2-179887337abd" providerId="AD" clId="Web-{02F1CD7F-D9B1-FB79-8E14-EF5677E06D29}" dt="2024-09-11T20:23:40.638" v="31"/>
        <pc:sldMkLst>
          <pc:docMk/>
          <pc:sldMk cId="2131587067" sldId="257"/>
        </pc:sldMkLst>
      </pc:sldChg>
      <pc:sldChg chg="modTransition">
        <pc:chgData name="Tafarel Pereira Chicotti" userId="S::tafarel.chicotti@sp.senai.br::20a36569-275d-4653-82b2-179887337abd" providerId="AD" clId="Web-{02F1CD7F-D9B1-FB79-8E14-EF5677E06D29}" dt="2024-09-11T20:23:40.638" v="30"/>
        <pc:sldMkLst>
          <pc:docMk/>
          <pc:sldMk cId="1258860129" sldId="258"/>
        </pc:sldMkLst>
      </pc:sldChg>
      <pc:sldChg chg="modTransition">
        <pc:chgData name="Tafarel Pereira Chicotti" userId="S::tafarel.chicotti@sp.senai.br::20a36569-275d-4653-82b2-179887337abd" providerId="AD" clId="Web-{02F1CD7F-D9B1-FB79-8E14-EF5677E06D29}" dt="2024-09-11T20:23:49.935" v="33"/>
        <pc:sldMkLst>
          <pc:docMk/>
          <pc:sldMk cId="3547394966" sldId="259"/>
        </pc:sldMkLst>
      </pc:sldChg>
      <pc:sldChg chg="modTransition">
        <pc:chgData name="Tafarel Pereira Chicotti" userId="S::tafarel.chicotti@sp.senai.br::20a36569-275d-4653-82b2-179887337abd" providerId="AD" clId="Web-{02F1CD7F-D9B1-FB79-8E14-EF5677E06D29}" dt="2024-09-11T20:26:00.516" v="55"/>
        <pc:sldMkLst>
          <pc:docMk/>
          <pc:sldMk cId="2267280556" sldId="260"/>
        </pc:sldMkLst>
      </pc:sldChg>
      <pc:sldChg chg="modTransition">
        <pc:chgData name="Tafarel Pereira Chicotti" userId="S::tafarel.chicotti@sp.senai.br::20a36569-275d-4653-82b2-179887337abd" providerId="AD" clId="Web-{02F1CD7F-D9B1-FB79-8E14-EF5677E06D29}" dt="2024-09-11T20:26:00.516" v="53"/>
        <pc:sldMkLst>
          <pc:docMk/>
          <pc:sldMk cId="3244253472" sldId="261"/>
        </pc:sldMkLst>
      </pc:sldChg>
      <pc:sldChg chg="modTransition">
        <pc:chgData name="Tafarel Pereira Chicotti" userId="S::tafarel.chicotti@sp.senai.br::20a36569-275d-4653-82b2-179887337abd" providerId="AD" clId="Web-{02F1CD7F-D9B1-FB79-8E14-EF5677E06D29}" dt="2024-09-11T20:26:00.516" v="54"/>
        <pc:sldMkLst>
          <pc:docMk/>
          <pc:sldMk cId="1974768715" sldId="262"/>
        </pc:sldMkLst>
      </pc:sldChg>
      <pc:sldChg chg="modTransition">
        <pc:chgData name="Tafarel Pereira Chicotti" userId="S::tafarel.chicotti@sp.senai.br::20a36569-275d-4653-82b2-179887337abd" providerId="AD" clId="Web-{02F1CD7F-D9B1-FB79-8E14-EF5677E06D29}" dt="2024-09-11T20:25:50.516" v="52"/>
        <pc:sldMkLst>
          <pc:docMk/>
          <pc:sldMk cId="1814732620" sldId="263"/>
        </pc:sldMkLst>
      </pc:sldChg>
      <pc:sldChg chg="modTransition">
        <pc:chgData name="Tafarel Pereira Chicotti" userId="S::tafarel.chicotti@sp.senai.br::20a36569-275d-4653-82b2-179887337abd" providerId="AD" clId="Web-{02F1CD7F-D9B1-FB79-8E14-EF5677E06D29}" dt="2024-09-11T20:25:50.516" v="51"/>
        <pc:sldMkLst>
          <pc:docMk/>
          <pc:sldMk cId="691778974" sldId="264"/>
        </pc:sldMkLst>
      </pc:sldChg>
      <pc:sldChg chg="modTransition">
        <pc:chgData name="Tafarel Pereira Chicotti" userId="S::tafarel.chicotti@sp.senai.br::20a36569-275d-4653-82b2-179887337abd" providerId="AD" clId="Web-{02F1CD7F-D9B1-FB79-8E14-EF5677E06D29}" dt="2024-09-11T20:25:50.516" v="49"/>
        <pc:sldMkLst>
          <pc:docMk/>
          <pc:sldMk cId="2804032029" sldId="265"/>
        </pc:sldMkLst>
      </pc:sldChg>
      <pc:sldChg chg="modTransition">
        <pc:chgData name="Tafarel Pereira Chicotti" userId="S::tafarel.chicotti@sp.senai.br::20a36569-275d-4653-82b2-179887337abd" providerId="AD" clId="Web-{02F1CD7F-D9B1-FB79-8E14-EF5677E06D29}" dt="2024-09-11T20:25:50.516" v="50"/>
        <pc:sldMkLst>
          <pc:docMk/>
          <pc:sldMk cId="3746035409" sldId="266"/>
        </pc:sldMkLst>
      </pc:sldChg>
      <pc:sldChg chg="modTransition">
        <pc:chgData name="Tafarel Pereira Chicotti" userId="S::tafarel.chicotti@sp.senai.br::20a36569-275d-4653-82b2-179887337abd" providerId="AD" clId="Web-{02F1CD7F-D9B1-FB79-8E14-EF5677E06D29}" dt="2024-09-11T20:25:50.516" v="46"/>
        <pc:sldMkLst>
          <pc:docMk/>
          <pc:sldMk cId="2365335992" sldId="267"/>
        </pc:sldMkLst>
      </pc:sldChg>
      <pc:sldChg chg="modTransition">
        <pc:chgData name="Tafarel Pereira Chicotti" userId="S::tafarel.chicotti@sp.senai.br::20a36569-275d-4653-82b2-179887337abd" providerId="AD" clId="Web-{02F1CD7F-D9B1-FB79-8E14-EF5677E06D29}" dt="2024-09-11T20:25:50.516" v="47"/>
        <pc:sldMkLst>
          <pc:docMk/>
          <pc:sldMk cId="625728672" sldId="268"/>
        </pc:sldMkLst>
      </pc:sldChg>
      <pc:sldChg chg="modTransition">
        <pc:chgData name="Tafarel Pereira Chicotti" userId="S::tafarel.chicotti@sp.senai.br::20a36569-275d-4653-82b2-179887337abd" providerId="AD" clId="Web-{02F1CD7F-D9B1-FB79-8E14-EF5677E06D29}" dt="2024-09-11T20:25:50.516" v="48"/>
        <pc:sldMkLst>
          <pc:docMk/>
          <pc:sldMk cId="2915368002" sldId="269"/>
        </pc:sldMkLst>
      </pc:sldChg>
      <pc:sldChg chg="del">
        <pc:chgData name="Tafarel Pereira Chicotti" userId="S::tafarel.chicotti@sp.senai.br::20a36569-275d-4653-82b2-179887337abd" providerId="AD" clId="Web-{02F1CD7F-D9B1-FB79-8E14-EF5677E06D29}" dt="2024-09-11T20:21:32.119" v="9"/>
        <pc:sldMkLst>
          <pc:docMk/>
          <pc:sldMk cId="1628852667" sldId="270"/>
        </pc:sldMkLst>
      </pc:sldChg>
      <pc:sldChg chg="addSp modSp modTransition">
        <pc:chgData name="Tafarel Pereira Chicotti" userId="S::tafarel.chicotti@sp.senai.br::20a36569-275d-4653-82b2-179887337abd" providerId="AD" clId="Web-{02F1CD7F-D9B1-FB79-8E14-EF5677E06D29}" dt="2024-09-11T20:25:25.078" v="45"/>
        <pc:sldMkLst>
          <pc:docMk/>
          <pc:sldMk cId="4056118434" sldId="271"/>
        </pc:sldMkLst>
        <pc:spChg chg="add mod ord">
          <ac:chgData name="Tafarel Pereira Chicotti" userId="S::tafarel.chicotti@sp.senai.br::20a36569-275d-4653-82b2-179887337abd" providerId="AD" clId="Web-{02F1CD7F-D9B1-FB79-8E14-EF5677E06D29}" dt="2024-09-11T20:21:23.087" v="8"/>
          <ac:spMkLst>
            <pc:docMk/>
            <pc:sldMk cId="4056118434" sldId="271"/>
            <ac:spMk id="3" creationId="{87614E84-8E0E-8820-0455-7E01B097FE21}"/>
          </ac:spMkLst>
        </pc:spChg>
        <pc:spChg chg="mod">
          <ac:chgData name="Tafarel Pereira Chicotti" userId="S::tafarel.chicotti@sp.senai.br::20a36569-275d-4653-82b2-179887337abd" providerId="AD" clId="Web-{02F1CD7F-D9B1-FB79-8E14-EF5677E06D29}" dt="2024-09-11T20:22:35.761" v="22" actId="20577"/>
          <ac:spMkLst>
            <pc:docMk/>
            <pc:sldMk cId="4056118434" sldId="271"/>
            <ac:spMk id="4" creationId="{592EF748-0707-AEB0-F02C-444D9800D466}"/>
          </ac:spMkLst>
        </pc:spChg>
        <pc:spChg chg="add mod ord">
          <ac:chgData name="Tafarel Pereira Chicotti" userId="S::tafarel.chicotti@sp.senai.br::20a36569-275d-4653-82b2-179887337abd" providerId="AD" clId="Web-{02F1CD7F-D9B1-FB79-8E14-EF5677E06D29}" dt="2024-09-11T20:25:08.202" v="35"/>
          <ac:spMkLst>
            <pc:docMk/>
            <pc:sldMk cId="4056118434" sldId="271"/>
            <ac:spMk id="5" creationId="{87CAB06E-D3AA-212F-A72D-551E22460C13}"/>
          </ac:spMkLst>
        </pc:spChg>
        <pc:spChg chg="mod">
          <ac:chgData name="Tafarel Pereira Chicotti" userId="S::tafarel.chicotti@sp.senai.br::20a36569-275d-4653-82b2-179887337abd" providerId="AD" clId="Web-{02F1CD7F-D9B1-FB79-8E14-EF5677E06D29}" dt="2024-09-11T20:21:49.916" v="14" actId="14100"/>
          <ac:spMkLst>
            <pc:docMk/>
            <pc:sldMk cId="4056118434" sldId="271"/>
            <ac:spMk id="6" creationId="{207C1EC0-8A9B-65F3-11CF-178102F0D7C1}"/>
          </ac:spMkLst>
        </pc:spChg>
        <pc:spChg chg="add mod ord">
          <ac:chgData name="Tafarel Pereira Chicotti" userId="S::tafarel.chicotti@sp.senai.br::20a36569-275d-4653-82b2-179887337abd" providerId="AD" clId="Web-{02F1CD7F-D9B1-FB79-8E14-EF5677E06D29}" dt="2024-09-11T20:22:47.964" v="23"/>
          <ac:spMkLst>
            <pc:docMk/>
            <pc:sldMk cId="4056118434" sldId="271"/>
            <ac:spMk id="7" creationId="{2AC246D0-8150-18DB-52AA-0AF9AD65A52F}"/>
          </ac:spMkLst>
        </pc:spChg>
      </pc:sldChg>
      <pc:sldChg chg="addSp modSp add replId modTransition">
        <pc:chgData name="Tafarel Pereira Chicotti" userId="S::tafarel.chicotti@sp.senai.br::20a36569-275d-4653-82b2-179887337abd" providerId="AD" clId="Web-{02F1CD7F-D9B1-FB79-8E14-EF5677E06D29}" dt="2024-09-11T20:25:25.062" v="44"/>
        <pc:sldMkLst>
          <pc:docMk/>
          <pc:sldMk cId="3334041339" sldId="272"/>
        </pc:sldMkLst>
        <pc:spChg chg="mod">
          <ac:chgData name="Tafarel Pereira Chicotti" userId="S::tafarel.chicotti@sp.senai.br::20a36569-275d-4653-82b2-179887337abd" providerId="AD" clId="Web-{02F1CD7F-D9B1-FB79-8E14-EF5677E06D29}" dt="2024-09-11T20:23:17.465" v="27" actId="20577"/>
          <ac:spMkLst>
            <pc:docMk/>
            <pc:sldMk cId="3334041339" sldId="272"/>
            <ac:spMk id="6" creationId="{207C1EC0-8A9B-65F3-11CF-178102F0D7C1}"/>
          </ac:spMkLst>
        </pc:spChg>
        <pc:spChg chg="add mod ord">
          <ac:chgData name="Tafarel Pereira Chicotti" userId="S::tafarel.chicotti@sp.senai.br::20a36569-275d-4653-82b2-179887337abd" providerId="AD" clId="Web-{02F1CD7F-D9B1-FB79-8E14-EF5677E06D29}" dt="2024-09-11T20:23:10.590" v="26"/>
          <ac:spMkLst>
            <pc:docMk/>
            <pc:sldMk cId="3334041339" sldId="272"/>
            <ac:spMk id="8" creationId="{BE57FF19-3006-4684-E2DD-AE473F28492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9F3A9B-9243-4316-BFE4-27183B455A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C554DC8-838E-404A-8C40-C4FFABF25DDE}">
      <dgm:prSet/>
      <dgm:spPr/>
      <dgm:t>
        <a:bodyPr/>
        <a:lstStyle/>
        <a:p>
          <a:r>
            <a:rPr lang="en-US"/>
            <a:t>Elementos comuns e reconhecíveis em interfaces digitais (menus, barras de pesquisa, formulários, etc.)</a:t>
          </a:r>
        </a:p>
      </dgm:t>
    </dgm:pt>
    <dgm:pt modelId="{90A7D3CF-4DD0-4692-B14D-732A8FE76E71}" type="parTrans" cxnId="{01A1F356-E76B-4F86-8E35-BC21B8AD61E4}">
      <dgm:prSet/>
      <dgm:spPr/>
      <dgm:t>
        <a:bodyPr/>
        <a:lstStyle/>
        <a:p>
          <a:endParaRPr lang="en-US"/>
        </a:p>
      </dgm:t>
    </dgm:pt>
    <dgm:pt modelId="{A276C8B0-5981-472C-8B0C-BB6A23307011}" type="sibTrans" cxnId="{01A1F356-E76B-4F86-8E35-BC21B8AD61E4}">
      <dgm:prSet/>
      <dgm:spPr/>
      <dgm:t>
        <a:bodyPr/>
        <a:lstStyle/>
        <a:p>
          <a:endParaRPr lang="en-US"/>
        </a:p>
      </dgm:t>
    </dgm:pt>
    <dgm:pt modelId="{25FF9DC7-8A22-49DD-A8C1-41605781908C}">
      <dgm:prSet/>
      <dgm:spPr/>
      <dgm:t>
        <a:bodyPr/>
        <a:lstStyle/>
        <a:p>
          <a:r>
            <a:rPr lang="en-US"/>
            <a:t>Promovem consistência, familiaridade e eficiência na interação do usuário</a:t>
          </a:r>
        </a:p>
      </dgm:t>
    </dgm:pt>
    <dgm:pt modelId="{6B1DD495-BAF8-495C-B18D-6D8D615ACD66}" type="parTrans" cxnId="{2D73AB58-C6A5-4AE4-AC2D-76B1ABAB3B66}">
      <dgm:prSet/>
      <dgm:spPr/>
      <dgm:t>
        <a:bodyPr/>
        <a:lstStyle/>
        <a:p>
          <a:endParaRPr lang="en-US"/>
        </a:p>
      </dgm:t>
    </dgm:pt>
    <dgm:pt modelId="{5462F0F4-44B4-4EA4-95A9-47B63D6608C3}" type="sibTrans" cxnId="{2D73AB58-C6A5-4AE4-AC2D-76B1ABAB3B66}">
      <dgm:prSet/>
      <dgm:spPr/>
      <dgm:t>
        <a:bodyPr/>
        <a:lstStyle/>
        <a:p>
          <a:endParaRPr lang="en-US"/>
        </a:p>
      </dgm:t>
    </dgm:pt>
    <dgm:pt modelId="{51F5978F-23E8-4A46-BE39-6BDCDCE1C7D6}" type="pres">
      <dgm:prSet presAssocID="{1D9F3A9B-9243-4316-BFE4-27183B455AE0}" presName="root" presStyleCnt="0">
        <dgm:presLayoutVars>
          <dgm:dir/>
          <dgm:resizeHandles val="exact"/>
        </dgm:presLayoutVars>
      </dgm:prSet>
      <dgm:spPr/>
    </dgm:pt>
    <dgm:pt modelId="{4271B628-6BD0-48FA-B1F0-17B21E56DA78}" type="pres">
      <dgm:prSet presAssocID="{6C554DC8-838E-404A-8C40-C4FFABF25DDE}" presName="compNode" presStyleCnt="0"/>
      <dgm:spPr/>
    </dgm:pt>
    <dgm:pt modelId="{44A1E23A-562F-42BC-9C46-4D20A3BBA69C}" type="pres">
      <dgm:prSet presAssocID="{6C554DC8-838E-404A-8C40-C4FFABF25DDE}" presName="bgRect" presStyleLbl="bgShp" presStyleIdx="0" presStyleCnt="2"/>
      <dgm:spPr/>
    </dgm:pt>
    <dgm:pt modelId="{F70370AB-20FF-4677-964E-0303733F9BA3}" type="pres">
      <dgm:prSet presAssocID="{6C554DC8-838E-404A-8C40-C4FFABF25DD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EF49920-63D9-4478-A330-A186739C9F7E}" type="pres">
      <dgm:prSet presAssocID="{6C554DC8-838E-404A-8C40-C4FFABF25DDE}" presName="spaceRect" presStyleCnt="0"/>
      <dgm:spPr/>
    </dgm:pt>
    <dgm:pt modelId="{3CA19CD6-D6FC-47EF-A555-6F14701BC6C4}" type="pres">
      <dgm:prSet presAssocID="{6C554DC8-838E-404A-8C40-C4FFABF25DDE}" presName="parTx" presStyleLbl="revTx" presStyleIdx="0" presStyleCnt="2">
        <dgm:presLayoutVars>
          <dgm:chMax val="0"/>
          <dgm:chPref val="0"/>
        </dgm:presLayoutVars>
      </dgm:prSet>
      <dgm:spPr/>
    </dgm:pt>
    <dgm:pt modelId="{64BAED8A-4742-44D3-AAE4-34C3EF8E70D3}" type="pres">
      <dgm:prSet presAssocID="{A276C8B0-5981-472C-8B0C-BB6A23307011}" presName="sibTrans" presStyleCnt="0"/>
      <dgm:spPr/>
    </dgm:pt>
    <dgm:pt modelId="{C54CF02F-AAD6-4401-AECC-87461698B328}" type="pres">
      <dgm:prSet presAssocID="{25FF9DC7-8A22-49DD-A8C1-41605781908C}" presName="compNode" presStyleCnt="0"/>
      <dgm:spPr/>
    </dgm:pt>
    <dgm:pt modelId="{6A6E671B-3BE1-4805-B532-8D6B67A66CBB}" type="pres">
      <dgm:prSet presAssocID="{25FF9DC7-8A22-49DD-A8C1-41605781908C}" presName="bgRect" presStyleLbl="bgShp" presStyleIdx="1" presStyleCnt="2"/>
      <dgm:spPr/>
    </dgm:pt>
    <dgm:pt modelId="{45C78D13-E0C3-46B7-B098-F003FD4B688B}" type="pres">
      <dgm:prSet presAssocID="{25FF9DC7-8A22-49DD-A8C1-4160578190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6E020BD9-9606-40B3-92BE-1FB990A0FFCD}" type="pres">
      <dgm:prSet presAssocID="{25FF9DC7-8A22-49DD-A8C1-41605781908C}" presName="spaceRect" presStyleCnt="0"/>
      <dgm:spPr/>
    </dgm:pt>
    <dgm:pt modelId="{CC33C677-B6D7-4E52-A612-C4222792930C}" type="pres">
      <dgm:prSet presAssocID="{25FF9DC7-8A22-49DD-A8C1-41605781908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9EF7C17-84A6-4EB8-B525-FA0168DFF38B}" type="presOf" srcId="{6C554DC8-838E-404A-8C40-C4FFABF25DDE}" destId="{3CA19CD6-D6FC-47EF-A555-6F14701BC6C4}" srcOrd="0" destOrd="0" presId="urn:microsoft.com/office/officeart/2018/2/layout/IconVerticalSolidList"/>
    <dgm:cxn modelId="{D686D42B-EBB8-44AA-A97F-6C2A0C59DFDE}" type="presOf" srcId="{25FF9DC7-8A22-49DD-A8C1-41605781908C}" destId="{CC33C677-B6D7-4E52-A612-C4222792930C}" srcOrd="0" destOrd="0" presId="urn:microsoft.com/office/officeart/2018/2/layout/IconVerticalSolidList"/>
    <dgm:cxn modelId="{6A4BB949-BE9D-4180-B206-61B719D58781}" type="presOf" srcId="{1D9F3A9B-9243-4316-BFE4-27183B455AE0}" destId="{51F5978F-23E8-4A46-BE39-6BDCDCE1C7D6}" srcOrd="0" destOrd="0" presId="urn:microsoft.com/office/officeart/2018/2/layout/IconVerticalSolidList"/>
    <dgm:cxn modelId="{01A1F356-E76B-4F86-8E35-BC21B8AD61E4}" srcId="{1D9F3A9B-9243-4316-BFE4-27183B455AE0}" destId="{6C554DC8-838E-404A-8C40-C4FFABF25DDE}" srcOrd="0" destOrd="0" parTransId="{90A7D3CF-4DD0-4692-B14D-732A8FE76E71}" sibTransId="{A276C8B0-5981-472C-8B0C-BB6A23307011}"/>
    <dgm:cxn modelId="{2D73AB58-C6A5-4AE4-AC2D-76B1ABAB3B66}" srcId="{1D9F3A9B-9243-4316-BFE4-27183B455AE0}" destId="{25FF9DC7-8A22-49DD-A8C1-41605781908C}" srcOrd="1" destOrd="0" parTransId="{6B1DD495-BAF8-495C-B18D-6D8D615ACD66}" sibTransId="{5462F0F4-44B4-4EA4-95A9-47B63D6608C3}"/>
    <dgm:cxn modelId="{AFA6F98D-ADE5-4052-BB14-0D6488D345D7}" type="presParOf" srcId="{51F5978F-23E8-4A46-BE39-6BDCDCE1C7D6}" destId="{4271B628-6BD0-48FA-B1F0-17B21E56DA78}" srcOrd="0" destOrd="0" presId="urn:microsoft.com/office/officeart/2018/2/layout/IconVerticalSolidList"/>
    <dgm:cxn modelId="{0E3447D0-5CF4-4A31-BF88-DFD694DF5715}" type="presParOf" srcId="{4271B628-6BD0-48FA-B1F0-17B21E56DA78}" destId="{44A1E23A-562F-42BC-9C46-4D20A3BBA69C}" srcOrd="0" destOrd="0" presId="urn:microsoft.com/office/officeart/2018/2/layout/IconVerticalSolidList"/>
    <dgm:cxn modelId="{1F0D860D-073F-429A-8693-62DCEADE9E16}" type="presParOf" srcId="{4271B628-6BD0-48FA-B1F0-17B21E56DA78}" destId="{F70370AB-20FF-4677-964E-0303733F9BA3}" srcOrd="1" destOrd="0" presId="urn:microsoft.com/office/officeart/2018/2/layout/IconVerticalSolidList"/>
    <dgm:cxn modelId="{40E169C0-E1A7-4110-997F-6D52CA47E1DE}" type="presParOf" srcId="{4271B628-6BD0-48FA-B1F0-17B21E56DA78}" destId="{1EF49920-63D9-4478-A330-A186739C9F7E}" srcOrd="2" destOrd="0" presId="urn:microsoft.com/office/officeart/2018/2/layout/IconVerticalSolidList"/>
    <dgm:cxn modelId="{04E90D2A-F956-4637-8A45-5279E54FCC15}" type="presParOf" srcId="{4271B628-6BD0-48FA-B1F0-17B21E56DA78}" destId="{3CA19CD6-D6FC-47EF-A555-6F14701BC6C4}" srcOrd="3" destOrd="0" presId="urn:microsoft.com/office/officeart/2018/2/layout/IconVerticalSolidList"/>
    <dgm:cxn modelId="{3A1243EB-8C41-4004-BDBA-9FB816848CE1}" type="presParOf" srcId="{51F5978F-23E8-4A46-BE39-6BDCDCE1C7D6}" destId="{64BAED8A-4742-44D3-AAE4-34C3EF8E70D3}" srcOrd="1" destOrd="0" presId="urn:microsoft.com/office/officeart/2018/2/layout/IconVerticalSolidList"/>
    <dgm:cxn modelId="{1EA5C769-54AE-41CD-B434-5618C23B4D19}" type="presParOf" srcId="{51F5978F-23E8-4A46-BE39-6BDCDCE1C7D6}" destId="{C54CF02F-AAD6-4401-AECC-87461698B328}" srcOrd="2" destOrd="0" presId="urn:microsoft.com/office/officeart/2018/2/layout/IconVerticalSolidList"/>
    <dgm:cxn modelId="{25DB0561-465B-461F-BFB7-41EB7F3FE8BA}" type="presParOf" srcId="{C54CF02F-AAD6-4401-AECC-87461698B328}" destId="{6A6E671B-3BE1-4805-B532-8D6B67A66CBB}" srcOrd="0" destOrd="0" presId="urn:microsoft.com/office/officeart/2018/2/layout/IconVerticalSolidList"/>
    <dgm:cxn modelId="{0A0CF4A7-C1FE-412D-9A34-698EAF22BB62}" type="presParOf" srcId="{C54CF02F-AAD6-4401-AECC-87461698B328}" destId="{45C78D13-E0C3-46B7-B098-F003FD4B688B}" srcOrd="1" destOrd="0" presId="urn:microsoft.com/office/officeart/2018/2/layout/IconVerticalSolidList"/>
    <dgm:cxn modelId="{CEE68A65-F696-439E-B8EE-5D8C383FAF20}" type="presParOf" srcId="{C54CF02F-AAD6-4401-AECC-87461698B328}" destId="{6E020BD9-9606-40B3-92BE-1FB990A0FFCD}" srcOrd="2" destOrd="0" presId="urn:microsoft.com/office/officeart/2018/2/layout/IconVerticalSolidList"/>
    <dgm:cxn modelId="{39EF943E-91DF-466A-827F-44B977B5F165}" type="presParOf" srcId="{C54CF02F-AAD6-4401-AECC-87461698B328}" destId="{CC33C677-B6D7-4E52-A612-C422279293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9C5BBC-223B-4932-BB47-7BD092307C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D2C7783-0736-4104-87FF-C23CA13C78B7}">
      <dgm:prSet/>
      <dgm:spPr/>
      <dgm:t>
        <a:bodyPr/>
        <a:lstStyle/>
        <a:p>
          <a:r>
            <a:rPr lang="en-US"/>
            <a:t>Facilidade de uso de um sistema para alcançar objetivos</a:t>
          </a:r>
        </a:p>
      </dgm:t>
    </dgm:pt>
    <dgm:pt modelId="{E7271E21-3CE5-440F-9E67-D9D55045BCC6}" type="parTrans" cxnId="{C59D37EE-9E8C-4C72-8227-78FD8A543909}">
      <dgm:prSet/>
      <dgm:spPr/>
      <dgm:t>
        <a:bodyPr/>
        <a:lstStyle/>
        <a:p>
          <a:endParaRPr lang="en-US"/>
        </a:p>
      </dgm:t>
    </dgm:pt>
    <dgm:pt modelId="{330F0F76-2F66-4A07-8E48-63AAFF9609D5}" type="sibTrans" cxnId="{C59D37EE-9E8C-4C72-8227-78FD8A543909}">
      <dgm:prSet/>
      <dgm:spPr/>
      <dgm:t>
        <a:bodyPr/>
        <a:lstStyle/>
        <a:p>
          <a:endParaRPr lang="en-US"/>
        </a:p>
      </dgm:t>
    </dgm:pt>
    <dgm:pt modelId="{BAEBC8AA-90EB-4739-8659-3D5DA6F490F0}">
      <dgm:prSet/>
      <dgm:spPr/>
      <dgm:t>
        <a:bodyPr/>
        <a:lstStyle/>
        <a:p>
          <a:r>
            <a:rPr lang="en-US"/>
            <a:t>Interfaces intuitivas, eficientes e acessíveis</a:t>
          </a:r>
        </a:p>
      </dgm:t>
    </dgm:pt>
    <dgm:pt modelId="{BF2358FD-FB73-44E4-AF1D-84ABE7E16A74}" type="parTrans" cxnId="{B7619BE1-5081-4720-951E-5564CE468430}">
      <dgm:prSet/>
      <dgm:spPr/>
      <dgm:t>
        <a:bodyPr/>
        <a:lstStyle/>
        <a:p>
          <a:endParaRPr lang="en-US"/>
        </a:p>
      </dgm:t>
    </dgm:pt>
    <dgm:pt modelId="{ADA20FE2-F604-4202-A763-25E58DF13EB2}" type="sibTrans" cxnId="{B7619BE1-5081-4720-951E-5564CE468430}">
      <dgm:prSet/>
      <dgm:spPr/>
      <dgm:t>
        <a:bodyPr/>
        <a:lstStyle/>
        <a:p>
          <a:endParaRPr lang="en-US"/>
        </a:p>
      </dgm:t>
    </dgm:pt>
    <dgm:pt modelId="{973E6238-5AB5-412D-A01D-D2E552275E3A}" type="pres">
      <dgm:prSet presAssocID="{659C5BBC-223B-4932-BB47-7BD092307C97}" presName="root" presStyleCnt="0">
        <dgm:presLayoutVars>
          <dgm:dir/>
          <dgm:resizeHandles val="exact"/>
        </dgm:presLayoutVars>
      </dgm:prSet>
      <dgm:spPr/>
    </dgm:pt>
    <dgm:pt modelId="{6F79943E-9BA1-4AD2-9B81-2457096CF0DC}" type="pres">
      <dgm:prSet presAssocID="{8D2C7783-0736-4104-87FF-C23CA13C78B7}" presName="compNode" presStyleCnt="0"/>
      <dgm:spPr/>
    </dgm:pt>
    <dgm:pt modelId="{76AFEA81-EB31-4F85-A79C-0C7BC5D394B4}" type="pres">
      <dgm:prSet presAssocID="{8D2C7783-0736-4104-87FF-C23CA13C78B7}" presName="bgRect" presStyleLbl="bgShp" presStyleIdx="0" presStyleCnt="2"/>
      <dgm:spPr/>
    </dgm:pt>
    <dgm:pt modelId="{705DDC31-1A12-4828-9AD5-4FCEEE5E2D20}" type="pres">
      <dgm:prSet presAssocID="{8D2C7783-0736-4104-87FF-C23CA13C78B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055DA3C-1E19-4B9B-96D9-AD03CFFB712D}" type="pres">
      <dgm:prSet presAssocID="{8D2C7783-0736-4104-87FF-C23CA13C78B7}" presName="spaceRect" presStyleCnt="0"/>
      <dgm:spPr/>
    </dgm:pt>
    <dgm:pt modelId="{7778D019-0944-4CB9-8F49-C2F9B9F7D077}" type="pres">
      <dgm:prSet presAssocID="{8D2C7783-0736-4104-87FF-C23CA13C78B7}" presName="parTx" presStyleLbl="revTx" presStyleIdx="0" presStyleCnt="2">
        <dgm:presLayoutVars>
          <dgm:chMax val="0"/>
          <dgm:chPref val="0"/>
        </dgm:presLayoutVars>
      </dgm:prSet>
      <dgm:spPr/>
    </dgm:pt>
    <dgm:pt modelId="{4D8F9C61-CA86-4AAB-A5FB-BF07C38CAAEE}" type="pres">
      <dgm:prSet presAssocID="{330F0F76-2F66-4A07-8E48-63AAFF9609D5}" presName="sibTrans" presStyleCnt="0"/>
      <dgm:spPr/>
    </dgm:pt>
    <dgm:pt modelId="{0430B90F-407A-4105-B128-9AE24AE866CD}" type="pres">
      <dgm:prSet presAssocID="{BAEBC8AA-90EB-4739-8659-3D5DA6F490F0}" presName="compNode" presStyleCnt="0"/>
      <dgm:spPr/>
    </dgm:pt>
    <dgm:pt modelId="{0554B73E-8B1F-4ACE-8C46-4D516C50DDA1}" type="pres">
      <dgm:prSet presAssocID="{BAEBC8AA-90EB-4739-8659-3D5DA6F490F0}" presName="bgRect" presStyleLbl="bgShp" presStyleIdx="1" presStyleCnt="2"/>
      <dgm:spPr/>
    </dgm:pt>
    <dgm:pt modelId="{302362E6-6ED5-48E8-8B0D-E17AF381C26E}" type="pres">
      <dgm:prSet presAssocID="{BAEBC8AA-90EB-4739-8659-3D5DA6F490F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958D5C7-0F0A-4CBE-86AB-3846229ACC34}" type="pres">
      <dgm:prSet presAssocID="{BAEBC8AA-90EB-4739-8659-3D5DA6F490F0}" presName="spaceRect" presStyleCnt="0"/>
      <dgm:spPr/>
    </dgm:pt>
    <dgm:pt modelId="{D50B723A-AA72-48EC-B7B2-79D946996A44}" type="pres">
      <dgm:prSet presAssocID="{BAEBC8AA-90EB-4739-8659-3D5DA6F490F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376C047-09D0-49E8-B753-CE2828F2799A}" type="presOf" srcId="{8D2C7783-0736-4104-87FF-C23CA13C78B7}" destId="{7778D019-0944-4CB9-8F49-C2F9B9F7D077}" srcOrd="0" destOrd="0" presId="urn:microsoft.com/office/officeart/2018/2/layout/IconVerticalSolidList"/>
    <dgm:cxn modelId="{9236A64F-EA59-4B02-9F69-B03AEBAFAF21}" type="presOf" srcId="{BAEBC8AA-90EB-4739-8659-3D5DA6F490F0}" destId="{D50B723A-AA72-48EC-B7B2-79D946996A44}" srcOrd="0" destOrd="0" presId="urn:microsoft.com/office/officeart/2018/2/layout/IconVerticalSolidList"/>
    <dgm:cxn modelId="{42BA637F-9981-4ACA-A460-8921B056D278}" type="presOf" srcId="{659C5BBC-223B-4932-BB47-7BD092307C97}" destId="{973E6238-5AB5-412D-A01D-D2E552275E3A}" srcOrd="0" destOrd="0" presId="urn:microsoft.com/office/officeart/2018/2/layout/IconVerticalSolidList"/>
    <dgm:cxn modelId="{B7619BE1-5081-4720-951E-5564CE468430}" srcId="{659C5BBC-223B-4932-BB47-7BD092307C97}" destId="{BAEBC8AA-90EB-4739-8659-3D5DA6F490F0}" srcOrd="1" destOrd="0" parTransId="{BF2358FD-FB73-44E4-AF1D-84ABE7E16A74}" sibTransId="{ADA20FE2-F604-4202-A763-25E58DF13EB2}"/>
    <dgm:cxn modelId="{C59D37EE-9E8C-4C72-8227-78FD8A543909}" srcId="{659C5BBC-223B-4932-BB47-7BD092307C97}" destId="{8D2C7783-0736-4104-87FF-C23CA13C78B7}" srcOrd="0" destOrd="0" parTransId="{E7271E21-3CE5-440F-9E67-D9D55045BCC6}" sibTransId="{330F0F76-2F66-4A07-8E48-63AAFF9609D5}"/>
    <dgm:cxn modelId="{5B25F4AC-E834-475A-82E9-8FBA20889C0B}" type="presParOf" srcId="{973E6238-5AB5-412D-A01D-D2E552275E3A}" destId="{6F79943E-9BA1-4AD2-9B81-2457096CF0DC}" srcOrd="0" destOrd="0" presId="urn:microsoft.com/office/officeart/2018/2/layout/IconVerticalSolidList"/>
    <dgm:cxn modelId="{86C249FC-3356-4B4E-A493-9AB1C4B2806B}" type="presParOf" srcId="{6F79943E-9BA1-4AD2-9B81-2457096CF0DC}" destId="{76AFEA81-EB31-4F85-A79C-0C7BC5D394B4}" srcOrd="0" destOrd="0" presId="urn:microsoft.com/office/officeart/2018/2/layout/IconVerticalSolidList"/>
    <dgm:cxn modelId="{4E7C931F-4CE0-4FE7-A1C9-E96034FD35A0}" type="presParOf" srcId="{6F79943E-9BA1-4AD2-9B81-2457096CF0DC}" destId="{705DDC31-1A12-4828-9AD5-4FCEEE5E2D20}" srcOrd="1" destOrd="0" presId="urn:microsoft.com/office/officeart/2018/2/layout/IconVerticalSolidList"/>
    <dgm:cxn modelId="{18208E2D-863B-4B0A-BC48-7C6920D068D6}" type="presParOf" srcId="{6F79943E-9BA1-4AD2-9B81-2457096CF0DC}" destId="{F055DA3C-1E19-4B9B-96D9-AD03CFFB712D}" srcOrd="2" destOrd="0" presId="urn:microsoft.com/office/officeart/2018/2/layout/IconVerticalSolidList"/>
    <dgm:cxn modelId="{050A7299-D851-4D1B-8B06-A541B59AA545}" type="presParOf" srcId="{6F79943E-9BA1-4AD2-9B81-2457096CF0DC}" destId="{7778D019-0944-4CB9-8F49-C2F9B9F7D077}" srcOrd="3" destOrd="0" presId="urn:microsoft.com/office/officeart/2018/2/layout/IconVerticalSolidList"/>
    <dgm:cxn modelId="{D43EEFC3-D34A-4467-A187-820FB323AAC1}" type="presParOf" srcId="{973E6238-5AB5-412D-A01D-D2E552275E3A}" destId="{4D8F9C61-CA86-4AAB-A5FB-BF07C38CAAEE}" srcOrd="1" destOrd="0" presId="urn:microsoft.com/office/officeart/2018/2/layout/IconVerticalSolidList"/>
    <dgm:cxn modelId="{822F64E8-BD7F-4406-9DFF-449FD898809F}" type="presParOf" srcId="{973E6238-5AB5-412D-A01D-D2E552275E3A}" destId="{0430B90F-407A-4105-B128-9AE24AE866CD}" srcOrd="2" destOrd="0" presId="urn:microsoft.com/office/officeart/2018/2/layout/IconVerticalSolidList"/>
    <dgm:cxn modelId="{81D3009D-0F6C-4657-8F7C-CC74976F6114}" type="presParOf" srcId="{0430B90F-407A-4105-B128-9AE24AE866CD}" destId="{0554B73E-8B1F-4ACE-8C46-4D516C50DDA1}" srcOrd="0" destOrd="0" presId="urn:microsoft.com/office/officeart/2018/2/layout/IconVerticalSolidList"/>
    <dgm:cxn modelId="{15576857-04B8-41FA-9DB8-F1154CD74C5E}" type="presParOf" srcId="{0430B90F-407A-4105-B128-9AE24AE866CD}" destId="{302362E6-6ED5-48E8-8B0D-E17AF381C26E}" srcOrd="1" destOrd="0" presId="urn:microsoft.com/office/officeart/2018/2/layout/IconVerticalSolidList"/>
    <dgm:cxn modelId="{C6C275B3-CE90-43F1-B92C-72B8AC78BAAC}" type="presParOf" srcId="{0430B90F-407A-4105-B128-9AE24AE866CD}" destId="{E958D5C7-0F0A-4CBE-86AB-3846229ACC34}" srcOrd="2" destOrd="0" presId="urn:microsoft.com/office/officeart/2018/2/layout/IconVerticalSolidList"/>
    <dgm:cxn modelId="{A25284AE-2CDC-4D23-A846-335AAF1636F1}" type="presParOf" srcId="{0430B90F-407A-4105-B128-9AE24AE866CD}" destId="{D50B723A-AA72-48EC-B7B2-79D946996A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A1E23A-562F-42BC-9C46-4D20A3BBA69C}">
      <dsp:nvSpPr>
        <dsp:cNvPr id="0" name=""/>
        <dsp:cNvSpPr/>
      </dsp:nvSpPr>
      <dsp:spPr>
        <a:xfrm>
          <a:off x="0" y="935910"/>
          <a:ext cx="6373813" cy="1727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370AB-20FF-4677-964E-0303733F9BA3}">
      <dsp:nvSpPr>
        <dsp:cNvPr id="0" name=""/>
        <dsp:cNvSpPr/>
      </dsp:nvSpPr>
      <dsp:spPr>
        <a:xfrm>
          <a:off x="522670" y="1324673"/>
          <a:ext cx="950309" cy="9503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A19CD6-D6FC-47EF-A555-6F14701BC6C4}">
      <dsp:nvSpPr>
        <dsp:cNvPr id="0" name=""/>
        <dsp:cNvSpPr/>
      </dsp:nvSpPr>
      <dsp:spPr>
        <a:xfrm>
          <a:off x="1995649" y="935910"/>
          <a:ext cx="4378164" cy="172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63" tIns="182863" rIns="182863" bIns="18286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Elementos comuns e reconhecíveis em interfaces digitais (menus, barras de pesquisa, formulários, etc.)</a:t>
          </a:r>
        </a:p>
      </dsp:txBody>
      <dsp:txXfrm>
        <a:off x="1995649" y="935910"/>
        <a:ext cx="4378164" cy="1727835"/>
      </dsp:txXfrm>
    </dsp:sp>
    <dsp:sp modelId="{6A6E671B-3BE1-4805-B532-8D6B67A66CBB}">
      <dsp:nvSpPr>
        <dsp:cNvPr id="0" name=""/>
        <dsp:cNvSpPr/>
      </dsp:nvSpPr>
      <dsp:spPr>
        <a:xfrm>
          <a:off x="0" y="3095704"/>
          <a:ext cx="6373813" cy="1727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C78D13-E0C3-46B7-B098-F003FD4B688B}">
      <dsp:nvSpPr>
        <dsp:cNvPr id="0" name=""/>
        <dsp:cNvSpPr/>
      </dsp:nvSpPr>
      <dsp:spPr>
        <a:xfrm>
          <a:off x="522670" y="3484467"/>
          <a:ext cx="950309" cy="9503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3C677-B6D7-4E52-A612-C4222792930C}">
      <dsp:nvSpPr>
        <dsp:cNvPr id="0" name=""/>
        <dsp:cNvSpPr/>
      </dsp:nvSpPr>
      <dsp:spPr>
        <a:xfrm>
          <a:off x="1995649" y="3095704"/>
          <a:ext cx="4378164" cy="172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63" tIns="182863" rIns="182863" bIns="18286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Promovem consistência, familiaridade e eficiência na interação do usuário</a:t>
          </a:r>
        </a:p>
      </dsp:txBody>
      <dsp:txXfrm>
        <a:off x="1995649" y="3095704"/>
        <a:ext cx="4378164" cy="17278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AFEA81-EB31-4F85-A79C-0C7BC5D394B4}">
      <dsp:nvSpPr>
        <dsp:cNvPr id="0" name=""/>
        <dsp:cNvSpPr/>
      </dsp:nvSpPr>
      <dsp:spPr>
        <a:xfrm>
          <a:off x="0" y="935910"/>
          <a:ext cx="6373813" cy="1727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5DDC31-1A12-4828-9AD5-4FCEEE5E2D20}">
      <dsp:nvSpPr>
        <dsp:cNvPr id="0" name=""/>
        <dsp:cNvSpPr/>
      </dsp:nvSpPr>
      <dsp:spPr>
        <a:xfrm>
          <a:off x="522670" y="1324673"/>
          <a:ext cx="950309" cy="9503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8D019-0944-4CB9-8F49-C2F9B9F7D077}">
      <dsp:nvSpPr>
        <dsp:cNvPr id="0" name=""/>
        <dsp:cNvSpPr/>
      </dsp:nvSpPr>
      <dsp:spPr>
        <a:xfrm>
          <a:off x="1995649" y="935910"/>
          <a:ext cx="4378164" cy="172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63" tIns="182863" rIns="182863" bIns="1828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Facilidade de uso de um sistema para alcançar objetivos</a:t>
          </a:r>
        </a:p>
      </dsp:txBody>
      <dsp:txXfrm>
        <a:off x="1995649" y="935910"/>
        <a:ext cx="4378164" cy="1727835"/>
      </dsp:txXfrm>
    </dsp:sp>
    <dsp:sp modelId="{0554B73E-8B1F-4ACE-8C46-4D516C50DDA1}">
      <dsp:nvSpPr>
        <dsp:cNvPr id="0" name=""/>
        <dsp:cNvSpPr/>
      </dsp:nvSpPr>
      <dsp:spPr>
        <a:xfrm>
          <a:off x="0" y="3095704"/>
          <a:ext cx="6373813" cy="1727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2362E6-6ED5-48E8-8B0D-E17AF381C26E}">
      <dsp:nvSpPr>
        <dsp:cNvPr id="0" name=""/>
        <dsp:cNvSpPr/>
      </dsp:nvSpPr>
      <dsp:spPr>
        <a:xfrm>
          <a:off x="522670" y="3484467"/>
          <a:ext cx="950309" cy="9503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B723A-AA72-48EC-B7B2-79D946996A44}">
      <dsp:nvSpPr>
        <dsp:cNvPr id="0" name=""/>
        <dsp:cNvSpPr/>
      </dsp:nvSpPr>
      <dsp:spPr>
        <a:xfrm>
          <a:off x="1995649" y="3095704"/>
          <a:ext cx="4378164" cy="172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63" tIns="182863" rIns="182863" bIns="1828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Interfaces intuitivas, eficientes e acessíveis</a:t>
          </a:r>
        </a:p>
      </dsp:txBody>
      <dsp:txXfrm>
        <a:off x="1995649" y="3095704"/>
        <a:ext cx="4378164" cy="1727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EF446-0DE1-4FCF-A18C-01FF166B5C31}" type="datetimeFigureOut"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2769C-0105-422F-A8BD-8E396778CB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57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visitando</a:t>
            </a:r>
            <a:r>
              <a:rPr lang="en-US" dirty="0"/>
              <a:t> </a:t>
            </a:r>
            <a:r>
              <a:rPr lang="en-US" dirty="0" err="1"/>
              <a:t>várias</a:t>
            </a:r>
            <a:r>
              <a:rPr lang="en-US" dirty="0"/>
              <a:t> casas. </a:t>
            </a:r>
          </a:p>
          <a:p>
            <a:r>
              <a:rPr lang="en-US" dirty="0"/>
              <a:t>Em </a:t>
            </a:r>
            <a:r>
              <a:rPr lang="en-US" dirty="0" err="1"/>
              <a:t>cada</a:t>
            </a:r>
            <a:r>
              <a:rPr lang="en-US" dirty="0"/>
              <a:t> casa,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encontra</a:t>
            </a:r>
            <a:r>
              <a:rPr lang="en-US" dirty="0"/>
              <a:t> a </a:t>
            </a:r>
            <a:r>
              <a:rPr lang="en-US" dirty="0" err="1"/>
              <a:t>maçaneta</a:t>
            </a:r>
            <a:r>
              <a:rPr lang="en-US" dirty="0"/>
              <a:t> da porta sempre no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, a pia do </a:t>
            </a:r>
            <a:r>
              <a:rPr lang="en-US" dirty="0" err="1"/>
              <a:t>banheiro</a:t>
            </a:r>
            <a:r>
              <a:rPr lang="en-US" dirty="0"/>
              <a:t> sempre com a </a:t>
            </a:r>
            <a:r>
              <a:rPr lang="en-US" dirty="0" err="1"/>
              <a:t>torneira</a:t>
            </a:r>
            <a:r>
              <a:rPr lang="en-US" dirty="0"/>
              <a:t> do </a:t>
            </a:r>
            <a:r>
              <a:rPr lang="en-US" dirty="0" err="1"/>
              <a:t>lado</a:t>
            </a:r>
            <a:r>
              <a:rPr lang="en-US" dirty="0"/>
              <a:t> </a:t>
            </a:r>
            <a:r>
              <a:rPr lang="en-US" dirty="0" err="1"/>
              <a:t>esquerdo</a:t>
            </a:r>
            <a:r>
              <a:rPr lang="en-US" dirty="0"/>
              <a:t> e o </a:t>
            </a:r>
            <a:r>
              <a:rPr lang="en-US" dirty="0" err="1"/>
              <a:t>interruptor</a:t>
            </a:r>
            <a:r>
              <a:rPr lang="en-US" dirty="0"/>
              <a:t> de luz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parede</a:t>
            </a:r>
            <a:r>
              <a:rPr lang="en-US" dirty="0"/>
              <a:t> </a:t>
            </a:r>
            <a:r>
              <a:rPr lang="en-US" dirty="0" err="1"/>
              <a:t>perto</a:t>
            </a:r>
            <a:r>
              <a:rPr lang="en-US" dirty="0"/>
              <a:t> da porta. </a:t>
            </a:r>
          </a:p>
          <a:p>
            <a:r>
              <a:rPr lang="en-US" dirty="0"/>
              <a:t>Esses </a:t>
            </a:r>
            <a:r>
              <a:rPr lang="en-US" dirty="0" err="1"/>
              <a:t>elementos</a:t>
            </a:r>
            <a:r>
              <a:rPr lang="en-US" dirty="0"/>
              <a:t> que se </a:t>
            </a:r>
            <a:r>
              <a:rPr lang="en-US" dirty="0" err="1"/>
              <a:t>repetem</a:t>
            </a:r>
            <a:r>
              <a:rPr lang="en-US" dirty="0"/>
              <a:t> e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sabe </a:t>
            </a:r>
            <a:r>
              <a:rPr lang="en-US" dirty="0" err="1"/>
              <a:t>como</a:t>
            </a:r>
            <a:r>
              <a:rPr lang="en-US" dirty="0"/>
              <a:t> usar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padrões</a:t>
            </a:r>
            <a:r>
              <a:rPr lang="en-US" dirty="0"/>
              <a:t> de interface </a:t>
            </a:r>
            <a:r>
              <a:rPr lang="en-US" dirty="0" err="1"/>
              <a:t>na</a:t>
            </a:r>
            <a:r>
              <a:rPr lang="en-US" dirty="0"/>
              <a:t> web! São </a:t>
            </a:r>
            <a:r>
              <a:rPr lang="en-US" dirty="0" err="1"/>
              <a:t>coisas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menus, barras de </a:t>
            </a:r>
            <a:r>
              <a:rPr lang="en-US" dirty="0" err="1"/>
              <a:t>pesquisa</a:t>
            </a:r>
            <a:r>
              <a:rPr lang="en-US" dirty="0"/>
              <a:t>, </a:t>
            </a:r>
            <a:r>
              <a:rPr lang="en-US" dirty="0" err="1"/>
              <a:t>botões</a:t>
            </a:r>
            <a:r>
              <a:rPr lang="en-US" dirty="0"/>
              <a:t>, etc., que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presentes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muitos</a:t>
            </a:r>
            <a:r>
              <a:rPr lang="en-US" dirty="0"/>
              <a:t> sites e </a:t>
            </a:r>
            <a:r>
              <a:rPr lang="en-US" dirty="0" err="1"/>
              <a:t>aplicativos</a:t>
            </a:r>
            <a:r>
              <a:rPr lang="en-US" dirty="0"/>
              <a:t>, </a:t>
            </a:r>
            <a:r>
              <a:rPr lang="en-US" dirty="0" err="1"/>
              <a:t>facilitando</a:t>
            </a:r>
            <a:r>
              <a:rPr lang="en-US" dirty="0"/>
              <a:t> 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vida</a:t>
            </a:r>
            <a:r>
              <a:rPr lang="en-US" dirty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2769C-0105-422F-A8BD-8E396778CB96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21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b="1" dirty="0" err="1"/>
              <a:t>Consistência</a:t>
            </a:r>
            <a:r>
              <a:rPr lang="en-US" b="1" dirty="0"/>
              <a:t>: Sem </a:t>
            </a:r>
            <a:r>
              <a:rPr lang="en-US" b="1" dirty="0" err="1"/>
              <a:t>surpresas</a:t>
            </a:r>
            <a:r>
              <a:rPr lang="en-US" b="1" dirty="0"/>
              <a:t> </a:t>
            </a:r>
            <a:r>
              <a:rPr lang="en-US" b="1" dirty="0" err="1"/>
              <a:t>desagradáveis</a:t>
            </a:r>
            <a:endParaRPr lang="en-US" dirty="0" err="1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tentou</a:t>
            </a:r>
            <a:r>
              <a:rPr lang="en-US" dirty="0"/>
              <a:t>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porta </a:t>
            </a:r>
            <a:r>
              <a:rPr lang="en-US" dirty="0" err="1"/>
              <a:t>girando</a:t>
            </a:r>
            <a:r>
              <a:rPr lang="en-US" dirty="0"/>
              <a:t> a </a:t>
            </a:r>
            <a:r>
              <a:rPr lang="en-US" dirty="0" err="1"/>
              <a:t>maçaneta</a:t>
            </a:r>
            <a:r>
              <a:rPr lang="en-US" dirty="0"/>
              <a:t> para o </a:t>
            </a:r>
            <a:r>
              <a:rPr lang="en-US" dirty="0" err="1"/>
              <a:t>lado</a:t>
            </a:r>
            <a:r>
              <a:rPr lang="en-US" dirty="0"/>
              <a:t> </a:t>
            </a:r>
            <a:r>
              <a:rPr lang="en-US" dirty="0" err="1"/>
              <a:t>errado</a:t>
            </a:r>
            <a:r>
              <a:rPr lang="en-US" dirty="0"/>
              <a:t>? É </a:t>
            </a:r>
            <a:r>
              <a:rPr lang="en-US" dirty="0" err="1"/>
              <a:t>frustrante</a:t>
            </a:r>
            <a:r>
              <a:rPr lang="en-US" dirty="0"/>
              <a:t>, né? Na web </a:t>
            </a:r>
            <a:r>
              <a:rPr lang="en-US" dirty="0" err="1"/>
              <a:t>também</a:t>
            </a:r>
            <a:r>
              <a:rPr lang="en-US" dirty="0"/>
              <a:t>! Um site </a:t>
            </a:r>
            <a:r>
              <a:rPr lang="en-US" dirty="0" err="1"/>
              <a:t>consistente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mesmos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e </a:t>
            </a:r>
            <a:r>
              <a:rPr lang="en-US" dirty="0" err="1"/>
              <a:t>termos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páginas</a:t>
            </a:r>
            <a:r>
              <a:rPr lang="en-US" dirty="0"/>
              <a:t>, para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precise </a:t>
            </a:r>
            <a:r>
              <a:rPr lang="en-US" dirty="0" err="1"/>
              <a:t>reaprender</a:t>
            </a:r>
            <a:r>
              <a:rPr lang="en-US" dirty="0"/>
              <a:t> a </a:t>
            </a:r>
            <a:r>
              <a:rPr lang="en-US" dirty="0" err="1"/>
              <a:t>usá</a:t>
            </a:r>
            <a:r>
              <a:rPr lang="en-US" dirty="0"/>
              <a:t>-lo a </a:t>
            </a:r>
            <a:r>
              <a:rPr lang="en-US" dirty="0" err="1"/>
              <a:t>cada</a:t>
            </a:r>
            <a:r>
              <a:rPr lang="en-US" dirty="0"/>
              <a:t> clique.</a:t>
            </a:r>
            <a:endParaRPr lang="en-US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 err="1"/>
              <a:t>Exemplo</a:t>
            </a:r>
            <a:r>
              <a:rPr lang="en-US" dirty="0"/>
              <a:t>: O </a:t>
            </a:r>
            <a:r>
              <a:rPr lang="en-US" dirty="0" err="1"/>
              <a:t>botão</a:t>
            </a:r>
            <a:r>
              <a:rPr lang="en-US" dirty="0"/>
              <a:t> de "</a:t>
            </a:r>
            <a:r>
              <a:rPr lang="en-US" dirty="0" err="1"/>
              <a:t>enviar</a:t>
            </a:r>
            <a:r>
              <a:rPr lang="en-US" dirty="0"/>
              <a:t>" </a:t>
            </a:r>
            <a:r>
              <a:rPr lang="en-US" dirty="0" err="1"/>
              <a:t>estar</a:t>
            </a:r>
            <a:r>
              <a:rPr lang="en-US" dirty="0"/>
              <a:t> sempre no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formulários</a:t>
            </a:r>
            <a:r>
              <a:rPr lang="en-US" dirty="0"/>
              <a:t> do site.</a:t>
            </a:r>
            <a:endParaRPr lang="en-US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 b="1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2769C-0105-422F-A8BD-8E396778CB96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b="1" dirty="0" err="1"/>
              <a:t>Flexibilidade</a:t>
            </a:r>
            <a:r>
              <a:rPr lang="en-US" b="1" dirty="0"/>
              <a:t>: Para </a:t>
            </a:r>
            <a:r>
              <a:rPr lang="en-US" b="1" dirty="0" err="1"/>
              <a:t>todos</a:t>
            </a:r>
            <a:r>
              <a:rPr lang="en-US" b="1" dirty="0"/>
              <a:t> </a:t>
            </a:r>
            <a:r>
              <a:rPr lang="en-US" b="1" dirty="0" err="1"/>
              <a:t>os</a:t>
            </a:r>
            <a:r>
              <a:rPr lang="en-US" b="1" dirty="0"/>
              <a:t> </a:t>
            </a:r>
            <a:r>
              <a:rPr lang="en-US" b="1" dirty="0" err="1"/>
              <a:t>gostos</a:t>
            </a:r>
            <a:endParaRPr lang="en-US" dirty="0" err="1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tentou</a:t>
            </a:r>
            <a:r>
              <a:rPr lang="en-US" dirty="0"/>
              <a:t> usar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roupa</a:t>
            </a:r>
            <a:r>
              <a:rPr lang="en-US" dirty="0"/>
              <a:t>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servia</a:t>
            </a:r>
            <a:r>
              <a:rPr lang="en-US" dirty="0"/>
              <a:t> </a:t>
            </a:r>
            <a:r>
              <a:rPr lang="en-US" dirty="0" err="1"/>
              <a:t>direito</a:t>
            </a:r>
            <a:r>
              <a:rPr lang="en-US" dirty="0"/>
              <a:t>? </a:t>
            </a:r>
            <a:r>
              <a:rPr lang="en-US" dirty="0" err="1"/>
              <a:t>Desconfortável</a:t>
            </a:r>
            <a:r>
              <a:rPr lang="en-US" dirty="0"/>
              <a:t>, né? Na web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queremos</a:t>
            </a:r>
            <a:r>
              <a:rPr lang="en-US" dirty="0"/>
              <a:t> que </a:t>
            </a:r>
            <a:r>
              <a:rPr lang="en-US" dirty="0" err="1"/>
              <a:t>você</a:t>
            </a:r>
            <a:r>
              <a:rPr lang="en-US" dirty="0"/>
              <a:t> se </a:t>
            </a:r>
            <a:r>
              <a:rPr lang="en-US" dirty="0" err="1"/>
              <a:t>sinta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! Um site </a:t>
            </a:r>
            <a:r>
              <a:rPr lang="en-US" dirty="0" err="1"/>
              <a:t>flexível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personalizar</a:t>
            </a:r>
            <a:r>
              <a:rPr lang="en-US" dirty="0"/>
              <a:t>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coisas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o </a:t>
            </a:r>
            <a:r>
              <a:rPr lang="en-US" dirty="0" err="1"/>
              <a:t>tamanho</a:t>
            </a:r>
            <a:r>
              <a:rPr lang="en-US" dirty="0"/>
              <a:t> da </a:t>
            </a:r>
            <a:r>
              <a:rPr lang="en-US" dirty="0" err="1"/>
              <a:t>letra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o </a:t>
            </a:r>
            <a:r>
              <a:rPr lang="en-US" dirty="0" err="1"/>
              <a:t>tema</a:t>
            </a:r>
            <a:r>
              <a:rPr lang="en-US" dirty="0"/>
              <a:t> de cores, para que a </a:t>
            </a:r>
            <a:r>
              <a:rPr lang="en-US" dirty="0" err="1"/>
              <a:t>experiência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a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 para </a:t>
            </a:r>
            <a:r>
              <a:rPr lang="en-US" dirty="0" err="1"/>
              <a:t>você</a:t>
            </a:r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 err="1"/>
              <a:t>Exemplo</a:t>
            </a:r>
            <a:r>
              <a:rPr lang="en-US" dirty="0"/>
              <a:t>: Ter </a:t>
            </a:r>
            <a:r>
              <a:rPr lang="en-US" dirty="0" err="1"/>
              <a:t>opções</a:t>
            </a:r>
            <a:r>
              <a:rPr lang="en-US" dirty="0"/>
              <a:t> de </a:t>
            </a:r>
            <a:r>
              <a:rPr lang="en-US" dirty="0" err="1"/>
              <a:t>temas</a:t>
            </a:r>
            <a:r>
              <a:rPr lang="en-US" dirty="0"/>
              <a:t> claro e </a:t>
            </a:r>
            <a:r>
              <a:rPr lang="en-US" dirty="0" err="1"/>
              <a:t>escuro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permitir</a:t>
            </a:r>
            <a:r>
              <a:rPr lang="en-US" dirty="0"/>
              <a:t> </a:t>
            </a:r>
            <a:r>
              <a:rPr lang="en-US" dirty="0" err="1"/>
              <a:t>ajustar</a:t>
            </a:r>
            <a:r>
              <a:rPr lang="en-US" dirty="0"/>
              <a:t> o </a:t>
            </a:r>
            <a:r>
              <a:rPr lang="en-US" dirty="0" err="1"/>
              <a:t>tamanho</a:t>
            </a:r>
            <a:r>
              <a:rPr lang="en-US" dirty="0"/>
              <a:t> da </a:t>
            </a:r>
            <a:r>
              <a:rPr lang="en-US" dirty="0" err="1"/>
              <a:t>fonte</a:t>
            </a:r>
            <a:r>
              <a:rPr lang="en-US" dirty="0"/>
              <a:t> para </a:t>
            </a:r>
            <a:r>
              <a:rPr lang="en-US" dirty="0" err="1"/>
              <a:t>facilitar</a:t>
            </a:r>
            <a:r>
              <a:rPr lang="en-US" dirty="0"/>
              <a:t> a </a:t>
            </a:r>
            <a:r>
              <a:rPr lang="en-US" dirty="0" err="1"/>
              <a:t>leitura</a:t>
            </a:r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 b="1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2769C-0105-422F-A8BD-8E396778CB96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8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b="1" dirty="0" err="1"/>
              <a:t>Tolerância</a:t>
            </a:r>
            <a:r>
              <a:rPr lang="en-US" b="1" dirty="0"/>
              <a:t> a Erros: Todo mundo erra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apagou</a:t>
            </a:r>
            <a:r>
              <a:rPr lang="en-US" dirty="0"/>
              <a:t> um arquivo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querer</a:t>
            </a:r>
            <a:r>
              <a:rPr lang="en-US" dirty="0"/>
              <a:t>? Que </a:t>
            </a:r>
            <a:r>
              <a:rPr lang="en-US" dirty="0" err="1"/>
              <a:t>sufoco</a:t>
            </a:r>
            <a:r>
              <a:rPr lang="en-US" dirty="0"/>
              <a:t>! Na web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acontecem</a:t>
            </a:r>
            <a:r>
              <a:rPr lang="en-US" dirty="0"/>
              <a:t> </a:t>
            </a:r>
            <a:r>
              <a:rPr lang="en-US" dirty="0" err="1"/>
              <a:t>acidentes</a:t>
            </a:r>
            <a:r>
              <a:rPr lang="en-US" dirty="0"/>
              <a:t>, mas um </a:t>
            </a:r>
            <a:r>
              <a:rPr lang="en-US" dirty="0" err="1"/>
              <a:t>bom</a:t>
            </a:r>
            <a:r>
              <a:rPr lang="en-US" dirty="0"/>
              <a:t> site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desfazer</a:t>
            </a:r>
            <a:r>
              <a:rPr lang="en-US" dirty="0"/>
              <a:t> </a:t>
            </a:r>
            <a:r>
              <a:rPr lang="en-US" dirty="0" err="1"/>
              <a:t>ações</a:t>
            </a:r>
            <a:r>
              <a:rPr lang="en-US" dirty="0"/>
              <a:t> 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avisa</a:t>
            </a:r>
            <a:r>
              <a:rPr lang="en-US" dirty="0"/>
              <a:t> de forma </a:t>
            </a:r>
            <a:r>
              <a:rPr lang="en-US" dirty="0" err="1"/>
              <a:t>clara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algo </a:t>
            </a:r>
            <a:r>
              <a:rPr lang="en-US" dirty="0" err="1"/>
              <a:t>dá</a:t>
            </a:r>
            <a:r>
              <a:rPr lang="en-US" dirty="0"/>
              <a:t> </a:t>
            </a:r>
            <a:r>
              <a:rPr lang="en-US" dirty="0" err="1"/>
              <a:t>errado</a:t>
            </a:r>
            <a:r>
              <a:rPr lang="en-US" dirty="0"/>
              <a:t>, para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possa</a:t>
            </a:r>
            <a:r>
              <a:rPr lang="en-US" dirty="0"/>
              <a:t> </a:t>
            </a:r>
            <a:r>
              <a:rPr lang="en-US" dirty="0" err="1"/>
              <a:t>corrigir</a:t>
            </a:r>
            <a:r>
              <a:rPr lang="en-US" dirty="0"/>
              <a:t> e </a:t>
            </a:r>
            <a:r>
              <a:rPr lang="en-US" dirty="0" err="1"/>
              <a:t>seguir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frente</a:t>
            </a:r>
            <a:r>
              <a:rPr lang="en-US" dirty="0"/>
              <a:t>.</a:t>
            </a:r>
          </a:p>
          <a:p>
            <a:pPr>
              <a:buFont typeface="Arial"/>
              <a:buChar char="•"/>
            </a:pPr>
            <a:r>
              <a:rPr lang="en-US" dirty="0" err="1"/>
              <a:t>Exemplo</a:t>
            </a:r>
            <a:r>
              <a:rPr lang="en-US" dirty="0"/>
              <a:t>: Ter um </a:t>
            </a:r>
            <a:r>
              <a:rPr lang="en-US" dirty="0" err="1"/>
              <a:t>botão</a:t>
            </a:r>
            <a:r>
              <a:rPr lang="en-US" dirty="0"/>
              <a:t> de "</a:t>
            </a:r>
            <a:r>
              <a:rPr lang="en-US" dirty="0" err="1"/>
              <a:t>desfazer</a:t>
            </a:r>
            <a:r>
              <a:rPr lang="en-US" dirty="0"/>
              <a:t>" para </a:t>
            </a:r>
            <a:r>
              <a:rPr lang="en-US" dirty="0" err="1"/>
              <a:t>voltar</a:t>
            </a:r>
            <a:r>
              <a:rPr lang="en-US" dirty="0"/>
              <a:t> </a:t>
            </a:r>
            <a:r>
              <a:rPr lang="en-US" dirty="0" err="1"/>
              <a:t>atrás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ação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explicar</a:t>
            </a:r>
            <a:r>
              <a:rPr lang="en-US" dirty="0"/>
              <a:t> de forma simples o que </a:t>
            </a:r>
            <a:r>
              <a:rPr lang="en-US" dirty="0" err="1"/>
              <a:t>deu</a:t>
            </a:r>
            <a:r>
              <a:rPr lang="en-US" dirty="0"/>
              <a:t> </a:t>
            </a:r>
            <a:r>
              <a:rPr lang="en-US" dirty="0" err="1"/>
              <a:t>errado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formulário</a:t>
            </a:r>
            <a:r>
              <a:rPr lang="en-US" dirty="0"/>
              <a:t>.</a:t>
            </a:r>
          </a:p>
          <a:p>
            <a:pPr>
              <a:buFont typeface="Arial"/>
              <a:buChar char="•"/>
            </a:pPr>
            <a:endParaRPr lang="en-US" b="1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2769C-0105-422F-A8BD-8E396778CB96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41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b="1" dirty="0" err="1"/>
              <a:t>Acessibilidade</a:t>
            </a:r>
            <a:r>
              <a:rPr lang="en-US" b="1" dirty="0"/>
              <a:t>: Para </a:t>
            </a:r>
            <a:r>
              <a:rPr lang="en-US" b="1" dirty="0" err="1"/>
              <a:t>todos</a:t>
            </a:r>
            <a:r>
              <a:rPr lang="en-US" b="1" dirty="0"/>
              <a:t>, de </a:t>
            </a:r>
            <a:r>
              <a:rPr lang="en-US" b="1" dirty="0" err="1"/>
              <a:t>verdade</a:t>
            </a:r>
            <a:r>
              <a:rPr lang="en-US" b="1" dirty="0"/>
              <a:t>!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Imagine um show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só</a:t>
            </a:r>
            <a:r>
              <a:rPr lang="en-US" dirty="0"/>
              <a:t>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entrar</a:t>
            </a:r>
            <a:r>
              <a:rPr lang="en-US" dirty="0"/>
              <a:t>. Triste, né? Na web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queremos</a:t>
            </a:r>
            <a:r>
              <a:rPr lang="en-US" dirty="0"/>
              <a:t> que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possam</a:t>
            </a:r>
            <a:r>
              <a:rPr lang="en-US" dirty="0"/>
              <a:t> </a:t>
            </a:r>
            <a:r>
              <a:rPr lang="en-US" dirty="0" err="1"/>
              <a:t>participar</a:t>
            </a:r>
            <a:r>
              <a:rPr lang="en-US" dirty="0"/>
              <a:t> da festa! Por </a:t>
            </a:r>
            <a:r>
              <a:rPr lang="en-US" dirty="0" err="1"/>
              <a:t>isso</a:t>
            </a:r>
            <a:r>
              <a:rPr lang="en-US" dirty="0"/>
              <a:t>, um site </a:t>
            </a:r>
            <a:r>
              <a:rPr lang="en-US" dirty="0" err="1"/>
              <a:t>acessível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que </a:t>
            </a:r>
            <a:r>
              <a:rPr lang="en-US" dirty="0" err="1"/>
              <a:t>permitem</a:t>
            </a:r>
            <a:r>
              <a:rPr lang="en-US" dirty="0"/>
              <a:t> que </a:t>
            </a:r>
            <a:r>
              <a:rPr lang="en-US" dirty="0" err="1"/>
              <a:t>pessoas</a:t>
            </a:r>
            <a:r>
              <a:rPr lang="en-US" dirty="0"/>
              <a:t> com </a:t>
            </a:r>
            <a:r>
              <a:rPr lang="en-US" dirty="0" err="1"/>
              <a:t>deficiência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consigam</a:t>
            </a:r>
            <a:r>
              <a:rPr lang="en-US" dirty="0"/>
              <a:t> </a:t>
            </a:r>
            <a:r>
              <a:rPr lang="en-US" dirty="0" err="1"/>
              <a:t>navegar</a:t>
            </a:r>
            <a:r>
              <a:rPr lang="en-US" dirty="0"/>
              <a:t> e </a:t>
            </a:r>
            <a:r>
              <a:rPr lang="en-US" dirty="0" err="1"/>
              <a:t>interagir</a:t>
            </a:r>
            <a:r>
              <a:rPr lang="en-US" dirty="0"/>
              <a:t> com o </a:t>
            </a:r>
            <a:r>
              <a:rPr lang="en-US" dirty="0" err="1"/>
              <a:t>conteúdo</a:t>
            </a:r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 err="1"/>
              <a:t>Exemplo</a:t>
            </a:r>
            <a:r>
              <a:rPr lang="en-US" dirty="0"/>
              <a:t>: </a:t>
            </a:r>
            <a:r>
              <a:rPr lang="en-US" dirty="0" err="1"/>
              <a:t>Descrever</a:t>
            </a:r>
            <a:r>
              <a:rPr lang="en-US" dirty="0"/>
              <a:t> as imagens para que </a:t>
            </a:r>
            <a:r>
              <a:rPr lang="en-US" dirty="0" err="1"/>
              <a:t>pessoas</a:t>
            </a:r>
            <a:r>
              <a:rPr lang="en-US" dirty="0"/>
              <a:t> com </a:t>
            </a:r>
            <a:r>
              <a:rPr lang="en-US" dirty="0" err="1"/>
              <a:t>deficiência</a:t>
            </a:r>
            <a:r>
              <a:rPr lang="en-US" dirty="0"/>
              <a:t> visual </a:t>
            </a:r>
            <a:r>
              <a:rPr lang="en-US" dirty="0" err="1"/>
              <a:t>possam</a:t>
            </a:r>
            <a:r>
              <a:rPr lang="en-US" dirty="0"/>
              <a:t> </a:t>
            </a:r>
            <a:r>
              <a:rPr lang="en-US" dirty="0" err="1"/>
              <a:t>entender</a:t>
            </a:r>
            <a:r>
              <a:rPr lang="en-US" dirty="0"/>
              <a:t> o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mostrado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permitir</a:t>
            </a:r>
            <a:r>
              <a:rPr lang="en-US" dirty="0"/>
              <a:t> </a:t>
            </a:r>
            <a:r>
              <a:rPr lang="en-US" dirty="0" err="1"/>
              <a:t>navegar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site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o </a:t>
            </a:r>
            <a:r>
              <a:rPr lang="en-US" dirty="0" err="1"/>
              <a:t>teclado</a:t>
            </a:r>
            <a:r>
              <a:rPr lang="en-US" dirty="0"/>
              <a:t> para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dificuldade</a:t>
            </a:r>
            <a:r>
              <a:rPr lang="en-US" dirty="0"/>
              <a:t> com o mouse.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2769C-0105-422F-A8BD-8E396778CB96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8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Já</a:t>
            </a:r>
            <a:r>
              <a:rPr lang="en-US" dirty="0"/>
              <a:t> </a:t>
            </a:r>
            <a:r>
              <a:rPr lang="en-US" err="1"/>
              <a:t>tentou</a:t>
            </a:r>
            <a:r>
              <a:rPr lang="en-US" dirty="0"/>
              <a:t> usar um </a:t>
            </a:r>
            <a:r>
              <a:rPr lang="en-US" err="1"/>
              <a:t>controle</a:t>
            </a:r>
            <a:r>
              <a:rPr lang="en-US" dirty="0"/>
              <a:t> </a:t>
            </a:r>
            <a:r>
              <a:rPr lang="en-US" err="1"/>
              <a:t>remoto</a:t>
            </a:r>
            <a:r>
              <a:rPr lang="en-US" dirty="0"/>
              <a:t> com </a:t>
            </a:r>
            <a:r>
              <a:rPr lang="en-US" err="1"/>
              <a:t>botões</a:t>
            </a:r>
            <a:r>
              <a:rPr lang="en-US" dirty="0"/>
              <a:t> </a:t>
            </a:r>
            <a:r>
              <a:rPr lang="en-US" err="1"/>
              <a:t>minúsculos</a:t>
            </a:r>
            <a:r>
              <a:rPr lang="en-US" dirty="0"/>
              <a:t> e </a:t>
            </a:r>
            <a:r>
              <a:rPr lang="en-US" err="1"/>
              <a:t>sem</a:t>
            </a:r>
            <a:r>
              <a:rPr lang="en-US" dirty="0"/>
              <a:t> </a:t>
            </a:r>
            <a:r>
              <a:rPr lang="en-US" err="1"/>
              <a:t>nenhuma</a:t>
            </a:r>
            <a:r>
              <a:rPr lang="en-US" dirty="0"/>
              <a:t> </a:t>
            </a:r>
            <a:r>
              <a:rPr lang="en-US" err="1"/>
              <a:t>lógica</a:t>
            </a:r>
            <a:r>
              <a:rPr lang="en-US" dirty="0"/>
              <a:t>? </a:t>
            </a:r>
            <a:endParaRPr lang="en-US"/>
          </a:p>
          <a:p>
            <a:r>
              <a:rPr lang="en-US" dirty="0"/>
              <a:t>Ou um site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consegue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o que </a:t>
            </a:r>
            <a:r>
              <a:rPr lang="en-US" dirty="0" err="1"/>
              <a:t>procura</a:t>
            </a:r>
            <a:r>
              <a:rPr lang="en-US" dirty="0"/>
              <a:t>? </a:t>
            </a:r>
            <a:endParaRPr lang="en-US"/>
          </a:p>
          <a:p>
            <a:r>
              <a:rPr lang="en-US" err="1"/>
              <a:t>Isso</a:t>
            </a:r>
            <a:r>
              <a:rPr lang="en-US" dirty="0"/>
              <a:t> é o </a:t>
            </a:r>
            <a:r>
              <a:rPr lang="en-US" err="1"/>
              <a:t>oposto</a:t>
            </a:r>
            <a:r>
              <a:rPr lang="en-US" dirty="0"/>
              <a:t> de </a:t>
            </a:r>
            <a:r>
              <a:rPr lang="en-US" err="1"/>
              <a:t>usabilidade</a:t>
            </a:r>
            <a:r>
              <a:rPr lang="en-US" dirty="0"/>
              <a:t>! </a:t>
            </a:r>
          </a:p>
          <a:p>
            <a:r>
              <a:rPr lang="en-US" dirty="0" err="1"/>
              <a:t>Usabilidade</a:t>
            </a:r>
            <a:r>
              <a:rPr lang="en-US" dirty="0"/>
              <a:t> é </a:t>
            </a:r>
            <a:r>
              <a:rPr lang="en-US" dirty="0" err="1"/>
              <a:t>quando</a:t>
            </a:r>
            <a:r>
              <a:rPr lang="en-US" dirty="0"/>
              <a:t> um site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aplicativo</a:t>
            </a:r>
            <a:r>
              <a:rPr lang="en-US" dirty="0"/>
              <a:t> é </a:t>
            </a:r>
            <a:r>
              <a:rPr lang="en-US" dirty="0" err="1"/>
              <a:t>fácil</a:t>
            </a:r>
            <a:r>
              <a:rPr lang="en-US" dirty="0"/>
              <a:t> de usar, </a:t>
            </a:r>
            <a:r>
              <a:rPr lang="en-US" dirty="0" err="1"/>
              <a:t>intuitivo</a:t>
            </a:r>
            <a:r>
              <a:rPr lang="en-US" dirty="0"/>
              <a:t> 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ajuda</a:t>
            </a:r>
            <a:r>
              <a:rPr lang="en-US" dirty="0"/>
              <a:t> a </a:t>
            </a:r>
            <a:r>
              <a:rPr lang="en-US" dirty="0" err="1"/>
              <a:t>fazer</a:t>
            </a:r>
            <a:r>
              <a:rPr lang="en-US" dirty="0"/>
              <a:t> o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quer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dor</a:t>
            </a:r>
            <a:r>
              <a:rPr lang="en-US" dirty="0"/>
              <a:t> de </a:t>
            </a:r>
            <a:r>
              <a:rPr lang="en-US" dirty="0" err="1"/>
              <a:t>cabeça</a:t>
            </a:r>
            <a:r>
              <a:rPr lang="en-US" dirty="0"/>
              <a:t>.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2769C-0105-422F-A8BD-8E396778CB96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56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/>
              <a:t>Imagine se </a:t>
            </a:r>
            <a:r>
              <a:rPr lang="en-US" err="1"/>
              <a:t>em</a:t>
            </a:r>
            <a:r>
              <a:rPr lang="en-US"/>
              <a:t> cada casa que você visitasse a maçaneta estivesse em um </a:t>
            </a:r>
            <a:r>
              <a:rPr lang="en-US" err="1"/>
              <a:t>lugar</a:t>
            </a:r>
            <a:r>
              <a:rPr lang="en-US"/>
              <a:t> </a:t>
            </a:r>
            <a:r>
              <a:rPr lang="en-US" err="1"/>
              <a:t>diferente</a:t>
            </a:r>
            <a:r>
              <a:rPr lang="en-US"/>
              <a:t>. Seria </a:t>
            </a:r>
            <a:r>
              <a:rPr lang="en-US" err="1"/>
              <a:t>confuso</a:t>
            </a:r>
            <a:r>
              <a:rPr lang="en-US"/>
              <a:t>, né? Na web é a </a:t>
            </a:r>
            <a:r>
              <a:rPr lang="en-US" err="1"/>
              <a:t>mesma</a:t>
            </a:r>
            <a:r>
              <a:rPr lang="en-US"/>
              <a:t> </a:t>
            </a:r>
            <a:r>
              <a:rPr lang="en-US" err="1"/>
              <a:t>coisa</a:t>
            </a:r>
            <a:r>
              <a:rPr lang="en-US"/>
              <a:t>! Quando </a:t>
            </a:r>
            <a:r>
              <a:rPr lang="en-US" err="1"/>
              <a:t>os</a:t>
            </a:r>
            <a:r>
              <a:rPr lang="en-US"/>
              <a:t> sites </a:t>
            </a:r>
            <a:r>
              <a:rPr lang="en-US" err="1"/>
              <a:t>usam</a:t>
            </a:r>
            <a:r>
              <a:rPr lang="en-US"/>
              <a:t> </a:t>
            </a:r>
            <a:r>
              <a:rPr lang="en-US" err="1"/>
              <a:t>padrões</a:t>
            </a:r>
            <a:r>
              <a:rPr lang="en-US"/>
              <a:t> que </a:t>
            </a:r>
            <a:r>
              <a:rPr lang="en-US" err="1"/>
              <a:t>você</a:t>
            </a:r>
            <a:r>
              <a:rPr lang="en-US"/>
              <a:t> </a:t>
            </a:r>
            <a:r>
              <a:rPr lang="en-US" err="1"/>
              <a:t>já</a:t>
            </a:r>
            <a:r>
              <a:rPr lang="en-US"/>
              <a:t> </a:t>
            </a:r>
            <a:r>
              <a:rPr lang="en-US" err="1"/>
              <a:t>conhece</a:t>
            </a:r>
            <a:r>
              <a:rPr lang="en-US"/>
              <a:t>, </a:t>
            </a:r>
            <a:r>
              <a:rPr lang="en-US" err="1"/>
              <a:t>fica</a:t>
            </a:r>
            <a:r>
              <a:rPr lang="en-US"/>
              <a:t> </a:t>
            </a:r>
            <a:r>
              <a:rPr lang="en-US" err="1"/>
              <a:t>mais</a:t>
            </a:r>
            <a:r>
              <a:rPr lang="en-US"/>
              <a:t> </a:t>
            </a:r>
            <a:r>
              <a:rPr lang="en-US" err="1"/>
              <a:t>fácil</a:t>
            </a:r>
            <a:r>
              <a:rPr lang="en-US"/>
              <a:t> </a:t>
            </a:r>
            <a:r>
              <a:rPr lang="en-US" err="1"/>
              <a:t>navegar</a:t>
            </a:r>
            <a:r>
              <a:rPr lang="en-US"/>
              <a:t> e </a:t>
            </a:r>
            <a:r>
              <a:rPr lang="en-US" err="1"/>
              <a:t>encontrar</a:t>
            </a:r>
            <a:r>
              <a:rPr lang="en-US"/>
              <a:t> o que </a:t>
            </a:r>
            <a:r>
              <a:rPr lang="en-US" err="1"/>
              <a:t>precisa</a:t>
            </a:r>
            <a:r>
              <a:rPr lang="en-US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err="1"/>
              <a:t>Exemplo</a:t>
            </a:r>
            <a:r>
              <a:rPr lang="en-US"/>
              <a:t>: O </a:t>
            </a:r>
            <a:r>
              <a:rPr lang="en-US" err="1"/>
              <a:t>ícone</a:t>
            </a:r>
            <a:r>
              <a:rPr lang="en-US"/>
              <a:t> de </a:t>
            </a:r>
            <a:r>
              <a:rPr lang="en-US" err="1"/>
              <a:t>lupa</a:t>
            </a:r>
            <a:r>
              <a:rPr lang="en-US"/>
              <a:t> para </a:t>
            </a:r>
            <a:r>
              <a:rPr lang="en-US" err="1"/>
              <a:t>busca</a:t>
            </a:r>
            <a:r>
              <a:rPr lang="en-US"/>
              <a:t> e o </a:t>
            </a:r>
            <a:r>
              <a:rPr lang="en-US" err="1"/>
              <a:t>ícone</a:t>
            </a:r>
            <a:r>
              <a:rPr lang="en-US"/>
              <a:t> de </a:t>
            </a:r>
            <a:r>
              <a:rPr lang="en-US" err="1"/>
              <a:t>carrinho</a:t>
            </a:r>
            <a:r>
              <a:rPr lang="en-US"/>
              <a:t> para </a:t>
            </a:r>
            <a:r>
              <a:rPr lang="en-US" err="1"/>
              <a:t>compras</a:t>
            </a:r>
            <a:r>
              <a:rPr lang="en-US"/>
              <a:t>.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2769C-0105-422F-A8BD-8E396778CB96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98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É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aprende</a:t>
            </a:r>
            <a:r>
              <a:rPr lang="en-US" dirty="0"/>
              <a:t> a </a:t>
            </a:r>
            <a:r>
              <a:rPr lang="en-US" dirty="0" err="1"/>
              <a:t>andar</a:t>
            </a:r>
            <a:r>
              <a:rPr lang="en-US" dirty="0"/>
              <a:t> de </a:t>
            </a:r>
            <a:r>
              <a:rPr lang="en-US" dirty="0" err="1"/>
              <a:t>bicicleta</a:t>
            </a:r>
            <a:r>
              <a:rPr lang="en-US" dirty="0"/>
              <a:t>. </a:t>
            </a:r>
            <a:r>
              <a:rPr lang="en-US" dirty="0" err="1"/>
              <a:t>Depois</a:t>
            </a:r>
            <a:r>
              <a:rPr lang="en-US" dirty="0"/>
              <a:t> que </a:t>
            </a:r>
            <a:r>
              <a:rPr lang="en-US" dirty="0" err="1"/>
              <a:t>pega</a:t>
            </a:r>
            <a:r>
              <a:rPr lang="en-US" dirty="0"/>
              <a:t> o </a:t>
            </a:r>
            <a:r>
              <a:rPr lang="en-US" dirty="0" err="1"/>
              <a:t>jeito</a:t>
            </a:r>
            <a:r>
              <a:rPr lang="en-US" dirty="0"/>
              <a:t>, </a:t>
            </a:r>
            <a:r>
              <a:rPr lang="en-US" dirty="0" err="1"/>
              <a:t>consegue</a:t>
            </a:r>
            <a:r>
              <a:rPr lang="en-US" dirty="0"/>
              <a:t> </a:t>
            </a:r>
            <a:r>
              <a:rPr lang="en-US" dirty="0" err="1"/>
              <a:t>andar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bicicleta</a:t>
            </a:r>
            <a:r>
              <a:rPr lang="en-US" dirty="0"/>
              <a:t>, </a:t>
            </a:r>
            <a:r>
              <a:rPr lang="en-US" dirty="0" err="1"/>
              <a:t>mesmo</a:t>
            </a:r>
            <a:r>
              <a:rPr lang="en-US" dirty="0"/>
              <a:t> que </a:t>
            </a:r>
            <a:r>
              <a:rPr lang="en-US" dirty="0" err="1"/>
              <a:t>nunca</a:t>
            </a:r>
            <a:r>
              <a:rPr lang="en-US" dirty="0"/>
              <a:t> </a:t>
            </a:r>
            <a:r>
              <a:rPr lang="en-US" dirty="0" err="1"/>
              <a:t>tenha</a:t>
            </a:r>
            <a:r>
              <a:rPr lang="en-US" dirty="0"/>
              <a:t> visto </a:t>
            </a:r>
            <a:r>
              <a:rPr lang="en-US" dirty="0" err="1"/>
              <a:t>aquele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antes.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padrões</a:t>
            </a:r>
            <a:r>
              <a:rPr lang="en-US" dirty="0"/>
              <a:t> de interface é 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coisa</a:t>
            </a:r>
            <a:r>
              <a:rPr lang="en-US" dirty="0"/>
              <a:t>!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sabe </a:t>
            </a:r>
            <a:r>
              <a:rPr lang="en-US" dirty="0" err="1"/>
              <a:t>como</a:t>
            </a:r>
            <a:r>
              <a:rPr lang="en-US" dirty="0"/>
              <a:t> usar um menu </a:t>
            </a:r>
            <a:r>
              <a:rPr lang="en-US" dirty="0" err="1"/>
              <a:t>ou</a:t>
            </a:r>
            <a:r>
              <a:rPr lang="en-US" dirty="0"/>
              <a:t> um </a:t>
            </a:r>
            <a:r>
              <a:rPr lang="en-US" dirty="0" err="1"/>
              <a:t>botão</a:t>
            </a:r>
            <a:r>
              <a:rPr lang="en-US" dirty="0"/>
              <a:t>, </a:t>
            </a:r>
            <a:r>
              <a:rPr lang="en-US" dirty="0" err="1"/>
              <a:t>então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reaprender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site novo que </a:t>
            </a:r>
            <a:r>
              <a:rPr lang="en-US" dirty="0" err="1"/>
              <a:t>visita</a:t>
            </a:r>
            <a:r>
              <a:rPr lang="en-US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Exemplo</a:t>
            </a:r>
            <a:r>
              <a:rPr lang="en-US" dirty="0"/>
              <a:t>: Menu de </a:t>
            </a:r>
            <a:r>
              <a:rPr lang="en-US" dirty="0" err="1"/>
              <a:t>navegação</a:t>
            </a:r>
            <a:r>
              <a:rPr lang="en-US" dirty="0"/>
              <a:t> no topo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lateral, </a:t>
            </a:r>
            <a:r>
              <a:rPr lang="en-US" dirty="0" err="1"/>
              <a:t>botões</a:t>
            </a:r>
            <a:r>
              <a:rPr lang="en-US" dirty="0"/>
              <a:t> </a:t>
            </a:r>
            <a:r>
              <a:rPr lang="en-US" dirty="0" err="1"/>
              <a:t>coloridos</a:t>
            </a:r>
            <a:r>
              <a:rPr lang="en-US" dirty="0"/>
              <a:t> para chamar a </a:t>
            </a:r>
            <a:r>
              <a:rPr lang="en-US" dirty="0" err="1"/>
              <a:t>atenção</a:t>
            </a:r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2769C-0105-422F-A8BD-8E396778CB96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25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montou</a:t>
            </a:r>
            <a:r>
              <a:rPr lang="en-US" dirty="0"/>
              <a:t> um </a:t>
            </a:r>
            <a:r>
              <a:rPr lang="en-US" dirty="0" err="1"/>
              <a:t>móvel</a:t>
            </a:r>
            <a:r>
              <a:rPr lang="en-US" dirty="0"/>
              <a:t> com </a:t>
            </a:r>
            <a:r>
              <a:rPr lang="en-US" dirty="0" err="1"/>
              <a:t>instruções</a:t>
            </a:r>
            <a:r>
              <a:rPr lang="en-US" dirty="0"/>
              <a:t> </a:t>
            </a:r>
            <a:r>
              <a:rPr lang="en-US" dirty="0" err="1"/>
              <a:t>complicadas</a:t>
            </a:r>
            <a:r>
              <a:rPr lang="en-US" dirty="0"/>
              <a:t> e </a:t>
            </a:r>
            <a:r>
              <a:rPr lang="en-US" dirty="0" err="1"/>
              <a:t>peças</a:t>
            </a:r>
            <a:r>
              <a:rPr lang="en-US" dirty="0"/>
              <a:t> </a:t>
            </a:r>
            <a:r>
              <a:rPr lang="en-US" dirty="0" err="1"/>
              <a:t>faltando</a:t>
            </a:r>
            <a:r>
              <a:rPr lang="en-US" dirty="0"/>
              <a:t>? </a:t>
            </a:r>
            <a:r>
              <a:rPr lang="en-US" dirty="0" err="1"/>
              <a:t>Frustrante</a:t>
            </a:r>
            <a:r>
              <a:rPr lang="en-US" dirty="0"/>
              <a:t>, né? </a:t>
            </a:r>
            <a:r>
              <a:rPr lang="en-US" dirty="0" err="1"/>
              <a:t>Desenvolver</a:t>
            </a:r>
            <a:r>
              <a:rPr lang="en-US" dirty="0"/>
              <a:t> um site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assim</a:t>
            </a:r>
            <a:r>
              <a:rPr lang="en-US" dirty="0"/>
              <a:t>! Mas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usamos</a:t>
            </a:r>
            <a:r>
              <a:rPr lang="en-US" dirty="0"/>
              <a:t> </a:t>
            </a:r>
            <a:r>
              <a:rPr lang="en-US" dirty="0" err="1"/>
              <a:t>padrões</a:t>
            </a:r>
            <a:r>
              <a:rPr lang="en-US" dirty="0"/>
              <a:t>, é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um manual de </a:t>
            </a:r>
            <a:r>
              <a:rPr lang="en-US" dirty="0" err="1"/>
              <a:t>instruções</a:t>
            </a:r>
            <a:r>
              <a:rPr lang="en-US" dirty="0"/>
              <a:t> pronto e </a:t>
            </a:r>
            <a:r>
              <a:rPr lang="en-US" dirty="0" err="1"/>
              <a:t>todas</a:t>
            </a:r>
            <a:r>
              <a:rPr lang="en-US" dirty="0"/>
              <a:t> as ferramentas </a:t>
            </a:r>
            <a:r>
              <a:rPr lang="en-US" dirty="0" err="1"/>
              <a:t>certas</a:t>
            </a:r>
            <a:r>
              <a:rPr lang="en-US" dirty="0"/>
              <a:t>.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torna</a:t>
            </a:r>
            <a:r>
              <a:rPr lang="en-US" dirty="0"/>
              <a:t> o </a:t>
            </a: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rápido</a:t>
            </a:r>
            <a:r>
              <a:rPr lang="en-US" dirty="0"/>
              <a:t> e </a:t>
            </a:r>
            <a:r>
              <a:rPr lang="en-US" dirty="0" err="1"/>
              <a:t>fácil</a:t>
            </a:r>
            <a:r>
              <a:rPr lang="en-US" dirty="0"/>
              <a:t>, tanto para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cria</a:t>
            </a:r>
            <a:r>
              <a:rPr lang="en-US" dirty="0"/>
              <a:t> o site </a:t>
            </a:r>
            <a:r>
              <a:rPr lang="en-US" dirty="0" err="1"/>
              <a:t>quanto</a:t>
            </a:r>
            <a:r>
              <a:rPr lang="en-US" dirty="0"/>
              <a:t> para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Exemplo</a:t>
            </a:r>
            <a:r>
              <a:rPr lang="en-US" dirty="0"/>
              <a:t>: Usar um conjunto de </a:t>
            </a:r>
            <a:r>
              <a:rPr lang="en-US" dirty="0" err="1"/>
              <a:t>blocos</a:t>
            </a:r>
            <a:r>
              <a:rPr lang="en-US" dirty="0"/>
              <a:t> de </a:t>
            </a:r>
            <a:r>
              <a:rPr lang="en-US" dirty="0" err="1"/>
              <a:t>montar</a:t>
            </a:r>
            <a:r>
              <a:rPr lang="en-US" dirty="0"/>
              <a:t> </a:t>
            </a:r>
            <a:r>
              <a:rPr lang="en-US" dirty="0" err="1"/>
              <a:t>prontos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o Bootstrap </a:t>
            </a:r>
            <a:r>
              <a:rPr lang="en-US" dirty="0" err="1"/>
              <a:t>ou</a:t>
            </a:r>
            <a:r>
              <a:rPr lang="en-US" dirty="0"/>
              <a:t> o Material UI, para </a:t>
            </a:r>
            <a:r>
              <a:rPr lang="en-US" dirty="0" err="1"/>
              <a:t>construir</a:t>
            </a:r>
            <a:r>
              <a:rPr lang="en-US" dirty="0"/>
              <a:t> a interface do site.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2769C-0105-422F-A8BD-8E396778CB9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98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Imagine um </a:t>
            </a:r>
            <a:r>
              <a:rPr lang="en-US" dirty="0" err="1"/>
              <a:t>parque</a:t>
            </a:r>
            <a:r>
              <a:rPr lang="en-US" dirty="0"/>
              <a:t> com </a:t>
            </a:r>
            <a:r>
              <a:rPr lang="en-US" dirty="0" err="1"/>
              <a:t>brinquedos</a:t>
            </a:r>
            <a:r>
              <a:rPr lang="en-US" dirty="0"/>
              <a:t> que </a:t>
            </a:r>
            <a:r>
              <a:rPr lang="en-US" dirty="0" err="1"/>
              <a:t>só</a:t>
            </a:r>
            <a:r>
              <a:rPr lang="en-US" dirty="0"/>
              <a:t>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crianças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usar. Triste, né? Na web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queremos</a:t>
            </a:r>
            <a:r>
              <a:rPr lang="en-US" dirty="0"/>
              <a:t> que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possam</a:t>
            </a:r>
            <a:r>
              <a:rPr lang="en-US" dirty="0"/>
              <a:t> </a:t>
            </a:r>
            <a:r>
              <a:rPr lang="en-US" dirty="0" err="1"/>
              <a:t>participar</a:t>
            </a:r>
            <a:r>
              <a:rPr lang="en-US" dirty="0"/>
              <a:t>! Por </a:t>
            </a:r>
            <a:r>
              <a:rPr lang="en-US" dirty="0" err="1"/>
              <a:t>isso</a:t>
            </a:r>
            <a:r>
              <a:rPr lang="en-US" dirty="0"/>
              <a:t>, </a:t>
            </a:r>
            <a:r>
              <a:rPr lang="en-US" dirty="0" err="1"/>
              <a:t>muitos</a:t>
            </a:r>
            <a:r>
              <a:rPr lang="en-US" dirty="0"/>
              <a:t> </a:t>
            </a:r>
            <a:r>
              <a:rPr lang="en-US" dirty="0" err="1"/>
              <a:t>padrões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incluem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para que </a:t>
            </a:r>
            <a:r>
              <a:rPr lang="en-US" dirty="0" err="1"/>
              <a:t>pessoas</a:t>
            </a:r>
            <a:r>
              <a:rPr lang="en-US" dirty="0"/>
              <a:t> com </a:t>
            </a:r>
            <a:r>
              <a:rPr lang="en-US" dirty="0" err="1"/>
              <a:t>deficiência</a:t>
            </a:r>
            <a:r>
              <a:rPr lang="en-US" dirty="0"/>
              <a:t> visual, </a:t>
            </a:r>
            <a:r>
              <a:rPr lang="en-US" dirty="0" err="1"/>
              <a:t>auditiva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motora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consigam</a:t>
            </a:r>
            <a:r>
              <a:rPr lang="en-US" dirty="0"/>
              <a:t> usar o site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aplicativo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Exemplo</a:t>
            </a:r>
            <a:r>
              <a:rPr lang="en-US" dirty="0"/>
              <a:t>: Usar cores que </a:t>
            </a:r>
            <a:r>
              <a:rPr lang="en-US" dirty="0" err="1"/>
              <a:t>contrastem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para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dificuldade</a:t>
            </a:r>
            <a:r>
              <a:rPr lang="en-US" dirty="0"/>
              <a:t> de </a:t>
            </a:r>
            <a:r>
              <a:rPr lang="en-US" dirty="0" err="1"/>
              <a:t>enxergar</a:t>
            </a:r>
            <a:r>
              <a:rPr lang="en-US" dirty="0"/>
              <a:t>, </a:t>
            </a:r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/>
              <a:t>textos</a:t>
            </a:r>
            <a:r>
              <a:rPr lang="en-US" dirty="0"/>
              <a:t> alternativos </a:t>
            </a:r>
            <a:r>
              <a:rPr lang="en-US" dirty="0" err="1"/>
              <a:t>nas</a:t>
            </a:r>
            <a:r>
              <a:rPr lang="en-US" dirty="0"/>
              <a:t> imagens para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leitor</a:t>
            </a:r>
            <a:r>
              <a:rPr lang="en-US" dirty="0"/>
              <a:t> de </a:t>
            </a:r>
            <a:r>
              <a:rPr lang="en-US" dirty="0" err="1"/>
              <a:t>tela</a:t>
            </a:r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2769C-0105-422F-A8BD-8E396778CB96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3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b="1" err="1"/>
              <a:t>Clareza</a:t>
            </a:r>
            <a:r>
              <a:rPr lang="en-US" b="1"/>
              <a:t>: Sem </a:t>
            </a:r>
            <a:r>
              <a:rPr lang="en-US" b="1" err="1"/>
              <a:t>adivinhações</a:t>
            </a:r>
            <a:endParaRPr lang="en-US" err="1"/>
          </a:p>
          <a:p>
            <a:pPr>
              <a:buFont typeface="Arial"/>
              <a:buChar char="•"/>
            </a:pPr>
            <a:r>
              <a:rPr lang="en-US" err="1"/>
              <a:t>Já</a:t>
            </a:r>
            <a:r>
              <a:rPr lang="en-US"/>
              <a:t> </a:t>
            </a:r>
            <a:r>
              <a:rPr lang="en-US" err="1"/>
              <a:t>entrou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uma sala bagunçada e não conseguiu achar nada? Na web é a </a:t>
            </a:r>
            <a:r>
              <a:rPr lang="en-US" err="1"/>
              <a:t>mesma</a:t>
            </a:r>
            <a:r>
              <a:rPr lang="en-US"/>
              <a:t> </a:t>
            </a:r>
            <a:r>
              <a:rPr lang="en-US" err="1"/>
              <a:t>coisa</a:t>
            </a:r>
            <a:r>
              <a:rPr lang="en-US"/>
              <a:t>! Um site claro e </a:t>
            </a:r>
            <a:r>
              <a:rPr lang="en-US" err="1"/>
              <a:t>organizado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ajuda</a:t>
            </a:r>
            <a:r>
              <a:rPr lang="en-US"/>
              <a:t> a </a:t>
            </a:r>
            <a:r>
              <a:rPr lang="en-US" err="1"/>
              <a:t>encontrar</a:t>
            </a:r>
            <a:r>
              <a:rPr lang="en-US"/>
              <a:t> o que </a:t>
            </a:r>
            <a:r>
              <a:rPr lang="en-US" err="1"/>
              <a:t>precisa</a:t>
            </a:r>
            <a:r>
              <a:rPr lang="en-US"/>
              <a:t> </a:t>
            </a:r>
            <a:r>
              <a:rPr lang="en-US" err="1"/>
              <a:t>rapidamente</a:t>
            </a:r>
            <a:r>
              <a:rPr lang="en-US"/>
              <a:t>, com </a:t>
            </a:r>
            <a:r>
              <a:rPr lang="en-US" err="1"/>
              <a:t>textos</a:t>
            </a:r>
            <a:r>
              <a:rPr lang="en-US"/>
              <a:t> </a:t>
            </a:r>
            <a:r>
              <a:rPr lang="en-US" err="1"/>
              <a:t>fáceis</a:t>
            </a:r>
            <a:r>
              <a:rPr lang="en-US"/>
              <a:t> de </a:t>
            </a:r>
            <a:r>
              <a:rPr lang="en-US" err="1"/>
              <a:t>entender</a:t>
            </a:r>
            <a:r>
              <a:rPr lang="en-US"/>
              <a:t> e </a:t>
            </a:r>
            <a:r>
              <a:rPr lang="en-US" err="1"/>
              <a:t>botões</a:t>
            </a:r>
            <a:r>
              <a:rPr lang="en-US"/>
              <a:t> que </a:t>
            </a:r>
            <a:r>
              <a:rPr lang="en-US" err="1"/>
              <a:t>fazem</a:t>
            </a:r>
            <a:r>
              <a:rPr lang="en-US"/>
              <a:t> o que </a:t>
            </a:r>
            <a:r>
              <a:rPr lang="en-US" err="1"/>
              <a:t>você</a:t>
            </a:r>
            <a:r>
              <a:rPr lang="en-US"/>
              <a:t> </a:t>
            </a:r>
            <a:r>
              <a:rPr lang="en-US" err="1"/>
              <a:t>espera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 err="1"/>
              <a:t>Exemplo</a:t>
            </a:r>
            <a:r>
              <a:rPr lang="en-US"/>
              <a:t>: Usar </a:t>
            </a:r>
            <a:r>
              <a:rPr lang="en-US" err="1"/>
              <a:t>títulos</a:t>
            </a:r>
            <a:r>
              <a:rPr lang="en-US"/>
              <a:t> e </a:t>
            </a:r>
            <a:r>
              <a:rPr lang="en-US" err="1"/>
              <a:t>subtítulos</a:t>
            </a:r>
            <a:r>
              <a:rPr lang="en-US"/>
              <a:t> para </a:t>
            </a:r>
            <a:r>
              <a:rPr lang="en-US" err="1"/>
              <a:t>organizar</a:t>
            </a:r>
            <a:r>
              <a:rPr lang="en-US"/>
              <a:t> o </a:t>
            </a:r>
            <a:r>
              <a:rPr lang="en-US" err="1"/>
              <a:t>conteúdo</a:t>
            </a:r>
            <a:r>
              <a:rPr lang="en-US"/>
              <a:t>,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um </a:t>
            </a:r>
            <a:r>
              <a:rPr lang="en-US" err="1"/>
              <a:t>livro</a:t>
            </a:r>
            <a:r>
              <a:rPr lang="en-US"/>
              <a:t>, e </a:t>
            </a:r>
            <a:r>
              <a:rPr lang="en-US" err="1"/>
              <a:t>colocar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botões</a:t>
            </a:r>
            <a:r>
              <a:rPr lang="en-US"/>
              <a:t> de </a:t>
            </a:r>
            <a:r>
              <a:rPr lang="en-US" err="1"/>
              <a:t>ação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destaque</a:t>
            </a:r>
            <a:r>
              <a:rPr lang="en-US"/>
              <a:t>.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2769C-0105-422F-A8BD-8E396778CB96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22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b="1" dirty="0" err="1"/>
              <a:t>Simplicidade</a:t>
            </a:r>
            <a:r>
              <a:rPr lang="en-US" b="1" dirty="0"/>
              <a:t>: Menos é </a:t>
            </a:r>
            <a:r>
              <a:rPr lang="en-US" b="1" dirty="0" err="1"/>
              <a:t>mais</a:t>
            </a:r>
            <a:endParaRPr lang="en-US" dirty="0" err="1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tentou</a:t>
            </a:r>
            <a:r>
              <a:rPr lang="en-US" dirty="0"/>
              <a:t> usar um </a:t>
            </a:r>
            <a:r>
              <a:rPr lang="en-US" dirty="0" err="1"/>
              <a:t>controle</a:t>
            </a:r>
            <a:r>
              <a:rPr lang="en-US" dirty="0"/>
              <a:t> </a:t>
            </a:r>
            <a:r>
              <a:rPr lang="en-US" dirty="0" err="1"/>
              <a:t>remoto</a:t>
            </a:r>
            <a:r>
              <a:rPr lang="en-US" dirty="0"/>
              <a:t> com mil </a:t>
            </a:r>
            <a:r>
              <a:rPr lang="en-US" dirty="0" err="1"/>
              <a:t>botões</a:t>
            </a:r>
            <a:r>
              <a:rPr lang="en-US" dirty="0"/>
              <a:t>? É </a:t>
            </a:r>
            <a:r>
              <a:rPr lang="en-US" dirty="0" err="1"/>
              <a:t>confuso</a:t>
            </a:r>
            <a:r>
              <a:rPr lang="en-US" dirty="0"/>
              <a:t>, né? Na web </a:t>
            </a:r>
            <a:r>
              <a:rPr lang="en-US" dirty="0" err="1"/>
              <a:t>também</a:t>
            </a:r>
            <a:r>
              <a:rPr lang="en-US" dirty="0"/>
              <a:t>! Um site simples,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excesso</a:t>
            </a:r>
            <a:r>
              <a:rPr lang="en-US" dirty="0"/>
              <a:t> de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desnecessários</a:t>
            </a:r>
            <a:r>
              <a:rPr lang="en-US" dirty="0"/>
              <a:t>, é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fácil</a:t>
            </a:r>
            <a:r>
              <a:rPr lang="en-US" dirty="0"/>
              <a:t> de usar.</a:t>
            </a:r>
            <a:endParaRPr lang="en-US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 err="1"/>
              <a:t>Exemplo</a:t>
            </a:r>
            <a:r>
              <a:rPr lang="en-US" dirty="0"/>
              <a:t>: Formulários com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campos </a:t>
            </a:r>
            <a:r>
              <a:rPr lang="en-US" dirty="0" err="1"/>
              <a:t>essenciais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pedir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realmente</a:t>
            </a:r>
            <a:r>
              <a:rPr lang="en-US" dirty="0"/>
              <a:t> </a:t>
            </a:r>
            <a:r>
              <a:rPr lang="en-US" dirty="0" err="1"/>
              <a:t>necessárias</a:t>
            </a:r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 b="1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2769C-0105-422F-A8BD-8E396778CB96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36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b="1" dirty="0" err="1"/>
              <a:t>Eficiência</a:t>
            </a:r>
            <a:r>
              <a:rPr lang="en-US" b="1" dirty="0"/>
              <a:t>: Sem </a:t>
            </a:r>
            <a:r>
              <a:rPr lang="en-US" b="1" dirty="0" err="1"/>
              <a:t>perder</a:t>
            </a:r>
            <a:r>
              <a:rPr lang="en-US" b="1" dirty="0"/>
              <a:t> tempo</a:t>
            </a:r>
            <a:endParaRPr lang="en-US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ficou</a:t>
            </a:r>
            <a:r>
              <a:rPr lang="en-US" dirty="0"/>
              <a:t> </a:t>
            </a:r>
            <a:r>
              <a:rPr lang="en-US" dirty="0" err="1"/>
              <a:t>preso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fila </a:t>
            </a:r>
            <a:r>
              <a:rPr lang="en-US" dirty="0" err="1"/>
              <a:t>enorme</a:t>
            </a:r>
            <a:r>
              <a:rPr lang="en-US" dirty="0"/>
              <a:t> no banco? </a:t>
            </a:r>
            <a:r>
              <a:rPr lang="en-US" dirty="0" err="1"/>
              <a:t>Ninguém</a:t>
            </a:r>
            <a:r>
              <a:rPr lang="en-US" dirty="0"/>
              <a:t> </a:t>
            </a:r>
            <a:r>
              <a:rPr lang="en-US" dirty="0" err="1"/>
              <a:t>gosta</a:t>
            </a:r>
            <a:r>
              <a:rPr lang="en-US" dirty="0"/>
              <a:t> de </a:t>
            </a:r>
            <a:r>
              <a:rPr lang="en-US" dirty="0" err="1"/>
              <a:t>perder</a:t>
            </a:r>
            <a:r>
              <a:rPr lang="en-US" dirty="0"/>
              <a:t> tempo, né? Na web </a:t>
            </a:r>
            <a:r>
              <a:rPr lang="en-US" dirty="0" err="1"/>
              <a:t>também</a:t>
            </a:r>
            <a:r>
              <a:rPr lang="en-US" dirty="0"/>
              <a:t>! Um site </a:t>
            </a:r>
            <a:r>
              <a:rPr lang="en-US" dirty="0" err="1"/>
              <a:t>eficiente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o que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rapidamente</a:t>
            </a:r>
            <a:r>
              <a:rPr lang="en-US" dirty="0"/>
              <a:t>, com </a:t>
            </a:r>
            <a:r>
              <a:rPr lang="en-US" dirty="0" err="1"/>
              <a:t>poucos</a:t>
            </a:r>
            <a:r>
              <a:rPr lang="en-US" dirty="0"/>
              <a:t> cliques e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complicações</a:t>
            </a:r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 err="1"/>
              <a:t>Exemplo</a:t>
            </a:r>
            <a:r>
              <a:rPr lang="en-US" dirty="0"/>
              <a:t>: Ter </a:t>
            </a:r>
            <a:r>
              <a:rPr lang="en-US" dirty="0" err="1"/>
              <a:t>atalhos</a:t>
            </a:r>
            <a:r>
              <a:rPr lang="en-US" dirty="0"/>
              <a:t> de </a:t>
            </a:r>
            <a:r>
              <a:rPr lang="en-US" dirty="0" err="1"/>
              <a:t>teclado</a:t>
            </a:r>
            <a:r>
              <a:rPr lang="en-US" dirty="0"/>
              <a:t> para </a:t>
            </a:r>
            <a:r>
              <a:rPr lang="en-US" dirty="0" err="1"/>
              <a:t>ações</a:t>
            </a:r>
            <a:r>
              <a:rPr lang="en-US" dirty="0"/>
              <a:t> </a:t>
            </a:r>
            <a:r>
              <a:rPr lang="en-US" dirty="0" err="1"/>
              <a:t>comuns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copiar</a:t>
            </a:r>
            <a:r>
              <a:rPr lang="en-US" dirty="0"/>
              <a:t> e </a:t>
            </a:r>
            <a:r>
              <a:rPr lang="en-US" dirty="0" err="1"/>
              <a:t>colar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permitir</a:t>
            </a:r>
            <a:r>
              <a:rPr lang="en-US" dirty="0"/>
              <a:t> </a:t>
            </a:r>
            <a:r>
              <a:rPr lang="en-US" dirty="0" err="1"/>
              <a:t>selecionar</a:t>
            </a:r>
            <a:r>
              <a:rPr lang="en-US" dirty="0"/>
              <a:t>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para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lote</a:t>
            </a:r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 b="1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2769C-0105-422F-A8BD-8E396778CB96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9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September 11,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74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September 11,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8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September 11,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0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September 11,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1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September 11,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September 11,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1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September 11,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9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September 11,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96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September 11,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0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September 11,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4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September 11,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September 11,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41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/>
              <a:t>Padrões de Interface e Usabilidade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Como afetam o Desenvolvimento Web Front-End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A2F0421-4188-8C24-0374-01E5D5F9C4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500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DA591-F706-4422-28E0-F042B1A4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err="1">
                <a:ea typeface="+mj-lt"/>
                <a:cs typeface="+mj-lt"/>
              </a:rPr>
              <a:t>Princípios</a:t>
            </a:r>
            <a:r>
              <a:rPr lang="en-US">
                <a:ea typeface="+mj-lt"/>
                <a:cs typeface="+mj-lt"/>
              </a:rPr>
              <a:t> de Usabilidade</a:t>
            </a:r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59C3E7-D59B-44C4-9BBD-3BC2A41A0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54876B-FB01-4E58-9C9F-3D510011B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2329" y="4018501"/>
            <a:ext cx="1468514" cy="1521012"/>
            <a:chOff x="8926879" y="88028"/>
            <a:chExt cx="1468514" cy="1521012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6EE14B10-2C91-4CF8-ABB6-7E21AA98C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153221" y="88028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A93B35E-1AB2-4CCC-91AC-122E57A18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8926879" y="221946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951197-11BD-489A-BF2C-E542541AB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455555" y="532490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9572B-AB6D-257B-FEBC-8425FEF3B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259" y="1400509"/>
            <a:ext cx="5904246" cy="457200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buNone/>
            </a:pPr>
            <a:r>
              <a:rPr lang="en-US" b="1" dirty="0" err="1">
                <a:solidFill>
                  <a:srgbClr val="FFFFFF"/>
                </a:solidFill>
                <a:ea typeface="+mn-lt"/>
                <a:cs typeface="+mn-lt"/>
              </a:rPr>
              <a:t>Eficiência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>
              <a:buFont typeface="Wingdings"/>
              <a:buChar char="q"/>
            </a:pP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Realização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tarefas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de forma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rápida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fácil</a:t>
            </a:r>
            <a:endParaRPr lang="en-US" dirty="0" err="1">
              <a:solidFill>
                <a:srgbClr val="FFFFFF">
                  <a:alpha val="60000"/>
                </a:srgbClr>
              </a:solidFill>
            </a:endParaRPr>
          </a:p>
          <a:p>
            <a:pPr>
              <a:buFont typeface="Wingdings"/>
              <a:buChar char="q"/>
            </a:pP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Mínimo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esforço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e cliques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pPr>
              <a:buFont typeface="Wingdings"/>
              <a:buChar char="q"/>
            </a:pP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Exemplo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: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Atalhos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teclado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ações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em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lote</a:t>
            </a:r>
            <a:endParaRPr lang="en-US" dirty="0" err="1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FFFF">
                  <a:alpha val="60000"/>
                </a:srgbClr>
              </a:solidFill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DED94-63A1-8FE6-D414-25E19F766809}"/>
              </a:ext>
            </a:extLst>
          </p:cNvPr>
          <p:cNvSpPr txBox="1"/>
          <p:nvPr/>
        </p:nvSpPr>
        <p:spPr>
          <a:xfrm>
            <a:off x="1393657" y="204871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err="1">
                <a:solidFill>
                  <a:srgbClr val="40367F"/>
                </a:solidFill>
              </a:rPr>
              <a:t>Clareza</a:t>
            </a:r>
            <a:endParaRPr lang="en-US" sz="2000">
              <a:solidFill>
                <a:srgbClr val="40367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011EEC-1665-F288-8236-E5FE6FF186D8}"/>
              </a:ext>
            </a:extLst>
          </p:cNvPr>
          <p:cNvSpPr txBox="1"/>
          <p:nvPr/>
        </p:nvSpPr>
        <p:spPr>
          <a:xfrm>
            <a:off x="1393657" y="259347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solidFill>
                  <a:srgbClr val="40367F"/>
                </a:solidFill>
              </a:rPr>
              <a:t>Simplicidade</a:t>
            </a:r>
            <a:endParaRPr lang="en-US" sz="2000">
              <a:solidFill>
                <a:srgbClr val="40367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12C50-0C9C-762F-2F3F-E6F3C4FA2574}"/>
              </a:ext>
            </a:extLst>
          </p:cNvPr>
          <p:cNvSpPr txBox="1"/>
          <p:nvPr/>
        </p:nvSpPr>
        <p:spPr>
          <a:xfrm>
            <a:off x="1393657" y="313823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/>
              <a:t>Eficiência</a:t>
            </a:r>
            <a:endParaRPr lang="en-US" sz="2000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84D525-DEFA-89A8-6792-1167DEF84147}"/>
              </a:ext>
            </a:extLst>
          </p:cNvPr>
          <p:cNvSpPr txBox="1"/>
          <p:nvPr/>
        </p:nvSpPr>
        <p:spPr>
          <a:xfrm>
            <a:off x="1393657" y="368299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>
                <a:solidFill>
                  <a:srgbClr val="40367F"/>
                </a:solidFill>
              </a:rPr>
              <a:t>Consistência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19D1A9-887F-2691-BC80-1378444E625F}"/>
              </a:ext>
            </a:extLst>
          </p:cNvPr>
          <p:cNvCxnSpPr/>
          <p:nvPr/>
        </p:nvCxnSpPr>
        <p:spPr>
          <a:xfrm flipH="1">
            <a:off x="4163484" y="1574443"/>
            <a:ext cx="23050" cy="4617795"/>
          </a:xfrm>
          <a:prstGeom prst="straightConnector1">
            <a:avLst/>
          </a:prstGeom>
          <a:ln/>
          <a:effectLst>
            <a:outerShdw blurRad="165100" dist="241300" dir="4320000">
              <a:srgbClr val="FFFFFF">
                <a:alpha val="40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2A68999-BEF2-3664-AAAE-74B0390E0727}"/>
              </a:ext>
            </a:extLst>
          </p:cNvPr>
          <p:cNvSpPr/>
          <p:nvPr/>
        </p:nvSpPr>
        <p:spPr>
          <a:xfrm rot="5400000">
            <a:off x="4243471" y="3146546"/>
            <a:ext cx="280736" cy="290763"/>
          </a:xfrm>
          <a:prstGeom prst="triangle">
            <a:avLst/>
          </a:prstGeom>
          <a:solidFill>
            <a:srgbClr val="990E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92479-78F1-CB65-58F8-460D209DF346}"/>
              </a:ext>
            </a:extLst>
          </p:cNvPr>
          <p:cNvSpPr txBox="1"/>
          <p:nvPr/>
        </p:nvSpPr>
        <p:spPr>
          <a:xfrm>
            <a:off x="1393656" y="422680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40367F"/>
                </a:solidFill>
              </a:rPr>
              <a:t>Flexibilidade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CE365-8CE3-5826-0424-008581A1990B}"/>
              </a:ext>
            </a:extLst>
          </p:cNvPr>
          <p:cNvSpPr txBox="1"/>
          <p:nvPr/>
        </p:nvSpPr>
        <p:spPr>
          <a:xfrm>
            <a:off x="1393655" y="478016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40367F"/>
                </a:solidFill>
              </a:rPr>
              <a:t>Tolerância</a:t>
            </a:r>
            <a:r>
              <a:rPr lang="en-US" sz="2000" dirty="0">
                <a:solidFill>
                  <a:srgbClr val="40367F"/>
                </a:solidFill>
              </a:rPr>
              <a:t> à Erros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D59FB-209B-AF1F-8457-959B6B7B1B7A}"/>
              </a:ext>
            </a:extLst>
          </p:cNvPr>
          <p:cNvSpPr txBox="1"/>
          <p:nvPr/>
        </p:nvSpPr>
        <p:spPr>
          <a:xfrm>
            <a:off x="1393657" y="5370285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err="1">
                <a:solidFill>
                  <a:srgbClr val="40367F"/>
                </a:solidFill>
              </a:rPr>
              <a:t>Acessibilidade</a:t>
            </a:r>
            <a:endParaRPr lang="en-US" sz="2000">
              <a:solidFill>
                <a:srgbClr val="4036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035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DA591-F706-4422-28E0-F042B1A4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err="1">
                <a:ea typeface="+mj-lt"/>
                <a:cs typeface="+mj-lt"/>
              </a:rPr>
              <a:t>Princípios</a:t>
            </a:r>
            <a:r>
              <a:rPr lang="en-US">
                <a:ea typeface="+mj-lt"/>
                <a:cs typeface="+mj-lt"/>
              </a:rPr>
              <a:t> de Usabilidade</a:t>
            </a:r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59C3E7-D59B-44C4-9BBD-3BC2A41A0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54876B-FB01-4E58-9C9F-3D510011B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2329" y="4018501"/>
            <a:ext cx="1468514" cy="1521012"/>
            <a:chOff x="8926879" y="88028"/>
            <a:chExt cx="1468514" cy="1521012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6EE14B10-2C91-4CF8-ABB6-7E21AA98C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153221" y="88028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A93B35E-1AB2-4CCC-91AC-122E57A18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8926879" y="221946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951197-11BD-489A-BF2C-E542541AB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455555" y="532490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9572B-AB6D-257B-FEBC-8425FEF3B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259" y="1400509"/>
            <a:ext cx="5904246" cy="457200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buNone/>
            </a:pPr>
            <a:r>
              <a:rPr lang="en-US" b="1" dirty="0" err="1">
                <a:solidFill>
                  <a:srgbClr val="FFFFFF"/>
                </a:solidFill>
                <a:ea typeface="+mn-lt"/>
                <a:cs typeface="+mn-lt"/>
              </a:rPr>
              <a:t>Consistência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>
              <a:buFont typeface="Wingdings"/>
              <a:buChar char="q"/>
            </a:pP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Padronização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de layout,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terminologia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comportamento</a:t>
            </a:r>
            <a:endParaRPr lang="en-US" dirty="0" err="1">
              <a:solidFill>
                <a:srgbClr val="FFFFFF">
                  <a:alpha val="60000"/>
                </a:srgbClr>
              </a:solidFill>
            </a:endParaRPr>
          </a:p>
          <a:p>
            <a:pPr>
              <a:buFont typeface="Wingdings"/>
              <a:buChar char="q"/>
            </a:pP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Facilita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aprendizado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evita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erros</a:t>
            </a:r>
            <a:endParaRPr lang="en-US" dirty="0" err="1">
              <a:solidFill>
                <a:srgbClr val="FFFFFF">
                  <a:alpha val="60000"/>
                </a:srgbClr>
              </a:solidFill>
            </a:endParaRPr>
          </a:p>
          <a:p>
            <a:pPr>
              <a:buFont typeface="Wingdings"/>
              <a:buChar char="q"/>
            </a:pP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Exemplo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: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Mesma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localização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para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botões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ação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em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diferentes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telas</a:t>
            </a:r>
            <a:endParaRPr lang="en-US" dirty="0" err="1">
              <a:solidFill>
                <a:srgbClr val="FFFFFF">
                  <a:alpha val="60000"/>
                </a:srgbClr>
              </a:solidFill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b="1" dirty="0">
              <a:solidFill>
                <a:srgbClr val="FFFFFF">
                  <a:alpha val="60000"/>
                </a:srgbClr>
              </a:solidFill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DED94-63A1-8FE6-D414-25E19F766809}"/>
              </a:ext>
            </a:extLst>
          </p:cNvPr>
          <p:cNvSpPr txBox="1"/>
          <p:nvPr/>
        </p:nvSpPr>
        <p:spPr>
          <a:xfrm>
            <a:off x="1393657" y="204871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err="1">
                <a:solidFill>
                  <a:srgbClr val="40367F"/>
                </a:solidFill>
              </a:rPr>
              <a:t>Clareza</a:t>
            </a:r>
            <a:endParaRPr lang="en-US" sz="2000">
              <a:solidFill>
                <a:srgbClr val="40367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011EEC-1665-F288-8236-E5FE6FF186D8}"/>
              </a:ext>
            </a:extLst>
          </p:cNvPr>
          <p:cNvSpPr txBox="1"/>
          <p:nvPr/>
        </p:nvSpPr>
        <p:spPr>
          <a:xfrm>
            <a:off x="1393657" y="259347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solidFill>
                  <a:srgbClr val="40367F"/>
                </a:solidFill>
              </a:rPr>
              <a:t>Simplicidade</a:t>
            </a:r>
            <a:endParaRPr lang="en-US" sz="2000">
              <a:solidFill>
                <a:srgbClr val="40367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12C50-0C9C-762F-2F3F-E6F3C4FA2574}"/>
              </a:ext>
            </a:extLst>
          </p:cNvPr>
          <p:cNvSpPr txBox="1"/>
          <p:nvPr/>
        </p:nvSpPr>
        <p:spPr>
          <a:xfrm>
            <a:off x="1393657" y="313823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40367F"/>
                </a:solidFill>
              </a:rPr>
              <a:t>Eficiência</a:t>
            </a:r>
            <a:endParaRPr lang="en-US" sz="2000">
              <a:solidFill>
                <a:srgbClr val="40367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84D525-DEFA-89A8-6792-1167DEF84147}"/>
              </a:ext>
            </a:extLst>
          </p:cNvPr>
          <p:cNvSpPr txBox="1"/>
          <p:nvPr/>
        </p:nvSpPr>
        <p:spPr>
          <a:xfrm>
            <a:off x="1393657" y="368299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 err="1"/>
              <a:t>Consistência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19D1A9-887F-2691-BC80-1378444E625F}"/>
              </a:ext>
            </a:extLst>
          </p:cNvPr>
          <p:cNvCxnSpPr/>
          <p:nvPr/>
        </p:nvCxnSpPr>
        <p:spPr>
          <a:xfrm flipH="1">
            <a:off x="4163484" y="1574443"/>
            <a:ext cx="23050" cy="4617795"/>
          </a:xfrm>
          <a:prstGeom prst="straightConnector1">
            <a:avLst/>
          </a:prstGeom>
          <a:ln/>
          <a:effectLst>
            <a:outerShdw blurRad="165100" dist="241300" dir="4320000">
              <a:srgbClr val="FFFFFF">
                <a:alpha val="40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2A68999-BEF2-3664-AAAE-74B0390E0727}"/>
              </a:ext>
            </a:extLst>
          </p:cNvPr>
          <p:cNvSpPr/>
          <p:nvPr/>
        </p:nvSpPr>
        <p:spPr>
          <a:xfrm rot="5400000">
            <a:off x="4243471" y="3690832"/>
            <a:ext cx="280736" cy="290763"/>
          </a:xfrm>
          <a:prstGeom prst="triangle">
            <a:avLst/>
          </a:prstGeom>
          <a:solidFill>
            <a:srgbClr val="990E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92479-78F1-CB65-58F8-460D209DF346}"/>
              </a:ext>
            </a:extLst>
          </p:cNvPr>
          <p:cNvSpPr txBox="1"/>
          <p:nvPr/>
        </p:nvSpPr>
        <p:spPr>
          <a:xfrm>
            <a:off x="1393656" y="422680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40367F"/>
                </a:solidFill>
              </a:rPr>
              <a:t>Flexibilidade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CE365-8CE3-5826-0424-008581A1990B}"/>
              </a:ext>
            </a:extLst>
          </p:cNvPr>
          <p:cNvSpPr txBox="1"/>
          <p:nvPr/>
        </p:nvSpPr>
        <p:spPr>
          <a:xfrm>
            <a:off x="1393655" y="478016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40367F"/>
                </a:solidFill>
              </a:rPr>
              <a:t>Tolerância</a:t>
            </a:r>
            <a:r>
              <a:rPr lang="en-US" sz="2000" dirty="0">
                <a:solidFill>
                  <a:srgbClr val="40367F"/>
                </a:solidFill>
              </a:rPr>
              <a:t> à Erros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D59FB-209B-AF1F-8457-959B6B7B1B7A}"/>
              </a:ext>
            </a:extLst>
          </p:cNvPr>
          <p:cNvSpPr txBox="1"/>
          <p:nvPr/>
        </p:nvSpPr>
        <p:spPr>
          <a:xfrm>
            <a:off x="1393657" y="5370285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err="1">
                <a:solidFill>
                  <a:srgbClr val="40367F"/>
                </a:solidFill>
              </a:rPr>
              <a:t>Acessibilidade</a:t>
            </a:r>
            <a:endParaRPr lang="en-US" sz="2000">
              <a:solidFill>
                <a:srgbClr val="4036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3359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DA591-F706-4422-28E0-F042B1A4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err="1">
                <a:ea typeface="+mj-lt"/>
                <a:cs typeface="+mj-lt"/>
              </a:rPr>
              <a:t>Princípios</a:t>
            </a:r>
            <a:r>
              <a:rPr lang="en-US">
                <a:ea typeface="+mj-lt"/>
                <a:cs typeface="+mj-lt"/>
              </a:rPr>
              <a:t> de Usabilidade</a:t>
            </a:r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59C3E7-D59B-44C4-9BBD-3BC2A41A0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54876B-FB01-4E58-9C9F-3D510011B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2329" y="4018501"/>
            <a:ext cx="1468514" cy="1521012"/>
            <a:chOff x="8926879" y="88028"/>
            <a:chExt cx="1468514" cy="1521012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6EE14B10-2C91-4CF8-ABB6-7E21AA98C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153221" y="88028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A93B35E-1AB2-4CCC-91AC-122E57A18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8926879" y="221946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951197-11BD-489A-BF2C-E542541AB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455555" y="532490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9572B-AB6D-257B-FEBC-8425FEF3B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259" y="1400509"/>
            <a:ext cx="5904246" cy="457200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buNone/>
            </a:pPr>
            <a:r>
              <a:rPr lang="en-US" b="1" dirty="0" err="1">
                <a:solidFill>
                  <a:srgbClr val="FFFFFF"/>
                </a:solidFill>
                <a:ea typeface="+mn-lt"/>
                <a:cs typeface="+mn-lt"/>
              </a:rPr>
              <a:t>Flexibilidade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>
              <a:buFont typeface="Wingdings"/>
              <a:buChar char="q"/>
            </a:pP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Adaptação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às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necessidades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preferências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do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usuário</a:t>
            </a:r>
            <a:endParaRPr lang="en-US" dirty="0" err="1">
              <a:solidFill>
                <a:srgbClr val="FFFFFF">
                  <a:alpha val="60000"/>
                </a:srgbClr>
              </a:solidFill>
            </a:endParaRPr>
          </a:p>
          <a:p>
            <a:pPr>
              <a:buFont typeface="Wingdings"/>
              <a:buChar char="q"/>
            </a:pP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Opções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personalização</a:t>
            </a:r>
            <a:endParaRPr lang="en-US" dirty="0" err="1">
              <a:solidFill>
                <a:srgbClr val="FFFFFF">
                  <a:alpha val="60000"/>
                </a:srgbClr>
              </a:solidFill>
            </a:endParaRPr>
          </a:p>
          <a:p>
            <a:pPr>
              <a:buFont typeface="Wingdings"/>
              <a:buChar char="q"/>
            </a:pP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Exemplo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: Temas claro/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escuro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ajuste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tamanho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fonte</a:t>
            </a:r>
            <a:endParaRPr lang="en-US" dirty="0" err="1">
              <a:solidFill>
                <a:srgbClr val="FFFFFF">
                  <a:alpha val="60000"/>
                </a:srgbClr>
              </a:solidFill>
            </a:endParaRPr>
          </a:p>
          <a:p>
            <a:pPr>
              <a:buNone/>
            </a:pPr>
            <a:endParaRPr lang="en-US" b="1" dirty="0">
              <a:solidFill>
                <a:srgbClr val="FFFFFF">
                  <a:alpha val="60000"/>
                </a:srgbClr>
              </a:solidFill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b="1" dirty="0">
              <a:solidFill>
                <a:srgbClr val="FFFFFF">
                  <a:alpha val="60000"/>
                </a:srgbClr>
              </a:solidFill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DED94-63A1-8FE6-D414-25E19F766809}"/>
              </a:ext>
            </a:extLst>
          </p:cNvPr>
          <p:cNvSpPr txBox="1"/>
          <p:nvPr/>
        </p:nvSpPr>
        <p:spPr>
          <a:xfrm>
            <a:off x="1393657" y="204871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err="1">
                <a:solidFill>
                  <a:srgbClr val="40367F"/>
                </a:solidFill>
              </a:rPr>
              <a:t>Clareza</a:t>
            </a:r>
            <a:endParaRPr lang="en-US" sz="2000">
              <a:solidFill>
                <a:srgbClr val="40367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011EEC-1665-F288-8236-E5FE6FF186D8}"/>
              </a:ext>
            </a:extLst>
          </p:cNvPr>
          <p:cNvSpPr txBox="1"/>
          <p:nvPr/>
        </p:nvSpPr>
        <p:spPr>
          <a:xfrm>
            <a:off x="1393657" y="259347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solidFill>
                  <a:srgbClr val="40367F"/>
                </a:solidFill>
              </a:rPr>
              <a:t>Simplicidade</a:t>
            </a:r>
            <a:endParaRPr lang="en-US" sz="2000">
              <a:solidFill>
                <a:srgbClr val="40367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12C50-0C9C-762F-2F3F-E6F3C4FA2574}"/>
              </a:ext>
            </a:extLst>
          </p:cNvPr>
          <p:cNvSpPr txBox="1"/>
          <p:nvPr/>
        </p:nvSpPr>
        <p:spPr>
          <a:xfrm>
            <a:off x="1393657" y="313823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40367F"/>
                </a:solidFill>
              </a:rPr>
              <a:t>Eficiência</a:t>
            </a:r>
            <a:endParaRPr lang="en-US" sz="2000">
              <a:solidFill>
                <a:srgbClr val="40367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84D525-DEFA-89A8-6792-1167DEF84147}"/>
              </a:ext>
            </a:extLst>
          </p:cNvPr>
          <p:cNvSpPr txBox="1"/>
          <p:nvPr/>
        </p:nvSpPr>
        <p:spPr>
          <a:xfrm>
            <a:off x="1393657" y="368299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err="1">
                <a:solidFill>
                  <a:srgbClr val="40367F"/>
                </a:solidFill>
              </a:rPr>
              <a:t>Consistência</a:t>
            </a:r>
            <a:endParaRPr lang="en-US" sz="2000">
              <a:solidFill>
                <a:srgbClr val="40367F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19D1A9-887F-2691-BC80-1378444E625F}"/>
              </a:ext>
            </a:extLst>
          </p:cNvPr>
          <p:cNvCxnSpPr/>
          <p:nvPr/>
        </p:nvCxnSpPr>
        <p:spPr>
          <a:xfrm flipH="1">
            <a:off x="4163484" y="1574443"/>
            <a:ext cx="23050" cy="4617795"/>
          </a:xfrm>
          <a:prstGeom prst="straightConnector1">
            <a:avLst/>
          </a:prstGeom>
          <a:ln/>
          <a:effectLst>
            <a:outerShdw blurRad="165100" dist="241300" dir="4320000">
              <a:srgbClr val="FFFFFF">
                <a:alpha val="40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2A68999-BEF2-3664-AAAE-74B0390E0727}"/>
              </a:ext>
            </a:extLst>
          </p:cNvPr>
          <p:cNvSpPr/>
          <p:nvPr/>
        </p:nvSpPr>
        <p:spPr>
          <a:xfrm rot="5400000">
            <a:off x="4243471" y="4271403"/>
            <a:ext cx="280736" cy="290763"/>
          </a:xfrm>
          <a:prstGeom prst="triangle">
            <a:avLst/>
          </a:prstGeom>
          <a:solidFill>
            <a:srgbClr val="990E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92479-78F1-CB65-58F8-460D209DF346}"/>
              </a:ext>
            </a:extLst>
          </p:cNvPr>
          <p:cNvSpPr txBox="1"/>
          <p:nvPr/>
        </p:nvSpPr>
        <p:spPr>
          <a:xfrm>
            <a:off x="1393656" y="422680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/>
              <a:t>Flexibilidade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CE365-8CE3-5826-0424-008581A1990B}"/>
              </a:ext>
            </a:extLst>
          </p:cNvPr>
          <p:cNvSpPr txBox="1"/>
          <p:nvPr/>
        </p:nvSpPr>
        <p:spPr>
          <a:xfrm>
            <a:off x="1393655" y="478016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40367F"/>
                </a:solidFill>
              </a:rPr>
              <a:t>Tolerância</a:t>
            </a:r>
            <a:r>
              <a:rPr lang="en-US" sz="2000" dirty="0">
                <a:solidFill>
                  <a:srgbClr val="40367F"/>
                </a:solidFill>
              </a:rPr>
              <a:t> à Erros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D59FB-209B-AF1F-8457-959B6B7B1B7A}"/>
              </a:ext>
            </a:extLst>
          </p:cNvPr>
          <p:cNvSpPr txBox="1"/>
          <p:nvPr/>
        </p:nvSpPr>
        <p:spPr>
          <a:xfrm>
            <a:off x="1393657" y="5370285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err="1">
                <a:solidFill>
                  <a:srgbClr val="40367F"/>
                </a:solidFill>
              </a:rPr>
              <a:t>Acessibilidade</a:t>
            </a:r>
            <a:endParaRPr lang="en-US" sz="2000">
              <a:solidFill>
                <a:srgbClr val="4036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7286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DA591-F706-4422-28E0-F042B1A4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err="1">
                <a:ea typeface="+mj-lt"/>
                <a:cs typeface="+mj-lt"/>
              </a:rPr>
              <a:t>Princípios</a:t>
            </a:r>
            <a:r>
              <a:rPr lang="en-US">
                <a:ea typeface="+mj-lt"/>
                <a:cs typeface="+mj-lt"/>
              </a:rPr>
              <a:t> de Usabilidade</a:t>
            </a:r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59C3E7-D59B-44C4-9BBD-3BC2A41A0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54876B-FB01-4E58-9C9F-3D510011B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2329" y="4018501"/>
            <a:ext cx="1468514" cy="1521012"/>
            <a:chOff x="8926879" y="88028"/>
            <a:chExt cx="1468514" cy="1521012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6EE14B10-2C91-4CF8-ABB6-7E21AA98C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153221" y="88028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A93B35E-1AB2-4CCC-91AC-122E57A18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8926879" y="221946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951197-11BD-489A-BF2C-E542541AB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455555" y="532490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9572B-AB6D-257B-FEBC-8425FEF3B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259" y="1400509"/>
            <a:ext cx="5904246" cy="457200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buNone/>
            </a:pPr>
            <a:r>
              <a:rPr lang="en-US" b="1" dirty="0" err="1">
                <a:solidFill>
                  <a:srgbClr val="FFFFFF"/>
                </a:solidFill>
                <a:ea typeface="+mn-lt"/>
                <a:cs typeface="+mn-lt"/>
              </a:rPr>
              <a:t>Tolerância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 a Erros:</a:t>
            </a:r>
            <a:endParaRPr lang="en-US" dirty="0">
              <a:ea typeface="+mn-lt"/>
              <a:cs typeface="+mn-lt"/>
            </a:endParaRPr>
          </a:p>
          <a:p>
            <a:pPr>
              <a:buFont typeface="Wingdings"/>
              <a:buChar char="q"/>
            </a:pP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Possibilidade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desfazer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ações</a:t>
            </a:r>
            <a:endParaRPr lang="en-US" dirty="0" err="1">
              <a:solidFill>
                <a:srgbClr val="FFFFFF">
                  <a:alpha val="60000"/>
                </a:srgbClr>
              </a:solidFill>
            </a:endParaRPr>
          </a:p>
          <a:p>
            <a:pPr>
              <a:buFont typeface="Wingdings"/>
              <a:buChar char="q"/>
            </a:pP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Mensagens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erro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claras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informativas</a:t>
            </a:r>
            <a:endParaRPr lang="en-US" dirty="0" err="1">
              <a:solidFill>
                <a:srgbClr val="FFFFFF">
                  <a:alpha val="60000"/>
                </a:srgbClr>
              </a:solidFill>
            </a:endParaRPr>
          </a:p>
          <a:p>
            <a:pPr>
              <a:buFont typeface="Wingdings"/>
              <a:buChar char="q"/>
            </a:pP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Exemplo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: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Botão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de "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desfazer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",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explicações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sobre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erros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em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formulários</a:t>
            </a:r>
            <a:endParaRPr lang="en-US" dirty="0" err="1">
              <a:solidFill>
                <a:srgbClr val="FFFFFF">
                  <a:alpha val="60000"/>
                </a:srgbClr>
              </a:solidFill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b="1" dirty="0">
              <a:solidFill>
                <a:srgbClr val="FFFFFF">
                  <a:alpha val="60000"/>
                </a:srgbClr>
              </a:solidFill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b="1" dirty="0">
              <a:solidFill>
                <a:srgbClr val="FFFFFF">
                  <a:alpha val="60000"/>
                </a:srgbClr>
              </a:solidFill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DED94-63A1-8FE6-D414-25E19F766809}"/>
              </a:ext>
            </a:extLst>
          </p:cNvPr>
          <p:cNvSpPr txBox="1"/>
          <p:nvPr/>
        </p:nvSpPr>
        <p:spPr>
          <a:xfrm>
            <a:off x="1393657" y="204871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err="1">
                <a:solidFill>
                  <a:srgbClr val="40367F"/>
                </a:solidFill>
              </a:rPr>
              <a:t>Clareza</a:t>
            </a:r>
            <a:endParaRPr lang="en-US" sz="2000">
              <a:solidFill>
                <a:srgbClr val="40367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011EEC-1665-F288-8236-E5FE6FF186D8}"/>
              </a:ext>
            </a:extLst>
          </p:cNvPr>
          <p:cNvSpPr txBox="1"/>
          <p:nvPr/>
        </p:nvSpPr>
        <p:spPr>
          <a:xfrm>
            <a:off x="1393657" y="259347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solidFill>
                  <a:srgbClr val="40367F"/>
                </a:solidFill>
              </a:rPr>
              <a:t>Simplicidade</a:t>
            </a:r>
            <a:endParaRPr lang="en-US" sz="2000">
              <a:solidFill>
                <a:srgbClr val="40367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12C50-0C9C-762F-2F3F-E6F3C4FA2574}"/>
              </a:ext>
            </a:extLst>
          </p:cNvPr>
          <p:cNvSpPr txBox="1"/>
          <p:nvPr/>
        </p:nvSpPr>
        <p:spPr>
          <a:xfrm>
            <a:off x="1393657" y="313823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40367F"/>
                </a:solidFill>
              </a:rPr>
              <a:t>Eficiência</a:t>
            </a:r>
            <a:endParaRPr lang="en-US" sz="2000">
              <a:solidFill>
                <a:srgbClr val="40367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84D525-DEFA-89A8-6792-1167DEF84147}"/>
              </a:ext>
            </a:extLst>
          </p:cNvPr>
          <p:cNvSpPr txBox="1"/>
          <p:nvPr/>
        </p:nvSpPr>
        <p:spPr>
          <a:xfrm>
            <a:off x="1393657" y="368299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err="1">
                <a:solidFill>
                  <a:srgbClr val="40367F"/>
                </a:solidFill>
              </a:rPr>
              <a:t>Consistência</a:t>
            </a:r>
            <a:endParaRPr lang="en-US" sz="2000">
              <a:solidFill>
                <a:srgbClr val="40367F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19D1A9-887F-2691-BC80-1378444E625F}"/>
              </a:ext>
            </a:extLst>
          </p:cNvPr>
          <p:cNvCxnSpPr/>
          <p:nvPr/>
        </p:nvCxnSpPr>
        <p:spPr>
          <a:xfrm flipH="1">
            <a:off x="4163484" y="1574443"/>
            <a:ext cx="23050" cy="4617795"/>
          </a:xfrm>
          <a:prstGeom prst="straightConnector1">
            <a:avLst/>
          </a:prstGeom>
          <a:ln/>
          <a:effectLst>
            <a:outerShdw blurRad="165100" dist="241300" dir="4320000">
              <a:srgbClr val="FFFFFF">
                <a:alpha val="40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2A68999-BEF2-3664-AAAE-74B0390E0727}"/>
              </a:ext>
            </a:extLst>
          </p:cNvPr>
          <p:cNvSpPr/>
          <p:nvPr/>
        </p:nvSpPr>
        <p:spPr>
          <a:xfrm rot="5400000">
            <a:off x="4243471" y="4842903"/>
            <a:ext cx="280736" cy="290763"/>
          </a:xfrm>
          <a:prstGeom prst="triangle">
            <a:avLst/>
          </a:prstGeom>
          <a:solidFill>
            <a:srgbClr val="990E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92479-78F1-CB65-58F8-460D209DF346}"/>
              </a:ext>
            </a:extLst>
          </p:cNvPr>
          <p:cNvSpPr txBox="1"/>
          <p:nvPr/>
        </p:nvSpPr>
        <p:spPr>
          <a:xfrm>
            <a:off x="1393656" y="422680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solidFill>
                  <a:srgbClr val="40367F"/>
                </a:solidFill>
              </a:rPr>
              <a:t>Flexibilidade</a:t>
            </a:r>
            <a:endParaRPr lang="en-US" sz="2000">
              <a:solidFill>
                <a:srgbClr val="40367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CE365-8CE3-5826-0424-008581A1990B}"/>
              </a:ext>
            </a:extLst>
          </p:cNvPr>
          <p:cNvSpPr txBox="1"/>
          <p:nvPr/>
        </p:nvSpPr>
        <p:spPr>
          <a:xfrm>
            <a:off x="1393655" y="478016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err="1"/>
              <a:t>Tolerância</a:t>
            </a:r>
            <a:r>
              <a:rPr lang="en-US" sz="2000" b="1" dirty="0"/>
              <a:t> à Erros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D59FB-209B-AF1F-8457-959B6B7B1B7A}"/>
              </a:ext>
            </a:extLst>
          </p:cNvPr>
          <p:cNvSpPr txBox="1"/>
          <p:nvPr/>
        </p:nvSpPr>
        <p:spPr>
          <a:xfrm>
            <a:off x="1393657" y="5370285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err="1">
                <a:solidFill>
                  <a:srgbClr val="40367F"/>
                </a:solidFill>
              </a:rPr>
              <a:t>Acessibilidade</a:t>
            </a:r>
            <a:endParaRPr lang="en-US" sz="2000">
              <a:solidFill>
                <a:srgbClr val="4036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368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DA591-F706-4422-28E0-F042B1A4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err="1">
                <a:ea typeface="+mj-lt"/>
                <a:cs typeface="+mj-lt"/>
              </a:rPr>
              <a:t>Princípios</a:t>
            </a:r>
            <a:r>
              <a:rPr lang="en-US">
                <a:ea typeface="+mj-lt"/>
                <a:cs typeface="+mj-lt"/>
              </a:rPr>
              <a:t> de Usabilidade</a:t>
            </a:r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59C3E7-D59B-44C4-9BBD-3BC2A41A0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54876B-FB01-4E58-9C9F-3D510011B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2329" y="4018501"/>
            <a:ext cx="1468514" cy="1521012"/>
            <a:chOff x="8926879" y="88028"/>
            <a:chExt cx="1468514" cy="1521012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6EE14B10-2C91-4CF8-ABB6-7E21AA98C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153221" y="88028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A93B35E-1AB2-4CCC-91AC-122E57A18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8926879" y="221946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951197-11BD-489A-BF2C-E542541AB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455555" y="532490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9572B-AB6D-257B-FEBC-8425FEF3B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259" y="1400509"/>
            <a:ext cx="5904246" cy="4572000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FFFF"/>
                </a:solidFill>
                <a:ea typeface="+mn-lt"/>
                <a:cs typeface="+mn-lt"/>
              </a:rPr>
              <a:t>Acessibilidade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endParaRPr lang="en-US" b="1" dirty="0">
              <a:solidFill>
                <a:srgbClr val="FFFFFF"/>
              </a:solidFill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Inclusão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pessoas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com deficiência</a:t>
            </a:r>
            <a:endParaRPr lang="en-US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Uso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tecnologias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assistivas e boas práticas</a:t>
            </a:r>
            <a:endParaRPr lang="en-US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Exemplo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: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Suporte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a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leitores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tela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navegação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por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teclado</a:t>
            </a:r>
            <a:endParaRPr lang="en-US" err="1">
              <a:solidFill>
                <a:srgbClr val="FFFFFF">
                  <a:alpha val="60000"/>
                </a:srgbClr>
              </a:solidFill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DED94-63A1-8FE6-D414-25E19F766809}"/>
              </a:ext>
            </a:extLst>
          </p:cNvPr>
          <p:cNvSpPr txBox="1"/>
          <p:nvPr/>
        </p:nvSpPr>
        <p:spPr>
          <a:xfrm>
            <a:off x="1393657" y="204871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>
                <a:solidFill>
                  <a:srgbClr val="40367F"/>
                </a:solidFill>
              </a:rPr>
              <a:t>Clareza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011EEC-1665-F288-8236-E5FE6FF186D8}"/>
              </a:ext>
            </a:extLst>
          </p:cNvPr>
          <p:cNvSpPr txBox="1"/>
          <p:nvPr/>
        </p:nvSpPr>
        <p:spPr>
          <a:xfrm>
            <a:off x="1393657" y="259347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40367F"/>
                </a:solidFill>
              </a:rPr>
              <a:t>Simplicidade</a:t>
            </a:r>
            <a:endParaRPr lang="en-US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12C50-0C9C-762F-2F3F-E6F3C4FA2574}"/>
              </a:ext>
            </a:extLst>
          </p:cNvPr>
          <p:cNvSpPr txBox="1"/>
          <p:nvPr/>
        </p:nvSpPr>
        <p:spPr>
          <a:xfrm>
            <a:off x="1393657" y="313823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40367F"/>
                </a:solidFill>
              </a:rPr>
              <a:t>Eficiência</a:t>
            </a:r>
            <a:endParaRPr lang="en-US" sz="2000">
              <a:solidFill>
                <a:srgbClr val="40367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84D525-DEFA-89A8-6792-1167DEF84147}"/>
              </a:ext>
            </a:extLst>
          </p:cNvPr>
          <p:cNvSpPr txBox="1"/>
          <p:nvPr/>
        </p:nvSpPr>
        <p:spPr>
          <a:xfrm>
            <a:off x="1393657" y="368299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>
                <a:solidFill>
                  <a:srgbClr val="40367F"/>
                </a:solidFill>
              </a:rPr>
              <a:t>Consistência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19D1A9-887F-2691-BC80-1378444E625F}"/>
              </a:ext>
            </a:extLst>
          </p:cNvPr>
          <p:cNvCxnSpPr/>
          <p:nvPr/>
        </p:nvCxnSpPr>
        <p:spPr>
          <a:xfrm flipH="1">
            <a:off x="4163484" y="1574443"/>
            <a:ext cx="23050" cy="4617795"/>
          </a:xfrm>
          <a:prstGeom prst="straightConnector1">
            <a:avLst/>
          </a:prstGeom>
          <a:ln/>
          <a:effectLst>
            <a:outerShdw blurRad="165100" dist="241300" dir="4320000">
              <a:srgbClr val="FFFFFF">
                <a:alpha val="40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2A68999-BEF2-3664-AAAE-74B0390E0727}"/>
              </a:ext>
            </a:extLst>
          </p:cNvPr>
          <p:cNvSpPr/>
          <p:nvPr/>
        </p:nvSpPr>
        <p:spPr>
          <a:xfrm rot="5400000">
            <a:off x="4243471" y="5432546"/>
            <a:ext cx="280736" cy="290763"/>
          </a:xfrm>
          <a:prstGeom prst="triangle">
            <a:avLst/>
          </a:prstGeom>
          <a:solidFill>
            <a:srgbClr val="990E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92479-78F1-CB65-58F8-460D209DF346}"/>
              </a:ext>
            </a:extLst>
          </p:cNvPr>
          <p:cNvSpPr txBox="1"/>
          <p:nvPr/>
        </p:nvSpPr>
        <p:spPr>
          <a:xfrm>
            <a:off x="1393656" y="422680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40367F"/>
                </a:solidFill>
              </a:rPr>
              <a:t>Flexibilidade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CE365-8CE3-5826-0424-008581A1990B}"/>
              </a:ext>
            </a:extLst>
          </p:cNvPr>
          <p:cNvSpPr txBox="1"/>
          <p:nvPr/>
        </p:nvSpPr>
        <p:spPr>
          <a:xfrm>
            <a:off x="1393655" y="478016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40367F"/>
                </a:solidFill>
              </a:rPr>
              <a:t>Tolerância</a:t>
            </a:r>
            <a:r>
              <a:rPr lang="en-US" sz="2000" dirty="0">
                <a:solidFill>
                  <a:srgbClr val="40367F"/>
                </a:solidFill>
              </a:rPr>
              <a:t> à Erros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D59FB-209B-AF1F-8457-959B6B7B1B7A}"/>
              </a:ext>
            </a:extLst>
          </p:cNvPr>
          <p:cNvSpPr txBox="1"/>
          <p:nvPr/>
        </p:nvSpPr>
        <p:spPr>
          <a:xfrm>
            <a:off x="1393657" y="5370285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err="1"/>
              <a:t>Acessibilidade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6917789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CA83-0CE5-6FC7-7B3D-231A810E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Conclusão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614E84-8E0E-8820-0455-7E01B097FE21}"/>
              </a:ext>
            </a:extLst>
          </p:cNvPr>
          <p:cNvSpPr/>
          <p:nvPr/>
        </p:nvSpPr>
        <p:spPr>
          <a:xfrm>
            <a:off x="289559" y="1607820"/>
            <a:ext cx="5438356" cy="4038599"/>
          </a:xfrm>
          <a:prstGeom prst="roundRect">
            <a:avLst/>
          </a:prstGeom>
          <a:solidFill>
            <a:srgbClr val="1A163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CAB06E-D3AA-212F-A72D-551E22460C13}"/>
              </a:ext>
            </a:extLst>
          </p:cNvPr>
          <p:cNvSpPr/>
          <p:nvPr/>
        </p:nvSpPr>
        <p:spPr>
          <a:xfrm>
            <a:off x="6204745" y="1607819"/>
            <a:ext cx="5438356" cy="4038599"/>
          </a:xfrm>
          <a:prstGeom prst="roundRect">
            <a:avLst/>
          </a:prstGeom>
          <a:solidFill>
            <a:srgbClr val="1A163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C246D0-8150-18DB-52AA-0AF9AD65A52F}"/>
              </a:ext>
            </a:extLst>
          </p:cNvPr>
          <p:cNvSpPr/>
          <p:nvPr/>
        </p:nvSpPr>
        <p:spPr>
          <a:xfrm>
            <a:off x="289558" y="1588447"/>
            <a:ext cx="5438356" cy="4038599"/>
          </a:xfrm>
          <a:prstGeom prst="round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EF748-0707-AEB0-F02C-444D9800D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054601" cy="3020549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1A1633"/>
                </a:solidFill>
              </a:rPr>
              <a:t>Importância</a:t>
            </a:r>
            <a:r>
              <a:rPr lang="en-US" sz="2000" b="1" dirty="0">
                <a:solidFill>
                  <a:srgbClr val="1A1633"/>
                </a:solidFill>
              </a:rPr>
              <a:t> da </a:t>
            </a:r>
            <a:r>
              <a:rPr lang="en-US" sz="2000" b="1" dirty="0" err="1">
                <a:solidFill>
                  <a:srgbClr val="1A1633"/>
                </a:solidFill>
              </a:rPr>
              <a:t>combinação</a:t>
            </a:r>
            <a:r>
              <a:rPr lang="en-US" sz="2000" b="1" dirty="0">
                <a:solidFill>
                  <a:srgbClr val="1A1633"/>
                </a:solidFill>
              </a:rPr>
              <a:t> de </a:t>
            </a:r>
            <a:r>
              <a:rPr lang="en-US" sz="2000" b="1" dirty="0" err="1">
                <a:solidFill>
                  <a:srgbClr val="1A1633"/>
                </a:solidFill>
              </a:rPr>
              <a:t>Padrões</a:t>
            </a:r>
            <a:r>
              <a:rPr lang="en-US" sz="2000" b="1" dirty="0">
                <a:solidFill>
                  <a:srgbClr val="1A1633"/>
                </a:solidFill>
              </a:rPr>
              <a:t> de Interface e </a:t>
            </a:r>
            <a:r>
              <a:rPr lang="en-US" sz="2000" b="1" dirty="0" err="1">
                <a:solidFill>
                  <a:srgbClr val="1A1633"/>
                </a:solidFill>
              </a:rPr>
              <a:t>Princípios</a:t>
            </a:r>
            <a:r>
              <a:rPr lang="en-US" sz="2000" b="1" dirty="0">
                <a:solidFill>
                  <a:srgbClr val="1A1633"/>
                </a:solidFill>
              </a:rPr>
              <a:t> de </a:t>
            </a:r>
            <a:r>
              <a:rPr lang="en-US" sz="2000" b="1" dirty="0" err="1">
                <a:solidFill>
                  <a:srgbClr val="1A1633"/>
                </a:solidFill>
              </a:rPr>
              <a:t>Usabilidade</a:t>
            </a:r>
            <a:endParaRPr lang="en-US" sz="2000" b="1" dirty="0">
              <a:solidFill>
                <a:srgbClr val="1A1633"/>
              </a:solidFill>
            </a:endParaRPr>
          </a:p>
          <a:p>
            <a:pPr>
              <a:buFont typeface="Arial"/>
              <a:buChar char="•"/>
            </a:pPr>
            <a:r>
              <a:rPr lang="en-US" sz="2000" dirty="0" err="1">
                <a:solidFill>
                  <a:srgbClr val="1A1633"/>
                </a:solidFill>
                <a:ea typeface="+mn-lt"/>
                <a:cs typeface="+mn-lt"/>
              </a:rPr>
              <a:t>Criação</a:t>
            </a:r>
            <a:r>
              <a:rPr lang="en-US" sz="2000" dirty="0">
                <a:solidFill>
                  <a:srgbClr val="1A1633"/>
                </a:solidFill>
                <a:ea typeface="+mn-lt"/>
                <a:cs typeface="+mn-lt"/>
              </a:rPr>
              <a:t> de interfaces </a:t>
            </a:r>
            <a:r>
              <a:rPr lang="en-US" sz="2000" dirty="0" err="1">
                <a:solidFill>
                  <a:srgbClr val="1A1633"/>
                </a:solidFill>
                <a:ea typeface="+mn-lt"/>
                <a:cs typeface="+mn-lt"/>
              </a:rPr>
              <a:t>intuitivas</a:t>
            </a:r>
            <a:r>
              <a:rPr lang="en-US" sz="2000" dirty="0">
                <a:solidFill>
                  <a:srgbClr val="1A1633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rgbClr val="1A1633"/>
                </a:solidFill>
                <a:ea typeface="+mn-lt"/>
                <a:cs typeface="+mn-lt"/>
              </a:rPr>
              <a:t>eficientes</a:t>
            </a:r>
            <a:r>
              <a:rPr lang="en-US" sz="2000" dirty="0">
                <a:solidFill>
                  <a:srgbClr val="1A1633"/>
                </a:solidFill>
                <a:ea typeface="+mn-lt"/>
                <a:cs typeface="+mn-lt"/>
              </a:rPr>
              <a:t> e </a:t>
            </a:r>
            <a:r>
              <a:rPr lang="en-US" sz="2000" dirty="0" err="1">
                <a:solidFill>
                  <a:srgbClr val="1A1633"/>
                </a:solidFill>
                <a:ea typeface="+mn-lt"/>
                <a:cs typeface="+mn-lt"/>
              </a:rPr>
              <a:t>acessíveis</a:t>
            </a:r>
            <a:endParaRPr lang="en-US" sz="2000">
              <a:solidFill>
                <a:srgbClr val="1A1633"/>
              </a:solidFill>
            </a:endParaRPr>
          </a:p>
          <a:p>
            <a:pPr>
              <a:buFont typeface="Arial"/>
              <a:buChar char="•"/>
            </a:pPr>
            <a:r>
              <a:rPr lang="en-US" sz="2000" dirty="0" err="1">
                <a:solidFill>
                  <a:srgbClr val="1A1633"/>
                </a:solidFill>
                <a:ea typeface="+mn-lt"/>
                <a:cs typeface="+mn-lt"/>
              </a:rPr>
              <a:t>Melhor</a:t>
            </a:r>
            <a:r>
              <a:rPr lang="en-US" sz="2000" dirty="0">
                <a:solidFill>
                  <a:srgbClr val="1A1633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1A1633"/>
                </a:solidFill>
                <a:ea typeface="+mn-lt"/>
                <a:cs typeface="+mn-lt"/>
              </a:rPr>
              <a:t>experiência</a:t>
            </a:r>
            <a:r>
              <a:rPr lang="en-US" sz="2000" dirty="0">
                <a:solidFill>
                  <a:srgbClr val="1A1633"/>
                </a:solidFill>
                <a:ea typeface="+mn-lt"/>
                <a:cs typeface="+mn-lt"/>
              </a:rPr>
              <a:t> para o </a:t>
            </a:r>
            <a:r>
              <a:rPr lang="en-US" sz="2000" dirty="0" err="1">
                <a:solidFill>
                  <a:srgbClr val="1A1633"/>
                </a:solidFill>
                <a:ea typeface="+mn-lt"/>
                <a:cs typeface="+mn-lt"/>
              </a:rPr>
              <a:t>usuário</a:t>
            </a:r>
            <a:endParaRPr lang="en-US" sz="2000">
              <a:solidFill>
                <a:srgbClr val="1A1633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1A1633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C1EC0-8A9B-65F3-11CF-178102F0D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7792" y="2097175"/>
            <a:ext cx="4634855" cy="3995650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b="1" err="1">
                <a:solidFill>
                  <a:srgbClr val="FFFFFF"/>
                </a:solidFill>
                <a:ea typeface="+mn-lt"/>
                <a:cs typeface="+mn-lt"/>
              </a:rPr>
              <a:t>Aplicação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FFFFFF"/>
                </a:solidFill>
                <a:ea typeface="+mn-lt"/>
                <a:cs typeface="+mn-lt"/>
              </a:rPr>
              <a:t>Prática</a:t>
            </a:r>
            <a:endParaRPr lang="en-US" b="1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Análise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de interfaces existentes</a:t>
            </a:r>
            <a:endParaRPr lang="en-US"/>
          </a:p>
          <a:p>
            <a:pPr>
              <a:buFont typeface="Arial"/>
              <a:buChar char="•"/>
            </a:pP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Criação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protótipos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e testes de usabilidade</a:t>
            </a:r>
            <a:endParaRPr lang="en-US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Constante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aprimoramento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das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habilidades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em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UX/UI</a:t>
            </a: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11843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CA83-0CE5-6FC7-7B3D-231A810E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Conclusão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614E84-8E0E-8820-0455-7E01B097FE21}"/>
              </a:ext>
            </a:extLst>
          </p:cNvPr>
          <p:cNvSpPr/>
          <p:nvPr/>
        </p:nvSpPr>
        <p:spPr>
          <a:xfrm>
            <a:off x="289559" y="1607820"/>
            <a:ext cx="5438356" cy="4038599"/>
          </a:xfrm>
          <a:prstGeom prst="roundRect">
            <a:avLst/>
          </a:prstGeom>
          <a:solidFill>
            <a:srgbClr val="1A163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EF748-0707-AEB0-F02C-444D9800D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054601" cy="3020549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FFFFFF"/>
                </a:solidFill>
              </a:rPr>
              <a:t>Importância</a:t>
            </a:r>
            <a:r>
              <a:rPr lang="en-US" sz="2000" b="1" dirty="0">
                <a:solidFill>
                  <a:srgbClr val="FFFFFF"/>
                </a:solidFill>
              </a:rPr>
              <a:t> da </a:t>
            </a:r>
            <a:r>
              <a:rPr lang="en-US" sz="2000" b="1" dirty="0" err="1">
                <a:solidFill>
                  <a:srgbClr val="FFFFFF"/>
                </a:solidFill>
              </a:rPr>
              <a:t>combinação</a:t>
            </a:r>
            <a:r>
              <a:rPr lang="en-US" sz="2000" b="1" dirty="0">
                <a:solidFill>
                  <a:srgbClr val="FFFFFF"/>
                </a:solidFill>
              </a:rPr>
              <a:t> de </a:t>
            </a:r>
            <a:r>
              <a:rPr lang="en-US" sz="2000" b="1" dirty="0" err="1">
                <a:solidFill>
                  <a:srgbClr val="FFFFFF"/>
                </a:solidFill>
              </a:rPr>
              <a:t>Padrões</a:t>
            </a:r>
            <a:r>
              <a:rPr lang="en-US" sz="2000" b="1" dirty="0">
                <a:solidFill>
                  <a:srgbClr val="FFFFFF"/>
                </a:solidFill>
              </a:rPr>
              <a:t> de Interface e </a:t>
            </a:r>
            <a:r>
              <a:rPr lang="en-US" sz="2000" b="1" dirty="0" err="1">
                <a:solidFill>
                  <a:srgbClr val="FFFFFF"/>
                </a:solidFill>
              </a:rPr>
              <a:t>Princípios</a:t>
            </a:r>
            <a:r>
              <a:rPr lang="en-US" sz="2000" b="1" dirty="0">
                <a:solidFill>
                  <a:srgbClr val="FFFFFF"/>
                </a:solidFill>
              </a:rPr>
              <a:t> de </a:t>
            </a:r>
            <a:r>
              <a:rPr lang="en-US" sz="2000" b="1" dirty="0" err="1">
                <a:solidFill>
                  <a:srgbClr val="FFFFFF"/>
                </a:solidFill>
              </a:rPr>
              <a:t>Usabilidade</a:t>
            </a:r>
          </a:p>
          <a:p>
            <a:pPr>
              <a:buFont typeface="Arial"/>
              <a:buChar char="•"/>
            </a:pP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Criação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de interfaces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intuitivas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eficientes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acessíveis</a:t>
            </a:r>
            <a:endParaRPr lang="en-US" sz="2000" dirty="0" err="1"/>
          </a:p>
          <a:p>
            <a:pPr>
              <a:buFont typeface="Arial"/>
              <a:buChar char="•"/>
            </a:pP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Melhor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experiência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para o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usuário</a:t>
            </a:r>
            <a:endParaRPr lang="en-US" sz="2000" dirty="0" err="1"/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CAB06E-D3AA-212F-A72D-551E22460C13}"/>
              </a:ext>
            </a:extLst>
          </p:cNvPr>
          <p:cNvSpPr/>
          <p:nvPr/>
        </p:nvSpPr>
        <p:spPr>
          <a:xfrm>
            <a:off x="6204745" y="1607819"/>
            <a:ext cx="5438356" cy="4038599"/>
          </a:xfrm>
          <a:prstGeom prst="roundRect">
            <a:avLst/>
          </a:prstGeom>
          <a:solidFill>
            <a:srgbClr val="1A163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57FF19-3006-4684-E2DD-AE473F28492F}"/>
              </a:ext>
            </a:extLst>
          </p:cNvPr>
          <p:cNvSpPr/>
          <p:nvPr/>
        </p:nvSpPr>
        <p:spPr>
          <a:xfrm>
            <a:off x="6204744" y="1588447"/>
            <a:ext cx="5438356" cy="4038599"/>
          </a:xfrm>
          <a:prstGeom prst="round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C1EC0-8A9B-65F3-11CF-178102F0D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7792" y="2097175"/>
            <a:ext cx="4634855" cy="3995650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1A1633"/>
                </a:solidFill>
                <a:ea typeface="+mn-lt"/>
                <a:cs typeface="+mn-lt"/>
              </a:rPr>
              <a:t>Aplicação</a:t>
            </a:r>
            <a:r>
              <a:rPr lang="en-US" b="1" dirty="0">
                <a:solidFill>
                  <a:srgbClr val="1A1633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rgbClr val="1A1633"/>
                </a:solidFill>
                <a:ea typeface="+mn-lt"/>
                <a:cs typeface="+mn-lt"/>
              </a:rPr>
              <a:t>Prática</a:t>
            </a:r>
            <a:endParaRPr lang="en-US" b="1" dirty="0">
              <a:solidFill>
                <a:srgbClr val="1A1633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 err="1">
                <a:solidFill>
                  <a:srgbClr val="1A1633"/>
                </a:solidFill>
                <a:ea typeface="+mn-lt"/>
                <a:cs typeface="+mn-lt"/>
              </a:rPr>
              <a:t>Análise</a:t>
            </a:r>
            <a:r>
              <a:rPr lang="en-US" dirty="0">
                <a:solidFill>
                  <a:srgbClr val="1A1633"/>
                </a:solidFill>
                <a:ea typeface="+mn-lt"/>
                <a:cs typeface="+mn-lt"/>
              </a:rPr>
              <a:t> de interfaces </a:t>
            </a:r>
            <a:r>
              <a:rPr lang="en-US" dirty="0" err="1">
                <a:solidFill>
                  <a:srgbClr val="1A1633"/>
                </a:solidFill>
                <a:ea typeface="+mn-lt"/>
                <a:cs typeface="+mn-lt"/>
              </a:rPr>
              <a:t>existentes</a:t>
            </a:r>
            <a:endParaRPr lang="en-US" dirty="0" err="1">
              <a:solidFill>
                <a:srgbClr val="1A1633"/>
              </a:solidFill>
            </a:endParaRPr>
          </a:p>
          <a:p>
            <a:pPr>
              <a:buFont typeface="Arial"/>
              <a:buChar char="•"/>
            </a:pPr>
            <a:r>
              <a:rPr lang="en-US" dirty="0" err="1">
                <a:solidFill>
                  <a:srgbClr val="1A1633"/>
                </a:solidFill>
                <a:ea typeface="+mn-lt"/>
                <a:cs typeface="+mn-lt"/>
              </a:rPr>
              <a:t>Criação</a:t>
            </a:r>
            <a:r>
              <a:rPr lang="en-US" dirty="0">
                <a:solidFill>
                  <a:srgbClr val="1A1633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rgbClr val="1A1633"/>
                </a:solidFill>
                <a:ea typeface="+mn-lt"/>
                <a:cs typeface="+mn-lt"/>
              </a:rPr>
              <a:t>protótipos</a:t>
            </a:r>
            <a:r>
              <a:rPr lang="en-US" dirty="0">
                <a:solidFill>
                  <a:srgbClr val="1A1633"/>
                </a:solidFill>
                <a:ea typeface="+mn-lt"/>
                <a:cs typeface="+mn-lt"/>
              </a:rPr>
              <a:t> e testes de </a:t>
            </a:r>
            <a:r>
              <a:rPr lang="en-US" dirty="0" err="1">
                <a:solidFill>
                  <a:srgbClr val="1A1633"/>
                </a:solidFill>
                <a:ea typeface="+mn-lt"/>
                <a:cs typeface="+mn-lt"/>
              </a:rPr>
              <a:t>usabilidade</a:t>
            </a:r>
            <a:endParaRPr lang="en-US" dirty="0" err="1">
              <a:solidFill>
                <a:srgbClr val="1A1633"/>
              </a:solidFill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1A1633"/>
                </a:solidFill>
                <a:ea typeface="+mn-lt"/>
                <a:cs typeface="+mn-lt"/>
              </a:rPr>
              <a:t>Constante </a:t>
            </a:r>
            <a:r>
              <a:rPr lang="en-US" dirty="0" err="1">
                <a:solidFill>
                  <a:srgbClr val="1A1633"/>
                </a:solidFill>
                <a:ea typeface="+mn-lt"/>
                <a:cs typeface="+mn-lt"/>
              </a:rPr>
              <a:t>aprimoramento</a:t>
            </a:r>
            <a:r>
              <a:rPr lang="en-US" dirty="0">
                <a:solidFill>
                  <a:srgbClr val="1A1633"/>
                </a:solidFill>
                <a:ea typeface="+mn-lt"/>
                <a:cs typeface="+mn-lt"/>
              </a:rPr>
              <a:t> das </a:t>
            </a:r>
            <a:r>
              <a:rPr lang="en-US" dirty="0" err="1">
                <a:solidFill>
                  <a:srgbClr val="1A1633"/>
                </a:solidFill>
                <a:ea typeface="+mn-lt"/>
                <a:cs typeface="+mn-lt"/>
              </a:rPr>
              <a:t>habilidades</a:t>
            </a:r>
            <a:r>
              <a:rPr lang="en-US" dirty="0">
                <a:solidFill>
                  <a:srgbClr val="1A1633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A1633"/>
                </a:solidFill>
                <a:ea typeface="+mn-lt"/>
                <a:cs typeface="+mn-lt"/>
              </a:rPr>
              <a:t>em</a:t>
            </a:r>
            <a:r>
              <a:rPr lang="en-US" dirty="0">
                <a:solidFill>
                  <a:srgbClr val="1A1633"/>
                </a:solidFill>
                <a:ea typeface="+mn-lt"/>
                <a:cs typeface="+mn-lt"/>
              </a:rPr>
              <a:t> UX/UI</a:t>
            </a:r>
            <a:endParaRPr lang="en-US">
              <a:solidFill>
                <a:srgbClr val="1A1633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1A16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041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BC3A2-8AA5-B78C-D4BE-BB6E4D1EE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>
                <a:ea typeface="+mj-lt"/>
                <a:cs typeface="+mj-lt"/>
              </a:rPr>
              <a:t>O que </a:t>
            </a:r>
            <a:r>
              <a:rPr lang="en-US" err="1">
                <a:ea typeface="+mj-lt"/>
                <a:cs typeface="+mj-lt"/>
              </a:rPr>
              <a:t>são</a:t>
            </a:r>
            <a:r>
              <a:rPr lang="en-US">
                <a:ea typeface="+mj-lt"/>
                <a:cs typeface="+mj-lt"/>
              </a:rPr>
              <a:t> Padrões de Interface?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3AA73D-84C4-0D95-0EF5-8872C37B47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411910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158706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B0780-2FD7-813C-3F99-4951E4E1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sz="4400">
                <a:ea typeface="+mj-lt"/>
                <a:cs typeface="+mj-lt"/>
              </a:rPr>
              <a:t>O que é Usabilidade?</a:t>
            </a:r>
            <a:endParaRPr lang="en-US" sz="4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26A96E-7783-D816-698C-1E182737FD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972000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886012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DA591-F706-4422-28E0-F042B1A4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ea typeface="+mj-lt"/>
                <a:cs typeface="+mj-lt"/>
              </a:rPr>
              <a:t>Benefícios</a:t>
            </a:r>
            <a:r>
              <a:rPr lang="en-US" dirty="0">
                <a:ea typeface="+mj-lt"/>
                <a:cs typeface="+mj-lt"/>
              </a:rPr>
              <a:t> dos </a:t>
            </a:r>
            <a:r>
              <a:rPr lang="en-US" dirty="0" err="1">
                <a:ea typeface="+mj-lt"/>
                <a:cs typeface="+mj-lt"/>
              </a:rPr>
              <a:t>Padrões</a:t>
            </a:r>
            <a:r>
              <a:rPr lang="en-US" dirty="0">
                <a:ea typeface="+mj-lt"/>
                <a:cs typeface="+mj-lt"/>
              </a:rPr>
              <a:t> de Interface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59C3E7-D59B-44C4-9BBD-3BC2A41A0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54876B-FB01-4E58-9C9F-3D510011B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2329" y="4018501"/>
            <a:ext cx="1468514" cy="1521012"/>
            <a:chOff x="8926879" y="88028"/>
            <a:chExt cx="1468514" cy="1521012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6EE14B10-2C91-4CF8-ABB6-7E21AA98C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153221" y="88028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A93B35E-1AB2-4CCC-91AC-122E57A18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8926879" y="221946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951197-11BD-489A-BF2C-E542541AB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455555" y="532490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9572B-AB6D-257B-FEBC-8425FEF3B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259" y="1400509"/>
            <a:ext cx="5904246" cy="4572000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b="1" err="1">
                <a:solidFill>
                  <a:srgbClr val="FFFFFF"/>
                </a:solidFill>
                <a:ea typeface="+mn-lt"/>
                <a:cs typeface="+mn-lt"/>
              </a:rPr>
              <a:t>Consistência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endParaRPr lang="en-US" b="1" dirty="0">
              <a:solidFill>
                <a:srgbClr val="FFFFFF"/>
              </a:solidFill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Previsibilidade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facilidade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uso</a:t>
            </a:r>
            <a:endParaRPr lang="en-US">
              <a:solidFill>
                <a:srgbClr val="FFFFFF"/>
              </a:solidFill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Usuários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já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familiarizados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com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elementos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de outros sites/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aplicativos</a:t>
            </a:r>
            <a:endParaRPr lang="en-US">
              <a:solidFill>
                <a:srgbClr val="FFFFFF"/>
              </a:solidFill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Exemplo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: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Ícone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lupa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para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busca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ícone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carrinho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para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compras</a:t>
            </a:r>
            <a:endParaRPr lang="en-US">
              <a:solidFill>
                <a:srgbClr val="FFFFFF"/>
              </a:solidFill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DED94-63A1-8FE6-D414-25E19F766809}"/>
              </a:ext>
            </a:extLst>
          </p:cNvPr>
          <p:cNvSpPr txBox="1"/>
          <p:nvPr/>
        </p:nvSpPr>
        <p:spPr>
          <a:xfrm>
            <a:off x="1393657" y="293771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err="1"/>
              <a:t>Consistência</a:t>
            </a:r>
            <a:endParaRPr lang="en-US" sz="20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011EEC-1665-F288-8236-E5FE6FF186D8}"/>
              </a:ext>
            </a:extLst>
          </p:cNvPr>
          <p:cNvSpPr txBox="1"/>
          <p:nvPr/>
        </p:nvSpPr>
        <p:spPr>
          <a:xfrm>
            <a:off x="1393657" y="348247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>
                <a:solidFill>
                  <a:srgbClr val="40367F"/>
                </a:solidFill>
              </a:rPr>
              <a:t>Familiaridade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12C50-0C9C-762F-2F3F-E6F3C4FA2574}"/>
              </a:ext>
            </a:extLst>
          </p:cNvPr>
          <p:cNvSpPr txBox="1"/>
          <p:nvPr/>
        </p:nvSpPr>
        <p:spPr>
          <a:xfrm>
            <a:off x="1393657" y="402723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>
                <a:solidFill>
                  <a:srgbClr val="40367F"/>
                </a:solidFill>
              </a:rPr>
              <a:t>Eficiência</a:t>
            </a:r>
            <a:endParaRPr lang="en-US" dirty="0" err="1">
              <a:solidFill>
                <a:srgbClr val="40367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84D525-DEFA-89A8-6792-1167DEF84147}"/>
              </a:ext>
            </a:extLst>
          </p:cNvPr>
          <p:cNvSpPr txBox="1"/>
          <p:nvPr/>
        </p:nvSpPr>
        <p:spPr>
          <a:xfrm>
            <a:off x="1393657" y="457199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>
                <a:solidFill>
                  <a:srgbClr val="40367F"/>
                </a:solidFill>
              </a:rPr>
              <a:t>Acessibilidade</a:t>
            </a:r>
            <a:endParaRPr lang="en-US" dirty="0" err="1">
              <a:solidFill>
                <a:srgbClr val="40367F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19D1A9-887F-2691-BC80-1378444E625F}"/>
              </a:ext>
            </a:extLst>
          </p:cNvPr>
          <p:cNvCxnSpPr/>
          <p:nvPr/>
        </p:nvCxnSpPr>
        <p:spPr>
          <a:xfrm>
            <a:off x="4177463" y="1610728"/>
            <a:ext cx="13235" cy="3955582"/>
          </a:xfrm>
          <a:prstGeom prst="straightConnector1">
            <a:avLst/>
          </a:prstGeom>
          <a:ln/>
          <a:effectLst>
            <a:outerShdw blurRad="165100" dist="241300" dir="4320000">
              <a:srgbClr val="FFFFFF">
                <a:alpha val="40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2A68999-BEF2-3664-AAAE-74B0390E0727}"/>
              </a:ext>
            </a:extLst>
          </p:cNvPr>
          <p:cNvSpPr/>
          <p:nvPr/>
        </p:nvSpPr>
        <p:spPr>
          <a:xfrm rot="5400000">
            <a:off x="4251158" y="2997867"/>
            <a:ext cx="280736" cy="290763"/>
          </a:xfrm>
          <a:prstGeom prst="triangle">
            <a:avLst/>
          </a:prstGeom>
          <a:solidFill>
            <a:srgbClr val="990E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94966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DA591-F706-4422-28E0-F042B1A4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ea typeface="+mj-lt"/>
                <a:cs typeface="+mj-lt"/>
              </a:rPr>
              <a:t>Benefícios</a:t>
            </a:r>
            <a:r>
              <a:rPr lang="en-US" dirty="0">
                <a:ea typeface="+mj-lt"/>
                <a:cs typeface="+mj-lt"/>
              </a:rPr>
              <a:t> dos </a:t>
            </a:r>
            <a:r>
              <a:rPr lang="en-US" dirty="0" err="1">
                <a:ea typeface="+mj-lt"/>
                <a:cs typeface="+mj-lt"/>
              </a:rPr>
              <a:t>Padrões</a:t>
            </a:r>
            <a:r>
              <a:rPr lang="en-US" dirty="0">
                <a:ea typeface="+mj-lt"/>
                <a:cs typeface="+mj-lt"/>
              </a:rPr>
              <a:t> de Interface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59C3E7-D59B-44C4-9BBD-3BC2A41A0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54876B-FB01-4E58-9C9F-3D510011B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2329" y="4018501"/>
            <a:ext cx="1468514" cy="1521012"/>
            <a:chOff x="8926879" y="88028"/>
            <a:chExt cx="1468514" cy="1521012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6EE14B10-2C91-4CF8-ABB6-7E21AA98C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153221" y="88028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A93B35E-1AB2-4CCC-91AC-122E57A18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8926879" y="221946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951197-11BD-489A-BF2C-E542541AB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455555" y="532490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9572B-AB6D-257B-FEBC-8425FEF3B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259" y="1400509"/>
            <a:ext cx="5904246" cy="4572000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FFFF"/>
                </a:solidFill>
                <a:ea typeface="+mn-lt"/>
                <a:cs typeface="+mn-lt"/>
              </a:rPr>
              <a:t>Familiaridade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endParaRPr lang="en-US" b="1" dirty="0">
              <a:solidFill>
                <a:srgbClr val="FFFFFF"/>
              </a:solidFill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Redução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da curva de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aprendizado</a:t>
            </a:r>
            <a:endParaRPr lang="en-US" err="1">
              <a:solidFill>
                <a:srgbClr val="FFFFFF"/>
              </a:solidFill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Foco no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conteúdo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funcionalidades</a:t>
            </a:r>
            <a:endParaRPr lang="en-US" err="1">
              <a:solidFill>
                <a:srgbClr val="FFFFFF"/>
              </a:solidFill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Exemplo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: Menu de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navegação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no topo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ou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lateral,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botões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ação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com cores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padrão</a:t>
            </a:r>
            <a:endParaRPr lang="en-US" err="1">
              <a:solidFill>
                <a:srgbClr val="FFFFFF"/>
              </a:solidFill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DED94-63A1-8FE6-D414-25E19F766809}"/>
              </a:ext>
            </a:extLst>
          </p:cNvPr>
          <p:cNvSpPr txBox="1"/>
          <p:nvPr/>
        </p:nvSpPr>
        <p:spPr>
          <a:xfrm>
            <a:off x="1393657" y="293771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err="1">
                <a:solidFill>
                  <a:srgbClr val="40367F"/>
                </a:solidFill>
              </a:rPr>
              <a:t>Consistência</a:t>
            </a:r>
            <a:endParaRPr lang="en-US" sz="2000">
              <a:solidFill>
                <a:srgbClr val="40367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011EEC-1665-F288-8236-E5FE6FF186D8}"/>
              </a:ext>
            </a:extLst>
          </p:cNvPr>
          <p:cNvSpPr txBox="1"/>
          <p:nvPr/>
        </p:nvSpPr>
        <p:spPr>
          <a:xfrm>
            <a:off x="1393657" y="348247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/>
              <a:t>Familiaridade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12C50-0C9C-762F-2F3F-E6F3C4FA2574}"/>
              </a:ext>
            </a:extLst>
          </p:cNvPr>
          <p:cNvSpPr txBox="1"/>
          <p:nvPr/>
        </p:nvSpPr>
        <p:spPr>
          <a:xfrm>
            <a:off x="1393657" y="402723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>
                <a:solidFill>
                  <a:srgbClr val="40367F"/>
                </a:solidFill>
              </a:rPr>
              <a:t>Eficiência</a:t>
            </a:r>
            <a:endParaRPr lang="en-US" dirty="0" err="1">
              <a:solidFill>
                <a:srgbClr val="40367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84D525-DEFA-89A8-6792-1167DEF84147}"/>
              </a:ext>
            </a:extLst>
          </p:cNvPr>
          <p:cNvSpPr txBox="1"/>
          <p:nvPr/>
        </p:nvSpPr>
        <p:spPr>
          <a:xfrm>
            <a:off x="1393657" y="457199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>
                <a:solidFill>
                  <a:srgbClr val="40367F"/>
                </a:solidFill>
              </a:rPr>
              <a:t>Acessibilidade</a:t>
            </a:r>
            <a:endParaRPr lang="en-US" dirty="0" err="1">
              <a:solidFill>
                <a:srgbClr val="40367F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19D1A9-887F-2691-BC80-1378444E625F}"/>
              </a:ext>
            </a:extLst>
          </p:cNvPr>
          <p:cNvCxnSpPr/>
          <p:nvPr/>
        </p:nvCxnSpPr>
        <p:spPr>
          <a:xfrm>
            <a:off x="4177463" y="1610728"/>
            <a:ext cx="13235" cy="3955582"/>
          </a:xfrm>
          <a:prstGeom prst="straightConnector1">
            <a:avLst/>
          </a:prstGeom>
          <a:ln/>
          <a:effectLst>
            <a:outerShdw blurRad="165100" dist="241300" dir="4320000">
              <a:srgbClr val="FFFFFF">
                <a:alpha val="40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2A68999-BEF2-3664-AAAE-74B0390E0727}"/>
              </a:ext>
            </a:extLst>
          </p:cNvPr>
          <p:cNvSpPr/>
          <p:nvPr/>
        </p:nvSpPr>
        <p:spPr>
          <a:xfrm rot="5400000">
            <a:off x="4225328" y="3514477"/>
            <a:ext cx="280736" cy="290763"/>
          </a:xfrm>
          <a:prstGeom prst="triangle">
            <a:avLst/>
          </a:prstGeom>
          <a:solidFill>
            <a:srgbClr val="990E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80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DA591-F706-4422-28E0-F042B1A4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ea typeface="+mj-lt"/>
                <a:cs typeface="+mj-lt"/>
              </a:rPr>
              <a:t>Benefícios</a:t>
            </a:r>
            <a:r>
              <a:rPr lang="en-US" dirty="0">
                <a:ea typeface="+mj-lt"/>
                <a:cs typeface="+mj-lt"/>
              </a:rPr>
              <a:t> dos </a:t>
            </a:r>
            <a:r>
              <a:rPr lang="en-US" dirty="0" err="1">
                <a:ea typeface="+mj-lt"/>
                <a:cs typeface="+mj-lt"/>
              </a:rPr>
              <a:t>Padrões</a:t>
            </a:r>
            <a:r>
              <a:rPr lang="en-US" dirty="0">
                <a:ea typeface="+mj-lt"/>
                <a:cs typeface="+mj-lt"/>
              </a:rPr>
              <a:t> de Interface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59C3E7-D59B-44C4-9BBD-3BC2A41A0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54876B-FB01-4E58-9C9F-3D510011B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2329" y="4018501"/>
            <a:ext cx="1468514" cy="1521012"/>
            <a:chOff x="8926879" y="88028"/>
            <a:chExt cx="1468514" cy="1521012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6EE14B10-2C91-4CF8-ABB6-7E21AA98C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153221" y="88028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A93B35E-1AB2-4CCC-91AC-122E57A18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8926879" y="221946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951197-11BD-489A-BF2C-E542541AB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455555" y="532490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9572B-AB6D-257B-FEBC-8425FEF3B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259" y="1400509"/>
            <a:ext cx="5904246" cy="4572000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FFFF"/>
                </a:solidFill>
                <a:ea typeface="+mn-lt"/>
                <a:cs typeface="+mn-lt"/>
              </a:rPr>
              <a:t>Eficiência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endParaRPr lang="en-US" b="1" dirty="0">
              <a:solidFill>
                <a:srgbClr val="FFFFFF"/>
              </a:solidFill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Facilita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desenvolvimento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manutenção</a:t>
            </a:r>
            <a:endParaRPr lang="en-US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Reutilização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componentes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testados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aprovados</a:t>
            </a:r>
            <a:endParaRPr lang="en-US" err="1">
              <a:solidFill>
                <a:srgbClr val="FFFFFF"/>
              </a:solidFill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Exemplo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: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Bibliotecas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componentes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como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Bootstrap, Material UI</a:t>
            </a:r>
            <a:endParaRPr lang="en-US" dirty="0">
              <a:solidFill>
                <a:srgbClr val="FFFFFF"/>
              </a:solidFill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DED94-63A1-8FE6-D414-25E19F766809}"/>
              </a:ext>
            </a:extLst>
          </p:cNvPr>
          <p:cNvSpPr txBox="1"/>
          <p:nvPr/>
        </p:nvSpPr>
        <p:spPr>
          <a:xfrm>
            <a:off x="1393657" y="293771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err="1">
                <a:solidFill>
                  <a:srgbClr val="40367F"/>
                </a:solidFill>
              </a:rPr>
              <a:t>Consistência</a:t>
            </a:r>
            <a:endParaRPr lang="en-US" sz="2000">
              <a:solidFill>
                <a:srgbClr val="40367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011EEC-1665-F288-8236-E5FE6FF186D8}"/>
              </a:ext>
            </a:extLst>
          </p:cNvPr>
          <p:cNvSpPr txBox="1"/>
          <p:nvPr/>
        </p:nvSpPr>
        <p:spPr>
          <a:xfrm>
            <a:off x="1393657" y="348247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solidFill>
                  <a:srgbClr val="40367F"/>
                </a:solidFill>
              </a:rPr>
              <a:t>Familiaridade</a:t>
            </a:r>
            <a:endParaRPr lang="en-US" sz="2000">
              <a:solidFill>
                <a:srgbClr val="40367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12C50-0C9C-762F-2F3F-E6F3C4FA2574}"/>
              </a:ext>
            </a:extLst>
          </p:cNvPr>
          <p:cNvSpPr txBox="1"/>
          <p:nvPr/>
        </p:nvSpPr>
        <p:spPr>
          <a:xfrm>
            <a:off x="1393657" y="402723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err="1"/>
              <a:t>Eficiência</a:t>
            </a:r>
            <a:endParaRPr lang="en-US" sz="2000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84D525-DEFA-89A8-6792-1167DEF84147}"/>
              </a:ext>
            </a:extLst>
          </p:cNvPr>
          <p:cNvSpPr txBox="1"/>
          <p:nvPr/>
        </p:nvSpPr>
        <p:spPr>
          <a:xfrm>
            <a:off x="1393657" y="457199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>
                <a:solidFill>
                  <a:srgbClr val="40367F"/>
                </a:solidFill>
              </a:rPr>
              <a:t>Acessibilidade</a:t>
            </a:r>
            <a:endParaRPr lang="en-US" dirty="0" err="1">
              <a:solidFill>
                <a:srgbClr val="40367F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19D1A9-887F-2691-BC80-1378444E625F}"/>
              </a:ext>
            </a:extLst>
          </p:cNvPr>
          <p:cNvCxnSpPr/>
          <p:nvPr/>
        </p:nvCxnSpPr>
        <p:spPr>
          <a:xfrm>
            <a:off x="4177463" y="1610728"/>
            <a:ext cx="13235" cy="3955582"/>
          </a:xfrm>
          <a:prstGeom prst="straightConnector1">
            <a:avLst/>
          </a:prstGeom>
          <a:ln/>
          <a:effectLst>
            <a:outerShdw blurRad="165100" dist="241300" dir="4320000">
              <a:srgbClr val="FFFFFF">
                <a:alpha val="40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2A68999-BEF2-3664-AAAE-74B0390E0727}"/>
              </a:ext>
            </a:extLst>
          </p:cNvPr>
          <p:cNvSpPr/>
          <p:nvPr/>
        </p:nvSpPr>
        <p:spPr>
          <a:xfrm rot="5400000">
            <a:off x="4225328" y="4082748"/>
            <a:ext cx="280736" cy="290763"/>
          </a:xfrm>
          <a:prstGeom prst="triangle">
            <a:avLst/>
          </a:prstGeom>
          <a:solidFill>
            <a:srgbClr val="990E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53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DA591-F706-4422-28E0-F042B1A4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ea typeface="+mj-lt"/>
                <a:cs typeface="+mj-lt"/>
              </a:rPr>
              <a:t>Benefícios</a:t>
            </a:r>
            <a:r>
              <a:rPr lang="en-US" dirty="0">
                <a:ea typeface="+mj-lt"/>
                <a:cs typeface="+mj-lt"/>
              </a:rPr>
              <a:t> dos </a:t>
            </a:r>
            <a:r>
              <a:rPr lang="en-US" dirty="0" err="1">
                <a:ea typeface="+mj-lt"/>
                <a:cs typeface="+mj-lt"/>
              </a:rPr>
              <a:t>Padrões</a:t>
            </a:r>
            <a:r>
              <a:rPr lang="en-US" dirty="0">
                <a:ea typeface="+mj-lt"/>
                <a:cs typeface="+mj-lt"/>
              </a:rPr>
              <a:t> de Interface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59C3E7-D59B-44C4-9BBD-3BC2A41A0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54876B-FB01-4E58-9C9F-3D510011B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2329" y="4018501"/>
            <a:ext cx="1468514" cy="1521012"/>
            <a:chOff x="8926879" y="88028"/>
            <a:chExt cx="1468514" cy="1521012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6EE14B10-2C91-4CF8-ABB6-7E21AA98C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153221" y="88028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A93B35E-1AB2-4CCC-91AC-122E57A18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8926879" y="221946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951197-11BD-489A-BF2C-E542541AB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455555" y="532490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9572B-AB6D-257B-FEBC-8425FEF3B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259" y="1400509"/>
            <a:ext cx="5904246" cy="4572000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FFFF"/>
                </a:solidFill>
                <a:ea typeface="+mn-lt"/>
                <a:cs typeface="+mn-lt"/>
              </a:rPr>
              <a:t>Acessibilidade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endParaRPr lang="en-US" b="1" dirty="0">
              <a:solidFill>
                <a:srgbClr val="FFFFFF"/>
              </a:solidFill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Inclusão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pessoas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com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deficiência</a:t>
            </a:r>
            <a:endParaRPr lang="en-US" dirty="0" err="1">
              <a:solidFill>
                <a:srgbClr val="FFFFFF">
                  <a:alpha val="60000"/>
                </a:srgbClr>
              </a:solidFill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Boas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práticas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já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incorporadas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em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muitos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padrões</a:t>
            </a:r>
            <a:endParaRPr lang="en-US" dirty="0" err="1">
              <a:solidFill>
                <a:srgbClr val="FFFFFF">
                  <a:alpha val="60000"/>
                </a:srgbClr>
              </a:solidFill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Exemplo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: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Uso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de cores com alto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contraste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textos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alternativos para imagens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DED94-63A1-8FE6-D414-25E19F766809}"/>
              </a:ext>
            </a:extLst>
          </p:cNvPr>
          <p:cNvSpPr txBox="1"/>
          <p:nvPr/>
        </p:nvSpPr>
        <p:spPr>
          <a:xfrm>
            <a:off x="1393657" y="293771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err="1">
                <a:solidFill>
                  <a:srgbClr val="40367F"/>
                </a:solidFill>
              </a:rPr>
              <a:t>Consistência</a:t>
            </a:r>
            <a:endParaRPr lang="en-US" sz="2000">
              <a:solidFill>
                <a:srgbClr val="40367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011EEC-1665-F288-8236-E5FE6FF186D8}"/>
              </a:ext>
            </a:extLst>
          </p:cNvPr>
          <p:cNvSpPr txBox="1"/>
          <p:nvPr/>
        </p:nvSpPr>
        <p:spPr>
          <a:xfrm>
            <a:off x="1393657" y="348247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solidFill>
                  <a:srgbClr val="40367F"/>
                </a:solidFill>
              </a:rPr>
              <a:t>Familiaridade</a:t>
            </a:r>
            <a:endParaRPr lang="en-US" sz="2000">
              <a:solidFill>
                <a:srgbClr val="40367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12C50-0C9C-762F-2F3F-E6F3C4FA2574}"/>
              </a:ext>
            </a:extLst>
          </p:cNvPr>
          <p:cNvSpPr txBox="1"/>
          <p:nvPr/>
        </p:nvSpPr>
        <p:spPr>
          <a:xfrm>
            <a:off x="1393657" y="402723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err="1">
                <a:solidFill>
                  <a:srgbClr val="40367F"/>
                </a:solidFill>
              </a:rPr>
              <a:t>Eficiência</a:t>
            </a:r>
            <a:endParaRPr lang="en-US" sz="2000">
              <a:solidFill>
                <a:srgbClr val="40367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84D525-DEFA-89A8-6792-1167DEF84147}"/>
              </a:ext>
            </a:extLst>
          </p:cNvPr>
          <p:cNvSpPr txBox="1"/>
          <p:nvPr/>
        </p:nvSpPr>
        <p:spPr>
          <a:xfrm>
            <a:off x="1393657" y="457199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err="1"/>
              <a:t>Acessibilidade</a:t>
            </a:r>
            <a:endParaRPr lang="en-US" sz="2000" b="1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19D1A9-887F-2691-BC80-1378444E625F}"/>
              </a:ext>
            </a:extLst>
          </p:cNvPr>
          <p:cNvCxnSpPr/>
          <p:nvPr/>
        </p:nvCxnSpPr>
        <p:spPr>
          <a:xfrm>
            <a:off x="4177463" y="1610728"/>
            <a:ext cx="13235" cy="3955582"/>
          </a:xfrm>
          <a:prstGeom prst="straightConnector1">
            <a:avLst/>
          </a:prstGeom>
          <a:ln/>
          <a:effectLst>
            <a:outerShdw blurRad="165100" dist="241300" dir="4320000">
              <a:srgbClr val="FFFFFF">
                <a:alpha val="40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2A68999-BEF2-3664-AAAE-74B0390E0727}"/>
              </a:ext>
            </a:extLst>
          </p:cNvPr>
          <p:cNvSpPr/>
          <p:nvPr/>
        </p:nvSpPr>
        <p:spPr>
          <a:xfrm rot="5400000">
            <a:off x="4225328" y="4625189"/>
            <a:ext cx="280736" cy="290763"/>
          </a:xfrm>
          <a:prstGeom prst="triangle">
            <a:avLst/>
          </a:prstGeom>
          <a:solidFill>
            <a:srgbClr val="990E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68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DA591-F706-4422-28E0-F042B1A4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err="1">
                <a:ea typeface="+mj-lt"/>
                <a:cs typeface="+mj-lt"/>
              </a:rPr>
              <a:t>Princípios</a:t>
            </a:r>
            <a:r>
              <a:rPr lang="en-US">
                <a:ea typeface="+mj-lt"/>
                <a:cs typeface="+mj-lt"/>
              </a:rPr>
              <a:t> de Usabilidade</a:t>
            </a:r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59C3E7-D59B-44C4-9BBD-3BC2A41A0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54876B-FB01-4E58-9C9F-3D510011B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2329" y="4018501"/>
            <a:ext cx="1468514" cy="1521012"/>
            <a:chOff x="8926879" y="88028"/>
            <a:chExt cx="1468514" cy="1521012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6EE14B10-2C91-4CF8-ABB6-7E21AA98C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153221" y="88028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A93B35E-1AB2-4CCC-91AC-122E57A18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8926879" y="221946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951197-11BD-489A-BF2C-E542541AB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455555" y="532490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9572B-AB6D-257B-FEBC-8425FEF3B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259" y="1400509"/>
            <a:ext cx="5904246" cy="4572000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FFFF"/>
                </a:solidFill>
                <a:ea typeface="+mn-lt"/>
                <a:cs typeface="+mn-lt"/>
              </a:rPr>
              <a:t>Clareza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endParaRPr lang="en-US" b="1" dirty="0">
              <a:solidFill>
                <a:srgbClr val="FFFFFF"/>
              </a:solidFill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Interface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fácil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entender</a:t>
            </a:r>
            <a:endParaRPr lang="en-US" dirty="0" err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Organização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visual,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textos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concisos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ações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previsíveis</a:t>
            </a:r>
            <a:endParaRPr lang="en-US" dirty="0" err="1">
              <a:solidFill>
                <a:srgbClr val="FFFFFF">
                  <a:alpha val="60000"/>
                </a:srgbClr>
              </a:solidFill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Exemplo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: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Uso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títulos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subtítulos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hierarquia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visual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clara</a:t>
            </a:r>
            <a:endParaRPr lang="en-US" dirty="0" err="1">
              <a:solidFill>
                <a:srgbClr val="FFFFFF">
                  <a:alpha val="60000"/>
                </a:srgbClr>
              </a:solidFill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DED94-63A1-8FE6-D414-25E19F766809}"/>
              </a:ext>
            </a:extLst>
          </p:cNvPr>
          <p:cNvSpPr txBox="1"/>
          <p:nvPr/>
        </p:nvSpPr>
        <p:spPr>
          <a:xfrm>
            <a:off x="1393657" y="204871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err="1"/>
              <a:t>Clareza</a:t>
            </a:r>
            <a:endParaRPr lang="en-US" sz="20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011EEC-1665-F288-8236-E5FE6FF186D8}"/>
              </a:ext>
            </a:extLst>
          </p:cNvPr>
          <p:cNvSpPr txBox="1"/>
          <p:nvPr/>
        </p:nvSpPr>
        <p:spPr>
          <a:xfrm>
            <a:off x="1393657" y="259347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40367F"/>
                </a:solidFill>
              </a:rPr>
              <a:t>Simplicidade</a:t>
            </a:r>
            <a:endParaRPr lang="en-US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12C50-0C9C-762F-2F3F-E6F3C4FA2574}"/>
              </a:ext>
            </a:extLst>
          </p:cNvPr>
          <p:cNvSpPr txBox="1"/>
          <p:nvPr/>
        </p:nvSpPr>
        <p:spPr>
          <a:xfrm>
            <a:off x="1393657" y="313823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40367F"/>
                </a:solidFill>
              </a:rPr>
              <a:t>Eficiência</a:t>
            </a:r>
            <a:endParaRPr lang="en-US" sz="2000">
              <a:solidFill>
                <a:srgbClr val="40367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84D525-DEFA-89A8-6792-1167DEF84147}"/>
              </a:ext>
            </a:extLst>
          </p:cNvPr>
          <p:cNvSpPr txBox="1"/>
          <p:nvPr/>
        </p:nvSpPr>
        <p:spPr>
          <a:xfrm>
            <a:off x="1393657" y="368299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>
                <a:solidFill>
                  <a:srgbClr val="40367F"/>
                </a:solidFill>
              </a:rPr>
              <a:t>Consistência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19D1A9-887F-2691-BC80-1378444E625F}"/>
              </a:ext>
            </a:extLst>
          </p:cNvPr>
          <p:cNvCxnSpPr/>
          <p:nvPr/>
        </p:nvCxnSpPr>
        <p:spPr>
          <a:xfrm flipH="1">
            <a:off x="4163484" y="1574443"/>
            <a:ext cx="23050" cy="4617795"/>
          </a:xfrm>
          <a:prstGeom prst="straightConnector1">
            <a:avLst/>
          </a:prstGeom>
          <a:ln/>
          <a:effectLst>
            <a:outerShdw blurRad="165100" dist="241300" dir="4320000">
              <a:srgbClr val="FFFFFF">
                <a:alpha val="40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2A68999-BEF2-3664-AAAE-74B0390E0727}"/>
              </a:ext>
            </a:extLst>
          </p:cNvPr>
          <p:cNvSpPr/>
          <p:nvPr/>
        </p:nvSpPr>
        <p:spPr>
          <a:xfrm rot="5400000">
            <a:off x="4256386" y="2100410"/>
            <a:ext cx="280736" cy="290763"/>
          </a:xfrm>
          <a:prstGeom prst="triangle">
            <a:avLst/>
          </a:prstGeom>
          <a:solidFill>
            <a:srgbClr val="990E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92479-78F1-CB65-58F8-460D209DF346}"/>
              </a:ext>
            </a:extLst>
          </p:cNvPr>
          <p:cNvSpPr txBox="1"/>
          <p:nvPr/>
        </p:nvSpPr>
        <p:spPr>
          <a:xfrm>
            <a:off x="1393656" y="422680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40367F"/>
                </a:solidFill>
              </a:rPr>
              <a:t>Flexibilidade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CE365-8CE3-5826-0424-008581A1990B}"/>
              </a:ext>
            </a:extLst>
          </p:cNvPr>
          <p:cNvSpPr txBox="1"/>
          <p:nvPr/>
        </p:nvSpPr>
        <p:spPr>
          <a:xfrm>
            <a:off x="1393655" y="478016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40367F"/>
                </a:solidFill>
              </a:rPr>
              <a:t>Tolerância</a:t>
            </a:r>
            <a:r>
              <a:rPr lang="en-US" sz="2000" dirty="0">
                <a:solidFill>
                  <a:srgbClr val="40367F"/>
                </a:solidFill>
              </a:rPr>
              <a:t> à Erros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D59FB-209B-AF1F-8457-959B6B7B1B7A}"/>
              </a:ext>
            </a:extLst>
          </p:cNvPr>
          <p:cNvSpPr txBox="1"/>
          <p:nvPr/>
        </p:nvSpPr>
        <p:spPr>
          <a:xfrm>
            <a:off x="1393657" y="5370285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err="1">
                <a:solidFill>
                  <a:srgbClr val="40367F"/>
                </a:solidFill>
              </a:rPr>
              <a:t>Acessibilidade</a:t>
            </a:r>
            <a:endParaRPr lang="en-US" sz="2000">
              <a:solidFill>
                <a:srgbClr val="4036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732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DA591-F706-4422-28E0-F042B1A4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err="1">
                <a:ea typeface="+mj-lt"/>
                <a:cs typeface="+mj-lt"/>
              </a:rPr>
              <a:t>Princípios</a:t>
            </a:r>
            <a:r>
              <a:rPr lang="en-US">
                <a:ea typeface="+mj-lt"/>
                <a:cs typeface="+mj-lt"/>
              </a:rPr>
              <a:t> de Usabilidade</a:t>
            </a:r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59C3E7-D59B-44C4-9BBD-3BC2A41A0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54876B-FB01-4E58-9C9F-3D510011B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2329" y="4018501"/>
            <a:ext cx="1468514" cy="1521012"/>
            <a:chOff x="8926879" y="88028"/>
            <a:chExt cx="1468514" cy="1521012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6EE14B10-2C91-4CF8-ABB6-7E21AA98C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153221" y="88028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A93B35E-1AB2-4CCC-91AC-122E57A18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8926879" y="221946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951197-11BD-489A-BF2C-E542541AB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455555" y="532490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9572B-AB6D-257B-FEBC-8425FEF3B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259" y="1400509"/>
            <a:ext cx="5904246" cy="4572000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FFFF"/>
                </a:solidFill>
                <a:ea typeface="+mn-lt"/>
                <a:cs typeface="+mn-lt"/>
              </a:rPr>
              <a:t>Simplicidade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endParaRPr lang="en-US" b="1" dirty="0">
              <a:solidFill>
                <a:srgbClr val="FFFFFF"/>
              </a:solidFill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Evitar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elementos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desnecessários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ou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complexos</a:t>
            </a:r>
            <a:endParaRPr lang="en-US" dirty="0" err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Foco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na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funcionalidade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essencial</a:t>
            </a:r>
            <a:endParaRPr lang="en-US" dirty="0" err="1">
              <a:solidFill>
                <a:srgbClr val="FFFFFF">
                  <a:alpha val="60000"/>
                </a:srgbClr>
              </a:solidFill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Exemplo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: Formulários com campos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relevantes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evitar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excesso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informações</a:t>
            </a:r>
            <a:endParaRPr lang="en-US" dirty="0" err="1">
              <a:solidFill>
                <a:srgbClr val="FFFFFF">
                  <a:alpha val="60000"/>
                </a:srgbClr>
              </a:solidFill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DED94-63A1-8FE6-D414-25E19F766809}"/>
              </a:ext>
            </a:extLst>
          </p:cNvPr>
          <p:cNvSpPr txBox="1"/>
          <p:nvPr/>
        </p:nvSpPr>
        <p:spPr>
          <a:xfrm>
            <a:off x="1393657" y="204871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err="1">
                <a:solidFill>
                  <a:srgbClr val="40367F"/>
                </a:solidFill>
              </a:rPr>
              <a:t>Clareza</a:t>
            </a:r>
            <a:endParaRPr lang="en-US" sz="2000">
              <a:solidFill>
                <a:srgbClr val="40367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011EEC-1665-F288-8236-E5FE6FF186D8}"/>
              </a:ext>
            </a:extLst>
          </p:cNvPr>
          <p:cNvSpPr txBox="1"/>
          <p:nvPr/>
        </p:nvSpPr>
        <p:spPr>
          <a:xfrm>
            <a:off x="1393657" y="259347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err="1"/>
              <a:t>Simplicidade</a:t>
            </a:r>
            <a:endParaRPr lang="en-US" sz="20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12C50-0C9C-762F-2F3F-E6F3C4FA2574}"/>
              </a:ext>
            </a:extLst>
          </p:cNvPr>
          <p:cNvSpPr txBox="1"/>
          <p:nvPr/>
        </p:nvSpPr>
        <p:spPr>
          <a:xfrm>
            <a:off x="1393657" y="313823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40367F"/>
                </a:solidFill>
              </a:rPr>
              <a:t>Eficiência</a:t>
            </a:r>
            <a:endParaRPr lang="en-US" sz="2000">
              <a:solidFill>
                <a:srgbClr val="40367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84D525-DEFA-89A8-6792-1167DEF84147}"/>
              </a:ext>
            </a:extLst>
          </p:cNvPr>
          <p:cNvSpPr txBox="1"/>
          <p:nvPr/>
        </p:nvSpPr>
        <p:spPr>
          <a:xfrm>
            <a:off x="1393657" y="368299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>
                <a:solidFill>
                  <a:srgbClr val="40367F"/>
                </a:solidFill>
              </a:rPr>
              <a:t>Consistência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19D1A9-887F-2691-BC80-1378444E625F}"/>
              </a:ext>
            </a:extLst>
          </p:cNvPr>
          <p:cNvCxnSpPr/>
          <p:nvPr/>
        </p:nvCxnSpPr>
        <p:spPr>
          <a:xfrm flipH="1">
            <a:off x="4163484" y="1574443"/>
            <a:ext cx="23050" cy="4617795"/>
          </a:xfrm>
          <a:prstGeom prst="straightConnector1">
            <a:avLst/>
          </a:prstGeom>
          <a:ln/>
          <a:effectLst>
            <a:outerShdw blurRad="165100" dist="241300" dir="4320000">
              <a:srgbClr val="FFFFFF">
                <a:alpha val="40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2A68999-BEF2-3664-AAAE-74B0390E0727}"/>
              </a:ext>
            </a:extLst>
          </p:cNvPr>
          <p:cNvSpPr/>
          <p:nvPr/>
        </p:nvSpPr>
        <p:spPr>
          <a:xfrm rot="5400000">
            <a:off x="4243471" y="2629475"/>
            <a:ext cx="280736" cy="290763"/>
          </a:xfrm>
          <a:prstGeom prst="triangle">
            <a:avLst/>
          </a:prstGeom>
          <a:solidFill>
            <a:srgbClr val="990E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92479-78F1-CB65-58F8-460D209DF346}"/>
              </a:ext>
            </a:extLst>
          </p:cNvPr>
          <p:cNvSpPr txBox="1"/>
          <p:nvPr/>
        </p:nvSpPr>
        <p:spPr>
          <a:xfrm>
            <a:off x="1393656" y="422680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40367F"/>
                </a:solidFill>
              </a:rPr>
              <a:t>Flexibilidade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CE365-8CE3-5826-0424-008581A1990B}"/>
              </a:ext>
            </a:extLst>
          </p:cNvPr>
          <p:cNvSpPr txBox="1"/>
          <p:nvPr/>
        </p:nvSpPr>
        <p:spPr>
          <a:xfrm>
            <a:off x="1393655" y="478016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40367F"/>
                </a:solidFill>
              </a:rPr>
              <a:t>Tolerância</a:t>
            </a:r>
            <a:r>
              <a:rPr lang="en-US" sz="2000" dirty="0">
                <a:solidFill>
                  <a:srgbClr val="40367F"/>
                </a:solidFill>
              </a:rPr>
              <a:t> à Erros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D59FB-209B-AF1F-8457-959B6B7B1B7A}"/>
              </a:ext>
            </a:extLst>
          </p:cNvPr>
          <p:cNvSpPr txBox="1"/>
          <p:nvPr/>
        </p:nvSpPr>
        <p:spPr>
          <a:xfrm>
            <a:off x="1393657" y="5370285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err="1">
                <a:solidFill>
                  <a:srgbClr val="40367F"/>
                </a:solidFill>
              </a:rPr>
              <a:t>Acessibilidade</a:t>
            </a:r>
            <a:endParaRPr lang="en-US" sz="2000">
              <a:solidFill>
                <a:srgbClr val="4036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032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AnalogousFromRegularSeedLeftStep">
      <a:dk1>
        <a:srgbClr val="000000"/>
      </a:dk1>
      <a:lt1>
        <a:srgbClr val="FFFFFF"/>
      </a:lt1>
      <a:dk2>
        <a:srgbClr val="1A1633"/>
      </a:dk2>
      <a:lt2>
        <a:srgbClr val="F0F0F3"/>
      </a:lt2>
      <a:accent1>
        <a:srgbClr val="A2A61D"/>
      </a:accent1>
      <a:accent2>
        <a:srgbClr val="D58B17"/>
      </a:accent2>
      <a:accent3>
        <a:srgbClr val="E74D29"/>
      </a:accent3>
      <a:accent4>
        <a:srgbClr val="D51742"/>
      </a:accent4>
      <a:accent5>
        <a:srgbClr val="E729A3"/>
      </a:accent5>
      <a:accent6>
        <a:srgbClr val="CA17D5"/>
      </a:accent6>
      <a:hlink>
        <a:srgbClr val="5B58C7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3DFloatVTI</vt:lpstr>
      <vt:lpstr>Padrões de Interface e Usabilidade</vt:lpstr>
      <vt:lpstr>O que são Padrões de Interface?</vt:lpstr>
      <vt:lpstr>O que é Usabilidade?</vt:lpstr>
      <vt:lpstr>Benefícios dos Padrões de Interface</vt:lpstr>
      <vt:lpstr>Benefícios dos Padrões de Interface</vt:lpstr>
      <vt:lpstr>Benefícios dos Padrões de Interface</vt:lpstr>
      <vt:lpstr>Benefícios dos Padrões de Interface</vt:lpstr>
      <vt:lpstr>Princípios de Usabilidade</vt:lpstr>
      <vt:lpstr>Princípios de Usabilidade</vt:lpstr>
      <vt:lpstr>Princípios de Usabilidade</vt:lpstr>
      <vt:lpstr>Princípios de Usabilidade</vt:lpstr>
      <vt:lpstr>Princípios de Usabilidade</vt:lpstr>
      <vt:lpstr>Princípios de Usabilidade</vt:lpstr>
      <vt:lpstr>Princípios de Usabilidade</vt:lpstr>
      <vt:lpstr>Conclusão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248</cp:revision>
  <dcterms:created xsi:type="dcterms:W3CDTF">2024-09-11T19:32:37Z</dcterms:created>
  <dcterms:modified xsi:type="dcterms:W3CDTF">2024-09-11T20:26:01Z</dcterms:modified>
</cp:coreProperties>
</file>