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2646"/>
    <a:srgbClr val="BDB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5EC9-C597-B889-3F2A-F6837D4A8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C0ACE-7954-DDA9-3C7D-69504FF04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8FEFA-E8C3-D38F-F6D7-29531455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D8FC-C248-5845-BDE7-4E8E620D8183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FEC9D-41B9-400F-FED0-7AE8223C1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FDE86-7C59-29AA-1ACD-E657D90F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E64A-C7C4-DA42-953D-4E4423BDE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1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CFC1-66C4-0EFF-F496-2575DD26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ABE23-F758-2817-3B78-2617CA651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6EF23-5020-94CB-3B23-492E289FD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D8FC-C248-5845-BDE7-4E8E620D8183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9508A-3DC8-E126-14A3-5503B094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D7879-3429-A011-9037-F27960A1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E64A-C7C4-DA42-953D-4E4423BDE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8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50B23-2D24-8055-4736-E6E35B3FB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F409B-0977-BBD8-1DA8-598DF4249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9D214-2BCF-8A58-8B8F-7B2B2021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D8FC-C248-5845-BDE7-4E8E620D8183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E0BA8-B058-4026-06BD-77B98BAA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BE0B9-FEF5-0FDB-A5FD-31BC2813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E64A-C7C4-DA42-953D-4E4423BDE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6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9CA3-7DB8-EEA8-0D18-ABE7F07E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61199-593A-0FF6-EDF9-A88037505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60E6F-6C65-5129-31F6-6135D1346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D8FC-C248-5845-BDE7-4E8E620D8183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3DC15-BE27-DBD1-7B1A-43834AA1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74AEF-5784-1ECE-8FA9-34F67A98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E64A-C7C4-DA42-953D-4E4423BDE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3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92C0-0255-686F-6F2D-7A95E372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B679D-0B11-1F0B-DEBD-97A418A4C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5BCF7-3D47-0F8E-DD2D-A5FB92EEA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D8FC-C248-5845-BDE7-4E8E620D8183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77C3F-B1C5-0B5F-C622-16FFC1BD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E720D-CA1F-3869-616A-0A6DBD91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E64A-C7C4-DA42-953D-4E4423BDE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8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8D17-3CF6-9C65-5461-9327F98D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8F563-B205-258F-8986-E5361C811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0DEB3-E415-2C53-B860-89DFDF195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A701C-CD9A-213A-7468-A3F9DE57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D8FC-C248-5845-BDE7-4E8E620D8183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17FC3-6F12-E357-8960-8E45AB278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E1DB4-0EAA-1D77-10C3-D6F90E9F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E64A-C7C4-DA42-953D-4E4423BDE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7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7500-F43C-6E88-4222-5CE280EE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8CCA6-5220-48C8-F9B5-5A3625886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D779-81BF-2C28-E741-080EF9121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CB8EAB-1705-7A1F-1B87-C6510CDF8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7897D-81F5-E9D0-575B-BCB75A587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F3864A-939A-EDF0-A3F8-787D317A9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D8FC-C248-5845-BDE7-4E8E620D8183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0B80D5-0CEF-AE44-C446-51681CCF1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306DA-41D5-EA0E-7F7B-5DEC7104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E64A-C7C4-DA42-953D-4E4423BDE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5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C949-D85B-4BB4-9264-3ACBE97B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A67334-A28A-3202-1A89-2340BE1C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D8FC-C248-5845-BDE7-4E8E620D8183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CC980-D5C2-2AB9-7427-DC977685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6C1EF-00E5-BAD3-66D4-3EAB6762D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E64A-C7C4-DA42-953D-4E4423BDE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9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F5B0F-B3D4-738E-F373-E74B10E8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D8FC-C248-5845-BDE7-4E8E620D8183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757E3-677F-4EB9-2298-B9F0B012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821D9-1CA8-EFA2-C9B0-A7630B25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E64A-C7C4-DA42-953D-4E4423BDE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0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504BE-611D-C89D-BB63-B3C4F7958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40730-2E70-8576-4D72-8221265ED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18189-A614-E836-8BC3-DF429641E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C7262-BCF5-E61F-FD76-114766E0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D8FC-C248-5845-BDE7-4E8E620D8183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7AEB6-B890-63E3-BAD9-07DDF7F2B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D6B4D-B63F-508B-87DE-6CED75426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E64A-C7C4-DA42-953D-4E4423BDE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5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BAAD8-B1EE-43A5-80CF-0A389B1EA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30F65-924D-6141-E4C6-6B67FA83D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A3814-3568-4E73-39F0-5878CDFB6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2E628-5A6F-70FB-C15A-A8410033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D8FC-C248-5845-BDE7-4E8E620D8183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D820F-9BEC-938D-C86A-E06AB155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6C948-57C3-14D7-56E3-6F119C3F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E64A-C7C4-DA42-953D-4E4423BDE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6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B7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5B0C0-7766-B9F5-AA47-1322277A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BA534-4664-CA8F-67BC-07F2AB69C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DA035-5AD8-8DF3-32FB-DDB21A2A0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36D8FC-C248-5845-BDE7-4E8E620D8183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BF89-1701-C01A-9813-F63D17C89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29A83-04D1-B8A8-9760-09BA92755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9EE64A-C7C4-DA42-953D-4E4423BDE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0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257F3F6C-32CC-EC3C-F581-A5867E1BA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777697-CD03-A25F-C7E7-AFC57481E213}"/>
              </a:ext>
            </a:extLst>
          </p:cNvPr>
          <p:cNvSpPr txBox="1">
            <a:spLocks/>
          </p:cNvSpPr>
          <p:nvPr/>
        </p:nvSpPr>
        <p:spPr>
          <a:xfrm>
            <a:off x="2072640" y="2011522"/>
            <a:ext cx="9144000" cy="268239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ts val="6000"/>
              </a:lnSpc>
              <a:spcBef>
                <a:spcPct val="0"/>
              </a:spcBef>
              <a:buNone/>
              <a:defRPr sz="6600" b="1" i="0" kern="1200">
                <a:solidFill>
                  <a:srgbClr val="032646"/>
                </a:solidFill>
                <a:latin typeface="HelveticaNeueLT Std Blk Cn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WP4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93BF1-853B-D0A6-8476-A9C5C915AE96}"/>
              </a:ext>
            </a:extLst>
          </p:cNvPr>
          <p:cNvSpPr txBox="1">
            <a:spLocks/>
          </p:cNvSpPr>
          <p:nvPr/>
        </p:nvSpPr>
        <p:spPr>
          <a:xfrm>
            <a:off x="2072640" y="404907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bg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Daniel Campa</a:t>
            </a:r>
          </a:p>
        </p:txBody>
      </p:sp>
    </p:spTree>
    <p:extLst>
      <p:ext uri="{BB962C8B-B14F-4D97-AF65-F5344CB8AC3E}">
        <p14:creationId xmlns:p14="http://schemas.microsoft.com/office/powerpoint/2010/main" val="270111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ED6E4-87E8-8AEB-446A-D59610A5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3264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BF042-22EB-C039-A930-899C5A0E9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32646"/>
                </a:solidFill>
              </a:rPr>
              <a:t>How to use git-filter-repo</a:t>
            </a:r>
          </a:p>
          <a:p>
            <a:pPr lvl="1"/>
            <a:r>
              <a:rPr lang="en-US" dirty="0">
                <a:solidFill>
                  <a:srgbClr val="032646"/>
                </a:solidFill>
              </a:rPr>
              <a:t>Tool for removing history from git repository</a:t>
            </a:r>
          </a:p>
          <a:p>
            <a:pPr lvl="1"/>
            <a:endParaRPr lang="en-US" dirty="0">
              <a:solidFill>
                <a:srgbClr val="032646"/>
              </a:solidFill>
            </a:endParaRPr>
          </a:p>
          <a:p>
            <a:r>
              <a:rPr lang="en-US" dirty="0">
                <a:solidFill>
                  <a:srgbClr val="032646"/>
                </a:solidFill>
              </a:rPr>
              <a:t>Motivation</a:t>
            </a:r>
          </a:p>
          <a:p>
            <a:pPr lvl="1"/>
            <a:r>
              <a:rPr lang="en-US" dirty="0">
                <a:solidFill>
                  <a:srgbClr val="032646"/>
                </a:solidFill>
              </a:rPr>
              <a:t>git tracks all history</a:t>
            </a:r>
          </a:p>
          <a:p>
            <a:pPr lvl="1"/>
            <a:r>
              <a:rPr lang="en-US" dirty="0">
                <a:solidFill>
                  <a:srgbClr val="032646"/>
                </a:solidFill>
              </a:rPr>
              <a:t>Sensitive data (passwords)</a:t>
            </a:r>
          </a:p>
          <a:p>
            <a:pPr lvl="1"/>
            <a:r>
              <a:rPr lang="en-US" dirty="0">
                <a:solidFill>
                  <a:srgbClr val="032646"/>
                </a:solidFill>
              </a:rPr>
              <a:t>Large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4EB976-27B9-EE18-127F-1C374555A6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06" r="7310" b="15099"/>
          <a:stretch/>
        </p:blipFill>
        <p:spPr>
          <a:xfrm>
            <a:off x="6096000" y="3429000"/>
            <a:ext cx="5617029" cy="24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2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93A00-8A77-BC25-43AB-7F8748487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93454-9430-B901-AB97-3073B96D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3264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A7BDF-5C32-79EB-BF3A-2BEF01581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32646"/>
                </a:solidFill>
              </a:rPr>
              <a:t>Those with a background in Computer Science</a:t>
            </a:r>
          </a:p>
          <a:p>
            <a:r>
              <a:rPr lang="en-US" dirty="0">
                <a:solidFill>
                  <a:srgbClr val="032646"/>
                </a:solidFill>
              </a:rPr>
              <a:t>Minimal git experience</a:t>
            </a:r>
          </a:p>
          <a:p>
            <a:r>
              <a:rPr lang="en-US" dirty="0">
                <a:solidFill>
                  <a:srgbClr val="032646"/>
                </a:solidFill>
              </a:rPr>
              <a:t>Basic Linux commands</a:t>
            </a:r>
          </a:p>
        </p:txBody>
      </p:sp>
    </p:spTree>
    <p:extLst>
      <p:ext uri="{BB962C8B-B14F-4D97-AF65-F5344CB8AC3E}">
        <p14:creationId xmlns:p14="http://schemas.microsoft.com/office/powerpoint/2010/main" val="153963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3AE5A-06DA-5883-E477-ABCCB3AF7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82E10-A3A3-08AE-EECB-78EC0901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3264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7B04A-C6D9-2BC3-6F6E-95D8137E7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>
                <a:solidFill>
                  <a:srgbClr val="032646"/>
                </a:solidFill>
              </a:rPr>
              <a:t>Webpage</a:t>
            </a:r>
          </a:p>
          <a:p>
            <a:pPr lvl="1"/>
            <a:r>
              <a:rPr lang="en-US" dirty="0">
                <a:solidFill>
                  <a:srgbClr val="032646"/>
                </a:solidFill>
              </a:rPr>
              <a:t>Created using markdown</a:t>
            </a:r>
          </a:p>
          <a:p>
            <a:pPr lvl="1"/>
            <a:endParaRPr lang="en-US" dirty="0">
              <a:solidFill>
                <a:srgbClr val="032646"/>
              </a:solidFill>
            </a:endParaRPr>
          </a:p>
          <a:p>
            <a:r>
              <a:rPr lang="en-US" dirty="0">
                <a:solidFill>
                  <a:srgbClr val="032646"/>
                </a:solidFill>
              </a:rPr>
              <a:t>Markdown Pros</a:t>
            </a:r>
          </a:p>
          <a:p>
            <a:pPr lvl="1"/>
            <a:r>
              <a:rPr lang="en-US" dirty="0">
                <a:solidFill>
                  <a:srgbClr val="032646"/>
                </a:solidFill>
              </a:rPr>
              <a:t>Easy to create</a:t>
            </a:r>
          </a:p>
          <a:p>
            <a:pPr lvl="1"/>
            <a:r>
              <a:rPr lang="en-US" dirty="0">
                <a:solidFill>
                  <a:srgbClr val="032646"/>
                </a:solidFill>
              </a:rPr>
              <a:t>Scales automatically for split screen</a:t>
            </a:r>
          </a:p>
          <a:p>
            <a:pPr lvl="1"/>
            <a:r>
              <a:rPr lang="en-US" dirty="0">
                <a:solidFill>
                  <a:srgbClr val="032646"/>
                </a:solidFill>
              </a:rPr>
              <a:t>Industry standard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E3D28B-B8C0-BA80-38B5-A8A8BE83F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30" y="1898023"/>
            <a:ext cx="6279060" cy="321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4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234E8-35D7-FE04-4E00-7FA99E0F4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4C9B-AED7-89A0-4949-8E82E8EB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3264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Usability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D5114-2D88-3F2A-B1FD-F3B34EB86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32646"/>
                </a:solidFill>
              </a:rPr>
              <a:t>Tester</a:t>
            </a:r>
          </a:p>
          <a:p>
            <a:pPr lvl="1"/>
            <a:r>
              <a:rPr lang="en-US" dirty="0">
                <a:solidFill>
                  <a:srgbClr val="032646"/>
                </a:solidFill>
              </a:rPr>
              <a:t>Computer Science student</a:t>
            </a:r>
          </a:p>
          <a:p>
            <a:pPr lvl="1"/>
            <a:r>
              <a:rPr lang="en-US" dirty="0">
                <a:solidFill>
                  <a:srgbClr val="032646"/>
                </a:solidFill>
              </a:rPr>
              <a:t>Matched target audience well</a:t>
            </a:r>
          </a:p>
          <a:p>
            <a:pPr lvl="1"/>
            <a:endParaRPr lang="en-US" dirty="0">
              <a:solidFill>
                <a:srgbClr val="032646"/>
              </a:solidFill>
            </a:endParaRPr>
          </a:p>
          <a:p>
            <a:r>
              <a:rPr lang="en-US" dirty="0">
                <a:solidFill>
                  <a:srgbClr val="032646"/>
                </a:solidFill>
              </a:rPr>
              <a:t>Conditions</a:t>
            </a:r>
          </a:p>
          <a:p>
            <a:pPr lvl="1"/>
            <a:r>
              <a:rPr lang="en-US" dirty="0">
                <a:solidFill>
                  <a:srgbClr val="032646"/>
                </a:solidFill>
              </a:rPr>
              <a:t>My laptop</a:t>
            </a:r>
          </a:p>
          <a:p>
            <a:pPr lvl="1"/>
            <a:r>
              <a:rPr lang="en-US" dirty="0">
                <a:solidFill>
                  <a:srgbClr val="032646"/>
                </a:solidFill>
              </a:rPr>
              <a:t>Artificial scenario</a:t>
            </a:r>
          </a:p>
          <a:p>
            <a:pPr lvl="1"/>
            <a:endParaRPr lang="en-US" dirty="0">
              <a:solidFill>
                <a:srgbClr val="032646"/>
              </a:solidFill>
            </a:endParaRPr>
          </a:p>
          <a:p>
            <a:r>
              <a:rPr lang="en-US" dirty="0">
                <a:solidFill>
                  <a:srgbClr val="032646"/>
                </a:solidFill>
              </a:rPr>
              <a:t>Lessons</a:t>
            </a:r>
          </a:p>
          <a:p>
            <a:pPr lvl="1"/>
            <a:r>
              <a:rPr lang="en-US" dirty="0">
                <a:solidFill>
                  <a:srgbClr val="032646"/>
                </a:solidFill>
              </a:rPr>
              <a:t>Don’t imply or assume anything</a:t>
            </a:r>
          </a:p>
          <a:p>
            <a:pPr lvl="1"/>
            <a:r>
              <a:rPr lang="en-US" dirty="0">
                <a:solidFill>
                  <a:srgbClr val="032646"/>
                </a:solidFill>
              </a:rPr>
              <a:t>More verifying steps</a:t>
            </a:r>
          </a:p>
        </p:txBody>
      </p:sp>
    </p:spTree>
    <p:extLst>
      <p:ext uri="{BB962C8B-B14F-4D97-AF65-F5344CB8AC3E}">
        <p14:creationId xmlns:p14="http://schemas.microsoft.com/office/powerpoint/2010/main" val="2956087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C2D985-6CCA-F471-AAD7-9E8D9C515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6096000" cy="34027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BAEFB3-2104-7E3B-657F-355D2F5F1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02725"/>
            <a:ext cx="6096000" cy="34027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B5E3C5-5AA8-BF82-EB04-9FFF9FF48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"/>
            <a:ext cx="6096000" cy="34027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F835AB-E9DA-3D80-2A8F-A4D348D528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402725"/>
            <a:ext cx="6096000" cy="340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949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83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Helvetica Neue</vt:lpstr>
      <vt:lpstr>Office Theme</vt:lpstr>
      <vt:lpstr>PowerPoint Presentation</vt:lpstr>
      <vt:lpstr>Purpose</vt:lpstr>
      <vt:lpstr>Audience</vt:lpstr>
      <vt:lpstr>Conventions</vt:lpstr>
      <vt:lpstr>Usability Test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Campa</dc:creator>
  <cp:lastModifiedBy>Daniel Campa</cp:lastModifiedBy>
  <cp:revision>8</cp:revision>
  <dcterms:created xsi:type="dcterms:W3CDTF">2024-10-29T20:09:07Z</dcterms:created>
  <dcterms:modified xsi:type="dcterms:W3CDTF">2024-10-30T12:37:03Z</dcterms:modified>
</cp:coreProperties>
</file>