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56A4-718B-4229-8772-CC0C79DACFC2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1012-C90F-41A6-85E8-F6C78D16B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90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56A4-718B-4229-8772-CC0C79DACFC2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1012-C90F-41A6-85E8-F6C78D16B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228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56A4-718B-4229-8772-CC0C79DACFC2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1012-C90F-41A6-85E8-F6C78D16B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99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56A4-718B-4229-8772-CC0C79DACFC2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1012-C90F-41A6-85E8-F6C78D16B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166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56A4-718B-4229-8772-CC0C79DACFC2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1012-C90F-41A6-85E8-F6C78D16B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51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56A4-718B-4229-8772-CC0C79DACFC2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1012-C90F-41A6-85E8-F6C78D16B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412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56A4-718B-4229-8772-CC0C79DACFC2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1012-C90F-41A6-85E8-F6C78D16B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551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56A4-718B-4229-8772-CC0C79DACFC2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1012-C90F-41A6-85E8-F6C78D16B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08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56A4-718B-4229-8772-CC0C79DACFC2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1012-C90F-41A6-85E8-F6C78D16B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97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56A4-718B-4229-8772-CC0C79DACFC2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1012-C90F-41A6-85E8-F6C78D16B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093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56A4-718B-4229-8772-CC0C79DACFC2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1012-C90F-41A6-85E8-F6C78D16B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24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356A4-718B-4229-8772-CC0C79DACFC2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11012-C90F-41A6-85E8-F6C78D16B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636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US" b="0" i="0" u="none" strike="noStrike" baseline="0" dirty="0">
                <a:solidFill>
                  <a:prstClr val="black"/>
                </a:solidFill>
                <a:latin typeface="Times New Roman" panose="02020603050405020304" pitchFamily="18" charset="0"/>
              </a:rPr>
              <a:t>Four Tier Architecture for Web Application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88957" y="1978923"/>
            <a:ext cx="2306472" cy="41762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 Applications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835018" y="1978924"/>
            <a:ext cx="2306472" cy="41762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 Container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233311" y="1978923"/>
            <a:ext cx="2306472" cy="41762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EJB Container</a:t>
            </a:r>
          </a:p>
        </p:txBody>
      </p:sp>
      <p:sp>
        <p:nvSpPr>
          <p:cNvPr id="34" name="Flowchart: Magnetic Disk 33"/>
          <p:cNvSpPr/>
          <p:nvPr/>
        </p:nvSpPr>
        <p:spPr>
          <a:xfrm>
            <a:off x="10495129" y="3175834"/>
            <a:ext cx="1282890" cy="1760561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Database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85799" y="4002743"/>
            <a:ext cx="1624083" cy="5049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Browser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449168" y="3962223"/>
            <a:ext cx="1084997" cy="4383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JSF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574504" y="2953923"/>
            <a:ext cx="1624083" cy="5049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Session Bean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574504" y="3928921"/>
            <a:ext cx="1624083" cy="5049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Session Bean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574504" y="4954135"/>
            <a:ext cx="1624083" cy="5049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Session Bean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695429" y="4255227"/>
            <a:ext cx="113958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787555" y="3934901"/>
            <a:ext cx="1047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Network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6110778" y="4208303"/>
            <a:ext cx="113958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202903" y="3887977"/>
            <a:ext cx="98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202903" y="4181404"/>
            <a:ext cx="98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Remote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9541488" y="4208303"/>
            <a:ext cx="95364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579021" y="3887977"/>
            <a:ext cx="98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JDBC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579021" y="4181404"/>
            <a:ext cx="98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Network</a:t>
            </a:r>
          </a:p>
        </p:txBody>
      </p:sp>
    </p:spTree>
    <p:extLst>
      <p:ext uri="{BB962C8B-B14F-4D97-AF65-F5344CB8AC3E}">
        <p14:creationId xmlns:p14="http://schemas.microsoft.com/office/powerpoint/2010/main" val="554540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27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Four Tier Architecture for Web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Maisha Mehrin</dc:creator>
  <cp:lastModifiedBy>Maisha Mehrin</cp:lastModifiedBy>
  <cp:revision>2</cp:revision>
  <dcterms:created xsi:type="dcterms:W3CDTF">2016-08-04T20:53:50Z</dcterms:created>
  <dcterms:modified xsi:type="dcterms:W3CDTF">2016-08-04T20:58:31Z</dcterms:modified>
</cp:coreProperties>
</file>