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58" r:id="rId2"/>
    <p:sldMasterId id="2147483876" r:id="rId3"/>
    <p:sldMasterId id="2147483894" r:id="rId4"/>
    <p:sldMasterId id="2147483912" r:id="rId5"/>
    <p:sldMasterId id="2147483930" r:id="rId6"/>
  </p:sldMasterIdLst>
  <p:sldIdLst>
    <p:sldId id="256" r:id="rId7"/>
    <p:sldId id="257" r:id="rId8"/>
    <p:sldId id="267" r:id="rId9"/>
    <p:sldId id="258" r:id="rId10"/>
    <p:sldId id="268" r:id="rId11"/>
    <p:sldId id="259" r:id="rId12"/>
    <p:sldId id="260" r:id="rId13"/>
    <p:sldId id="261" r:id="rId14"/>
    <p:sldId id="264" r:id="rId15"/>
    <p:sldId id="262" r:id="rId16"/>
    <p:sldId id="263"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8F0A5-73B0-42B5-9E07-629EC8C92D1C}" v="20" dt="2022-06-28T15:32:07.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n Jakobovits" userId="ba4d9cf6-447a-47e2-a82a-33fe4d2c8f4f" providerId="ADAL" clId="{6A78F0A5-73B0-42B5-9E07-629EC8C92D1C}"/>
    <pc:docChg chg="undo redo custSel addSld delSld modSld modMainMaster">
      <pc:chgData name="Ilan Jakobovits" userId="ba4d9cf6-447a-47e2-a82a-33fe4d2c8f4f" providerId="ADAL" clId="{6A78F0A5-73B0-42B5-9E07-629EC8C92D1C}" dt="2022-06-28T15:42:34.310" v="6108" actId="20577"/>
      <pc:docMkLst>
        <pc:docMk/>
      </pc:docMkLst>
      <pc:sldChg chg="modSp mod">
        <pc:chgData name="Ilan Jakobovits" userId="ba4d9cf6-447a-47e2-a82a-33fe4d2c8f4f" providerId="ADAL" clId="{6A78F0A5-73B0-42B5-9E07-629EC8C92D1C}" dt="2022-06-28T15:25:56.560" v="4311"/>
        <pc:sldMkLst>
          <pc:docMk/>
          <pc:sldMk cId="69796147" sldId="256"/>
        </pc:sldMkLst>
        <pc:spChg chg="mod">
          <ac:chgData name="Ilan Jakobovits" userId="ba4d9cf6-447a-47e2-a82a-33fe4d2c8f4f" providerId="ADAL" clId="{6A78F0A5-73B0-42B5-9E07-629EC8C92D1C}" dt="2022-06-28T15:25:56.560" v="4311"/>
          <ac:spMkLst>
            <pc:docMk/>
            <pc:sldMk cId="69796147" sldId="256"/>
            <ac:spMk id="2" creationId="{13676C3D-8097-A73D-30A8-5C76420BE6A4}"/>
          </ac:spMkLst>
        </pc:spChg>
        <pc:spChg chg="mod">
          <ac:chgData name="Ilan Jakobovits" userId="ba4d9cf6-447a-47e2-a82a-33fe4d2c8f4f" providerId="ADAL" clId="{6A78F0A5-73B0-42B5-9E07-629EC8C92D1C}" dt="2022-06-28T15:25:56.560" v="4311"/>
          <ac:spMkLst>
            <pc:docMk/>
            <pc:sldMk cId="69796147" sldId="256"/>
            <ac:spMk id="3" creationId="{85E347C1-915D-6391-BBA5-D16C26BFC202}"/>
          </ac:spMkLst>
        </pc:spChg>
      </pc:sldChg>
      <pc:sldChg chg="addSp delSp modSp mod setBg delDesignElem">
        <pc:chgData name="Ilan Jakobovits" userId="ba4d9cf6-447a-47e2-a82a-33fe4d2c8f4f" providerId="ADAL" clId="{6A78F0A5-73B0-42B5-9E07-629EC8C92D1C}" dt="2022-06-28T15:25:56.560" v="4311"/>
        <pc:sldMkLst>
          <pc:docMk/>
          <pc:sldMk cId="2215941943" sldId="257"/>
        </pc:sldMkLst>
        <pc:spChg chg="mod">
          <ac:chgData name="Ilan Jakobovits" userId="ba4d9cf6-447a-47e2-a82a-33fe4d2c8f4f" providerId="ADAL" clId="{6A78F0A5-73B0-42B5-9E07-629EC8C92D1C}" dt="2022-06-28T15:25:56.560" v="4311"/>
          <ac:spMkLst>
            <pc:docMk/>
            <pc:sldMk cId="2215941943" sldId="257"/>
            <ac:spMk id="2" creationId="{4CAEA04F-9E2A-C036-0C7A-1161C6080981}"/>
          </ac:spMkLst>
        </pc:spChg>
        <pc:spChg chg="add del mod">
          <ac:chgData name="Ilan Jakobovits" userId="ba4d9cf6-447a-47e2-a82a-33fe4d2c8f4f" providerId="ADAL" clId="{6A78F0A5-73B0-42B5-9E07-629EC8C92D1C}" dt="2022-06-28T15:25:56.560" v="4311"/>
          <ac:spMkLst>
            <pc:docMk/>
            <pc:sldMk cId="2215941943" sldId="257"/>
            <ac:spMk id="3" creationId="{652F2B68-8480-5D56-E7A1-F857B70ACF46}"/>
          </ac:spMkLst>
        </pc:spChg>
        <pc:spChg chg="add del mod">
          <ac:chgData name="Ilan Jakobovits" userId="ba4d9cf6-447a-47e2-a82a-33fe4d2c8f4f" providerId="ADAL" clId="{6A78F0A5-73B0-42B5-9E07-629EC8C92D1C}" dt="2022-06-28T15:25:56.560" v="4311"/>
          <ac:spMkLst>
            <pc:docMk/>
            <pc:sldMk cId="2215941943" sldId="257"/>
            <ac:spMk id="6" creationId="{6BFC9644-673A-459F-B3C5-9310A4E50E3B}"/>
          </ac:spMkLst>
        </pc:spChg>
        <pc:spChg chg="add del">
          <ac:chgData name="Ilan Jakobovits" userId="ba4d9cf6-447a-47e2-a82a-33fe4d2c8f4f" providerId="ADAL" clId="{6A78F0A5-73B0-42B5-9E07-629EC8C92D1C}" dt="2022-06-28T14:32:41.431" v="46" actId="26606"/>
          <ac:spMkLst>
            <pc:docMk/>
            <pc:sldMk cId="2215941943" sldId="257"/>
            <ac:spMk id="7" creationId="{6BFC9644-673A-459F-B3C5-9310A4E50E3B}"/>
          </ac:spMkLst>
        </pc:spChg>
        <pc:spChg chg="add del">
          <ac:chgData name="Ilan Jakobovits" userId="ba4d9cf6-447a-47e2-a82a-33fe4d2c8f4f" providerId="ADAL" clId="{6A78F0A5-73B0-42B5-9E07-629EC8C92D1C}" dt="2022-06-28T14:32:31.998" v="42" actId="26606"/>
          <ac:spMkLst>
            <pc:docMk/>
            <pc:sldMk cId="2215941943" sldId="257"/>
            <ac:spMk id="8" creationId="{6BFC9644-673A-459F-B3C5-9310A4E50E3B}"/>
          </ac:spMkLst>
        </pc:spChg>
        <pc:spChg chg="mod">
          <ac:chgData name="Ilan Jakobovits" userId="ba4d9cf6-447a-47e2-a82a-33fe4d2c8f4f" providerId="ADAL" clId="{6A78F0A5-73B0-42B5-9E07-629EC8C92D1C}" dt="2022-06-28T15:25:56.560" v="4311"/>
          <ac:spMkLst>
            <pc:docMk/>
            <pc:sldMk cId="2215941943" sldId="257"/>
            <ac:spMk id="11" creationId="{95B061E9-E435-4E1B-B160-96584A116691}"/>
          </ac:spMkLst>
        </pc:spChg>
        <pc:spChg chg="mod">
          <ac:chgData name="Ilan Jakobovits" userId="ba4d9cf6-447a-47e2-a82a-33fe4d2c8f4f" providerId="ADAL" clId="{6A78F0A5-73B0-42B5-9E07-629EC8C92D1C}" dt="2022-06-28T15:25:56.560" v="4311"/>
          <ac:spMkLst>
            <pc:docMk/>
            <pc:sldMk cId="2215941943" sldId="257"/>
            <ac:spMk id="12" creationId="{3CD7972E-7D38-40EE-A80B-E2A848811EDD}"/>
          </ac:spMkLst>
        </pc:spChg>
        <pc:spChg chg="mod">
          <ac:chgData name="Ilan Jakobovits" userId="ba4d9cf6-447a-47e2-a82a-33fe4d2c8f4f" providerId="ADAL" clId="{6A78F0A5-73B0-42B5-9E07-629EC8C92D1C}" dt="2022-06-28T15:25:56.560" v="4311"/>
          <ac:spMkLst>
            <pc:docMk/>
            <pc:sldMk cId="2215941943" sldId="257"/>
            <ac:spMk id="13" creationId="{524A3B55-746F-419F-8CFF-5F3A4BE14345}"/>
          </ac:spMkLst>
        </pc:spChg>
        <pc:spChg chg="mod">
          <ac:chgData name="Ilan Jakobovits" userId="ba4d9cf6-447a-47e2-a82a-33fe4d2c8f4f" providerId="ADAL" clId="{6A78F0A5-73B0-42B5-9E07-629EC8C92D1C}" dt="2022-06-28T15:25:56.560" v="4311"/>
          <ac:spMkLst>
            <pc:docMk/>
            <pc:sldMk cId="2215941943" sldId="257"/>
            <ac:spMk id="14" creationId="{9C63219B-AD72-4494-935E-F5C70DB5497C}"/>
          </ac:spMkLst>
        </pc:spChg>
        <pc:spChg chg="mod">
          <ac:chgData name="Ilan Jakobovits" userId="ba4d9cf6-447a-47e2-a82a-33fe4d2c8f4f" providerId="ADAL" clId="{6A78F0A5-73B0-42B5-9E07-629EC8C92D1C}" dt="2022-06-28T15:25:56.560" v="4311"/>
          <ac:spMkLst>
            <pc:docMk/>
            <pc:sldMk cId="2215941943" sldId="257"/>
            <ac:spMk id="15" creationId="{15B41FD2-05E2-44E7-8760-09E65D1C6034}"/>
          </ac:spMkLst>
        </pc:spChg>
        <pc:spChg chg="mod">
          <ac:chgData name="Ilan Jakobovits" userId="ba4d9cf6-447a-47e2-a82a-33fe4d2c8f4f" providerId="ADAL" clId="{6A78F0A5-73B0-42B5-9E07-629EC8C92D1C}" dt="2022-06-28T15:25:56.560" v="4311"/>
          <ac:spMkLst>
            <pc:docMk/>
            <pc:sldMk cId="2215941943" sldId="257"/>
            <ac:spMk id="16" creationId="{FE6D63D0-3347-4EE2-8F65-F1C32168FA22}"/>
          </ac:spMkLst>
        </pc:spChg>
        <pc:spChg chg="mod">
          <ac:chgData name="Ilan Jakobovits" userId="ba4d9cf6-447a-47e2-a82a-33fe4d2c8f4f" providerId="ADAL" clId="{6A78F0A5-73B0-42B5-9E07-629EC8C92D1C}" dt="2022-06-28T15:25:56.560" v="4311"/>
          <ac:spMkLst>
            <pc:docMk/>
            <pc:sldMk cId="2215941943" sldId="257"/>
            <ac:spMk id="17" creationId="{538A46A3-DB16-45D5-B636-03EFE39FE96C}"/>
          </ac:spMkLst>
        </pc:spChg>
        <pc:spChg chg="mod">
          <ac:chgData name="Ilan Jakobovits" userId="ba4d9cf6-447a-47e2-a82a-33fe4d2c8f4f" providerId="ADAL" clId="{6A78F0A5-73B0-42B5-9E07-629EC8C92D1C}" dt="2022-06-28T15:25:56.560" v="4311"/>
          <ac:spMkLst>
            <pc:docMk/>
            <pc:sldMk cId="2215941943" sldId="257"/>
            <ac:spMk id="18" creationId="{0B8A2B0E-823F-4BE8-9359-45143BB1248E}"/>
          </ac:spMkLst>
        </pc:spChg>
        <pc:spChg chg="mod">
          <ac:chgData name="Ilan Jakobovits" userId="ba4d9cf6-447a-47e2-a82a-33fe4d2c8f4f" providerId="ADAL" clId="{6A78F0A5-73B0-42B5-9E07-629EC8C92D1C}" dt="2022-06-28T15:25:56.560" v="4311"/>
          <ac:spMkLst>
            <pc:docMk/>
            <pc:sldMk cId="2215941943" sldId="257"/>
            <ac:spMk id="19" creationId="{44516B3C-A8BE-46FC-B643-3DFEB7F28386}"/>
          </ac:spMkLst>
        </pc:spChg>
        <pc:spChg chg="mod">
          <ac:chgData name="Ilan Jakobovits" userId="ba4d9cf6-447a-47e2-a82a-33fe4d2c8f4f" providerId="ADAL" clId="{6A78F0A5-73B0-42B5-9E07-629EC8C92D1C}" dt="2022-06-28T15:25:56.560" v="4311"/>
          <ac:spMkLst>
            <pc:docMk/>
            <pc:sldMk cId="2215941943" sldId="257"/>
            <ac:spMk id="20" creationId="{59FD699C-3920-4E57-BE27-165A3F036C20}"/>
          </ac:spMkLst>
        </pc:spChg>
        <pc:spChg chg="mod">
          <ac:chgData name="Ilan Jakobovits" userId="ba4d9cf6-447a-47e2-a82a-33fe4d2c8f4f" providerId="ADAL" clId="{6A78F0A5-73B0-42B5-9E07-629EC8C92D1C}" dt="2022-06-28T15:25:56.560" v="4311"/>
          <ac:spMkLst>
            <pc:docMk/>
            <pc:sldMk cId="2215941943" sldId="257"/>
            <ac:spMk id="21" creationId="{0FB0C02E-3F53-4889-8ADF-80DBC43F693C}"/>
          </ac:spMkLst>
        </pc:spChg>
        <pc:spChg chg="mod">
          <ac:chgData name="Ilan Jakobovits" userId="ba4d9cf6-447a-47e2-a82a-33fe4d2c8f4f" providerId="ADAL" clId="{6A78F0A5-73B0-42B5-9E07-629EC8C92D1C}" dt="2022-06-28T15:25:56.560" v="4311"/>
          <ac:spMkLst>
            <pc:docMk/>
            <pc:sldMk cId="2215941943" sldId="257"/>
            <ac:spMk id="22" creationId="{F8A0C89C-946F-4BCD-8A27-BB73E37FE525}"/>
          </ac:spMkLst>
        </pc:spChg>
        <pc:spChg chg="mod">
          <ac:chgData name="Ilan Jakobovits" userId="ba4d9cf6-447a-47e2-a82a-33fe4d2c8f4f" providerId="ADAL" clId="{6A78F0A5-73B0-42B5-9E07-629EC8C92D1C}" dt="2022-06-28T15:25:56.560" v="4311"/>
          <ac:spMkLst>
            <pc:docMk/>
            <pc:sldMk cId="2215941943" sldId="257"/>
            <ac:spMk id="23" creationId="{70C83EAF-4E92-4849-A240-B257871DC033}"/>
          </ac:spMkLst>
        </pc:spChg>
        <pc:spChg chg="mod">
          <ac:chgData name="Ilan Jakobovits" userId="ba4d9cf6-447a-47e2-a82a-33fe4d2c8f4f" providerId="ADAL" clId="{6A78F0A5-73B0-42B5-9E07-629EC8C92D1C}" dt="2022-06-28T15:25:56.560" v="4311"/>
          <ac:spMkLst>
            <pc:docMk/>
            <pc:sldMk cId="2215941943" sldId="257"/>
            <ac:spMk id="24" creationId="{320FD164-4D7A-469C-B3F4-B926BFACF53D}"/>
          </ac:spMkLst>
        </pc:spChg>
        <pc:spChg chg="mod">
          <ac:chgData name="Ilan Jakobovits" userId="ba4d9cf6-447a-47e2-a82a-33fe4d2c8f4f" providerId="ADAL" clId="{6A78F0A5-73B0-42B5-9E07-629EC8C92D1C}" dt="2022-06-28T15:25:56.560" v="4311"/>
          <ac:spMkLst>
            <pc:docMk/>
            <pc:sldMk cId="2215941943" sldId="257"/>
            <ac:spMk id="25" creationId="{F6E14D9A-4E63-48FF-95C5-9E8DDFF86C45}"/>
          </ac:spMkLst>
        </pc:spChg>
        <pc:spChg chg="mod">
          <ac:chgData name="Ilan Jakobovits" userId="ba4d9cf6-447a-47e2-a82a-33fe4d2c8f4f" providerId="ADAL" clId="{6A78F0A5-73B0-42B5-9E07-629EC8C92D1C}" dt="2022-06-28T15:25:56.560" v="4311"/>
          <ac:spMkLst>
            <pc:docMk/>
            <pc:sldMk cId="2215941943" sldId="257"/>
            <ac:spMk id="26" creationId="{F3DCD24F-3CA8-4404-B22C-E4C928995F3B}"/>
          </ac:spMkLst>
        </pc:spChg>
        <pc:spChg chg="mod">
          <ac:chgData name="Ilan Jakobovits" userId="ba4d9cf6-447a-47e2-a82a-33fe4d2c8f4f" providerId="ADAL" clId="{6A78F0A5-73B0-42B5-9E07-629EC8C92D1C}" dt="2022-06-28T15:25:56.560" v="4311"/>
          <ac:spMkLst>
            <pc:docMk/>
            <pc:sldMk cId="2215941943" sldId="257"/>
            <ac:spMk id="27" creationId="{8AD2E827-32A3-4BE4-9CC6-8315629177AE}"/>
          </ac:spMkLst>
        </pc:spChg>
        <pc:spChg chg="mod">
          <ac:chgData name="Ilan Jakobovits" userId="ba4d9cf6-447a-47e2-a82a-33fe4d2c8f4f" providerId="ADAL" clId="{6A78F0A5-73B0-42B5-9E07-629EC8C92D1C}" dt="2022-06-28T15:25:56.560" v="4311"/>
          <ac:spMkLst>
            <pc:docMk/>
            <pc:sldMk cId="2215941943" sldId="257"/>
            <ac:spMk id="28" creationId="{47FB2CCC-1230-494F-B2D1-F05E5B8EDF55}"/>
          </ac:spMkLst>
        </pc:spChg>
        <pc:spChg chg="mod">
          <ac:chgData name="Ilan Jakobovits" userId="ba4d9cf6-447a-47e2-a82a-33fe4d2c8f4f" providerId="ADAL" clId="{6A78F0A5-73B0-42B5-9E07-629EC8C92D1C}" dt="2022-06-28T15:25:56.560" v="4311"/>
          <ac:spMkLst>
            <pc:docMk/>
            <pc:sldMk cId="2215941943" sldId="257"/>
            <ac:spMk id="29" creationId="{A5F44514-9274-47E3-9243-CA9356C166B5}"/>
          </ac:spMkLst>
        </pc:spChg>
        <pc:spChg chg="mod">
          <ac:chgData name="Ilan Jakobovits" userId="ba4d9cf6-447a-47e2-a82a-33fe4d2c8f4f" providerId="ADAL" clId="{6A78F0A5-73B0-42B5-9E07-629EC8C92D1C}" dt="2022-06-28T15:25:56.560" v="4311"/>
          <ac:spMkLst>
            <pc:docMk/>
            <pc:sldMk cId="2215941943" sldId="257"/>
            <ac:spMk id="30" creationId="{D06192CD-AD86-4DCA-8B53-4ACCA46583A9}"/>
          </ac:spMkLst>
        </pc:spChg>
        <pc:spChg chg="mod">
          <ac:chgData name="Ilan Jakobovits" userId="ba4d9cf6-447a-47e2-a82a-33fe4d2c8f4f" providerId="ADAL" clId="{6A78F0A5-73B0-42B5-9E07-629EC8C92D1C}" dt="2022-06-28T15:25:56.560" v="4311"/>
          <ac:spMkLst>
            <pc:docMk/>
            <pc:sldMk cId="2215941943" sldId="257"/>
            <ac:spMk id="31" creationId="{99E9203A-21E4-46D8-981A-4B28CA320A69}"/>
          </ac:spMkLst>
        </pc:spChg>
        <pc:spChg chg="mod">
          <ac:chgData name="Ilan Jakobovits" userId="ba4d9cf6-447a-47e2-a82a-33fe4d2c8f4f" providerId="ADAL" clId="{6A78F0A5-73B0-42B5-9E07-629EC8C92D1C}" dt="2022-06-28T15:25:56.560" v="4311"/>
          <ac:spMkLst>
            <pc:docMk/>
            <pc:sldMk cId="2215941943" sldId="257"/>
            <ac:spMk id="32" creationId="{32FCE9B6-FB52-4045-8DCC-E5959B9A403B}"/>
          </ac:spMkLst>
        </pc:spChg>
        <pc:spChg chg="mod">
          <ac:chgData name="Ilan Jakobovits" userId="ba4d9cf6-447a-47e2-a82a-33fe4d2c8f4f" providerId="ADAL" clId="{6A78F0A5-73B0-42B5-9E07-629EC8C92D1C}" dt="2022-06-28T15:25:56.560" v="4311"/>
          <ac:spMkLst>
            <pc:docMk/>
            <pc:sldMk cId="2215941943" sldId="257"/>
            <ac:spMk id="33" creationId="{E4A7025C-CDE8-429A-BBB9-E7380C962388}"/>
          </ac:spMkLst>
        </pc:spChg>
        <pc:spChg chg="mod">
          <ac:chgData name="Ilan Jakobovits" userId="ba4d9cf6-447a-47e2-a82a-33fe4d2c8f4f" providerId="ADAL" clId="{6A78F0A5-73B0-42B5-9E07-629EC8C92D1C}" dt="2022-06-28T15:25:56.560" v="4311"/>
          <ac:spMkLst>
            <pc:docMk/>
            <pc:sldMk cId="2215941943" sldId="257"/>
            <ac:spMk id="34" creationId="{A4EA0256-5DF5-437A-98A7-B79F3E6BB89A}"/>
          </ac:spMkLst>
        </pc:spChg>
        <pc:spChg chg="mod">
          <ac:chgData name="Ilan Jakobovits" userId="ba4d9cf6-447a-47e2-a82a-33fe4d2c8f4f" providerId="ADAL" clId="{6A78F0A5-73B0-42B5-9E07-629EC8C92D1C}" dt="2022-06-28T15:25:56.560" v="4311"/>
          <ac:spMkLst>
            <pc:docMk/>
            <pc:sldMk cId="2215941943" sldId="257"/>
            <ac:spMk id="35" creationId="{90C9433D-9E1C-493B-BEBD-C3081FFA328F}"/>
          </ac:spMkLst>
        </pc:spChg>
        <pc:spChg chg="mod">
          <ac:chgData name="Ilan Jakobovits" userId="ba4d9cf6-447a-47e2-a82a-33fe4d2c8f4f" providerId="ADAL" clId="{6A78F0A5-73B0-42B5-9E07-629EC8C92D1C}" dt="2022-06-28T15:25:56.560" v="4311"/>
          <ac:spMkLst>
            <pc:docMk/>
            <pc:sldMk cId="2215941943" sldId="257"/>
            <ac:spMk id="36" creationId="{352B39BB-F298-4285-A709-1FBA0CB722C9}"/>
          </ac:spMkLst>
        </pc:spChg>
        <pc:spChg chg="mod">
          <ac:chgData name="Ilan Jakobovits" userId="ba4d9cf6-447a-47e2-a82a-33fe4d2c8f4f" providerId="ADAL" clId="{6A78F0A5-73B0-42B5-9E07-629EC8C92D1C}" dt="2022-06-28T15:25:56.560" v="4311"/>
          <ac:spMkLst>
            <pc:docMk/>
            <pc:sldMk cId="2215941943" sldId="257"/>
            <ac:spMk id="37" creationId="{31CAF2A0-CBA0-4E86-AA87-8750EC1AFB2E}"/>
          </ac:spMkLst>
        </pc:spChg>
        <pc:spChg chg="add del">
          <ac:chgData name="Ilan Jakobovits" userId="ba4d9cf6-447a-47e2-a82a-33fe4d2c8f4f" providerId="ADAL" clId="{6A78F0A5-73B0-42B5-9E07-629EC8C92D1C}" dt="2022-06-28T14:32:41.431" v="46" actId="26606"/>
          <ac:spMkLst>
            <pc:docMk/>
            <pc:sldMk cId="2215941943" sldId="257"/>
            <ac:spMk id="38" creationId="{7D1C411D-0818-4640-8657-2AF78250C802}"/>
          </ac:spMkLst>
        </pc:spChg>
        <pc:spChg chg="add del">
          <ac:chgData name="Ilan Jakobovits" userId="ba4d9cf6-447a-47e2-a82a-33fe4d2c8f4f" providerId="ADAL" clId="{6A78F0A5-73B0-42B5-9E07-629EC8C92D1C}" dt="2022-06-28T14:32:31.998" v="42" actId="26606"/>
          <ac:spMkLst>
            <pc:docMk/>
            <pc:sldMk cId="2215941943" sldId="257"/>
            <ac:spMk id="39" creationId="{7D1C411D-0818-4640-8657-2AF78250C802}"/>
          </ac:spMkLst>
        </pc:spChg>
        <pc:spChg chg="add del">
          <ac:chgData name="Ilan Jakobovits" userId="ba4d9cf6-447a-47e2-a82a-33fe4d2c8f4f" providerId="ADAL" clId="{6A78F0A5-73B0-42B5-9E07-629EC8C92D1C}" dt="2022-06-28T14:32:41.431" v="46" actId="26606"/>
          <ac:spMkLst>
            <pc:docMk/>
            <pc:sldMk cId="2215941943" sldId="257"/>
            <ac:spMk id="40" creationId="{652F2B68-8480-5D56-E7A1-F857B70ACF46}"/>
          </ac:spMkLst>
        </pc:spChg>
        <pc:spChg chg="add del mod">
          <ac:chgData name="Ilan Jakobovits" userId="ba4d9cf6-447a-47e2-a82a-33fe4d2c8f4f" providerId="ADAL" clId="{6A78F0A5-73B0-42B5-9E07-629EC8C92D1C}" dt="2022-06-28T15:25:56.560" v="4311"/>
          <ac:spMkLst>
            <pc:docMk/>
            <pc:sldMk cId="2215941943" sldId="257"/>
            <ac:spMk id="42" creationId="{7D1C411D-0818-4640-8657-2AF78250C802}"/>
          </ac:spMkLst>
        </pc:spChg>
        <pc:grpChg chg="add del">
          <ac:chgData name="Ilan Jakobovits" userId="ba4d9cf6-447a-47e2-a82a-33fe4d2c8f4f" providerId="ADAL" clId="{6A78F0A5-73B0-42B5-9E07-629EC8C92D1C}" dt="2022-06-28T14:32:41.431" v="46" actId="26606"/>
          <ac:grpSpMkLst>
            <pc:docMk/>
            <pc:sldMk cId="2215941943" sldId="257"/>
            <ac:grpSpMk id="9" creationId="{4ADB9295-9645-4BF2-ADFD-75800B7FAD06}"/>
          </ac:grpSpMkLst>
        </pc:grpChg>
        <pc:grpChg chg="add del">
          <ac:chgData name="Ilan Jakobovits" userId="ba4d9cf6-447a-47e2-a82a-33fe4d2c8f4f" providerId="ADAL" clId="{6A78F0A5-73B0-42B5-9E07-629EC8C92D1C}" dt="2022-06-28T14:32:31.998" v="42" actId="26606"/>
          <ac:grpSpMkLst>
            <pc:docMk/>
            <pc:sldMk cId="2215941943" sldId="257"/>
            <ac:grpSpMk id="10" creationId="{4ADB9295-9645-4BF2-ADFD-75800B7FAD06}"/>
          </ac:grpSpMkLst>
        </pc:grpChg>
        <pc:grpChg chg="add del mod">
          <ac:chgData name="Ilan Jakobovits" userId="ba4d9cf6-447a-47e2-a82a-33fe4d2c8f4f" providerId="ADAL" clId="{6A78F0A5-73B0-42B5-9E07-629EC8C92D1C}" dt="2022-06-28T15:25:56.560" v="4311"/>
          <ac:grpSpMkLst>
            <pc:docMk/>
            <pc:sldMk cId="2215941943" sldId="257"/>
            <ac:grpSpMk id="41" creationId="{4ADB9295-9645-4BF2-ADFD-75800B7FAD06}"/>
          </ac:grpSpMkLst>
        </pc:grpChg>
        <pc:graphicFrameChg chg="add del">
          <ac:chgData name="Ilan Jakobovits" userId="ba4d9cf6-447a-47e2-a82a-33fe4d2c8f4f" providerId="ADAL" clId="{6A78F0A5-73B0-42B5-9E07-629EC8C92D1C}" dt="2022-06-28T14:32:37.134" v="44" actId="26606"/>
          <ac:graphicFrameMkLst>
            <pc:docMk/>
            <pc:sldMk cId="2215941943" sldId="257"/>
            <ac:graphicFrameMk id="5" creationId="{4BB18377-F4F3-8819-7F17-3059AD5BB54C}"/>
          </ac:graphicFrameMkLst>
        </pc:graphicFrameChg>
      </pc:sldChg>
      <pc:sldChg chg="addSp delSp modSp mod setBg setClrOvrMap delDesignElem">
        <pc:chgData name="Ilan Jakobovits" userId="ba4d9cf6-447a-47e2-a82a-33fe4d2c8f4f" providerId="ADAL" clId="{6A78F0A5-73B0-42B5-9E07-629EC8C92D1C}" dt="2022-06-28T15:25:56.560" v="4311"/>
        <pc:sldMkLst>
          <pc:docMk/>
          <pc:sldMk cId="3708351481" sldId="258"/>
        </pc:sldMkLst>
        <pc:spChg chg="mod">
          <ac:chgData name="Ilan Jakobovits" userId="ba4d9cf6-447a-47e2-a82a-33fe4d2c8f4f" providerId="ADAL" clId="{6A78F0A5-73B0-42B5-9E07-629EC8C92D1C}" dt="2022-06-28T15:25:56.560" v="4311"/>
          <ac:spMkLst>
            <pc:docMk/>
            <pc:sldMk cId="3708351481" sldId="258"/>
            <ac:spMk id="2" creationId="{2FE00C42-272A-BBB7-2F2B-EB5EB9FA61DE}"/>
          </ac:spMkLst>
        </pc:spChg>
        <pc:spChg chg="add del mod">
          <ac:chgData name="Ilan Jakobovits" userId="ba4d9cf6-447a-47e2-a82a-33fe4d2c8f4f" providerId="ADAL" clId="{6A78F0A5-73B0-42B5-9E07-629EC8C92D1C}" dt="2022-06-28T14:37:44.342" v="583" actId="26606"/>
          <ac:spMkLst>
            <pc:docMk/>
            <pc:sldMk cId="3708351481" sldId="258"/>
            <ac:spMk id="3" creationId="{1871A34C-CB5F-CB35-B8B2-AC84438CD93E}"/>
          </ac:spMkLst>
        </pc:spChg>
        <pc:spChg chg="add del">
          <ac:chgData name="Ilan Jakobovits" userId="ba4d9cf6-447a-47e2-a82a-33fe4d2c8f4f" providerId="ADAL" clId="{6A78F0A5-73B0-42B5-9E07-629EC8C92D1C}" dt="2022-06-28T14:37:26.885" v="572" actId="26606"/>
          <ac:spMkLst>
            <pc:docMk/>
            <pc:sldMk cId="3708351481" sldId="258"/>
            <ac:spMk id="6" creationId="{35E27155-981B-41FD-8670-5A3DAB78E144}"/>
          </ac:spMkLst>
        </pc:spChg>
        <pc:spChg chg="add del">
          <ac:chgData name="Ilan Jakobovits" userId="ba4d9cf6-447a-47e2-a82a-33fe4d2c8f4f" providerId="ADAL" clId="{6A78F0A5-73B0-42B5-9E07-629EC8C92D1C}" dt="2022-06-28T14:37:35.828" v="576" actId="26606"/>
          <ac:spMkLst>
            <pc:docMk/>
            <pc:sldMk cId="3708351481" sldId="258"/>
            <ac:spMk id="8" creationId="{E978A47D-4F17-40FE-AB70-7AF78A9575EB}"/>
          </ac:spMkLst>
        </pc:spChg>
        <pc:spChg chg="add del">
          <ac:chgData name="Ilan Jakobovits" userId="ba4d9cf6-447a-47e2-a82a-33fe4d2c8f4f" providerId="ADAL" clId="{6A78F0A5-73B0-42B5-9E07-629EC8C92D1C}" dt="2022-06-28T14:37:30.518" v="574" actId="26606"/>
          <ac:spMkLst>
            <pc:docMk/>
            <pc:sldMk cId="3708351481" sldId="258"/>
            <ac:spMk id="10" creationId="{D86867DD-D7EA-406F-8A12-1882FEFE9D0A}"/>
          </ac:spMkLst>
        </pc:spChg>
        <pc:spChg chg="mod">
          <ac:chgData name="Ilan Jakobovits" userId="ba4d9cf6-447a-47e2-a82a-33fe4d2c8f4f" providerId="ADAL" clId="{6A78F0A5-73B0-42B5-9E07-629EC8C92D1C}" dt="2022-06-28T15:25:56.560" v="4311"/>
          <ac:spMkLst>
            <pc:docMk/>
            <pc:sldMk cId="3708351481" sldId="258"/>
            <ac:spMk id="12" creationId="{3CD7972E-7D38-40EE-A80B-E2A848811EDD}"/>
          </ac:spMkLst>
        </pc:spChg>
        <pc:spChg chg="mod">
          <ac:chgData name="Ilan Jakobovits" userId="ba4d9cf6-447a-47e2-a82a-33fe4d2c8f4f" providerId="ADAL" clId="{6A78F0A5-73B0-42B5-9E07-629EC8C92D1C}" dt="2022-06-28T15:25:56.560" v="4311"/>
          <ac:spMkLst>
            <pc:docMk/>
            <pc:sldMk cId="3708351481" sldId="258"/>
            <ac:spMk id="14" creationId="{9C63219B-AD72-4494-935E-F5C70DB5497C}"/>
          </ac:spMkLst>
        </pc:spChg>
        <pc:spChg chg="mod">
          <ac:chgData name="Ilan Jakobovits" userId="ba4d9cf6-447a-47e2-a82a-33fe4d2c8f4f" providerId="ADAL" clId="{6A78F0A5-73B0-42B5-9E07-629EC8C92D1C}" dt="2022-06-28T15:25:56.560" v="4311"/>
          <ac:spMkLst>
            <pc:docMk/>
            <pc:sldMk cId="3708351481" sldId="258"/>
            <ac:spMk id="15" creationId="{15B41FD2-05E2-44E7-8760-09E65D1C6034}"/>
          </ac:spMkLst>
        </pc:spChg>
        <pc:spChg chg="mod">
          <ac:chgData name="Ilan Jakobovits" userId="ba4d9cf6-447a-47e2-a82a-33fe4d2c8f4f" providerId="ADAL" clId="{6A78F0A5-73B0-42B5-9E07-629EC8C92D1C}" dt="2022-06-28T15:25:56.560" v="4311"/>
          <ac:spMkLst>
            <pc:docMk/>
            <pc:sldMk cId="3708351481" sldId="258"/>
            <ac:spMk id="16" creationId="{FE6D63D0-3347-4EE2-8F65-F1C32168FA22}"/>
          </ac:spMkLst>
        </pc:spChg>
        <pc:spChg chg="mod">
          <ac:chgData name="Ilan Jakobovits" userId="ba4d9cf6-447a-47e2-a82a-33fe4d2c8f4f" providerId="ADAL" clId="{6A78F0A5-73B0-42B5-9E07-629EC8C92D1C}" dt="2022-06-28T15:25:56.560" v="4311"/>
          <ac:spMkLst>
            <pc:docMk/>
            <pc:sldMk cId="3708351481" sldId="258"/>
            <ac:spMk id="17" creationId="{538A46A3-DB16-45D5-B636-03EFE39FE96C}"/>
          </ac:spMkLst>
        </pc:spChg>
        <pc:spChg chg="mod">
          <ac:chgData name="Ilan Jakobovits" userId="ba4d9cf6-447a-47e2-a82a-33fe4d2c8f4f" providerId="ADAL" clId="{6A78F0A5-73B0-42B5-9E07-629EC8C92D1C}" dt="2022-06-28T15:25:56.560" v="4311"/>
          <ac:spMkLst>
            <pc:docMk/>
            <pc:sldMk cId="3708351481" sldId="258"/>
            <ac:spMk id="18" creationId="{0B8A2B0E-823F-4BE8-9359-45143BB1248E}"/>
          </ac:spMkLst>
        </pc:spChg>
        <pc:spChg chg="mod">
          <ac:chgData name="Ilan Jakobovits" userId="ba4d9cf6-447a-47e2-a82a-33fe4d2c8f4f" providerId="ADAL" clId="{6A78F0A5-73B0-42B5-9E07-629EC8C92D1C}" dt="2022-06-28T15:25:56.560" v="4311"/>
          <ac:spMkLst>
            <pc:docMk/>
            <pc:sldMk cId="3708351481" sldId="258"/>
            <ac:spMk id="19" creationId="{44516B3C-A8BE-46FC-B643-3DFEB7F28386}"/>
          </ac:spMkLst>
        </pc:spChg>
        <pc:spChg chg="mod">
          <ac:chgData name="Ilan Jakobovits" userId="ba4d9cf6-447a-47e2-a82a-33fe4d2c8f4f" providerId="ADAL" clId="{6A78F0A5-73B0-42B5-9E07-629EC8C92D1C}" dt="2022-06-28T15:25:56.560" v="4311"/>
          <ac:spMkLst>
            <pc:docMk/>
            <pc:sldMk cId="3708351481" sldId="258"/>
            <ac:spMk id="20" creationId="{59FD699C-3920-4E57-BE27-165A3F036C20}"/>
          </ac:spMkLst>
        </pc:spChg>
        <pc:spChg chg="mod">
          <ac:chgData name="Ilan Jakobovits" userId="ba4d9cf6-447a-47e2-a82a-33fe4d2c8f4f" providerId="ADAL" clId="{6A78F0A5-73B0-42B5-9E07-629EC8C92D1C}" dt="2022-06-28T15:25:56.560" v="4311"/>
          <ac:spMkLst>
            <pc:docMk/>
            <pc:sldMk cId="3708351481" sldId="258"/>
            <ac:spMk id="21" creationId="{0FB0C02E-3F53-4889-8ADF-80DBC43F693C}"/>
          </ac:spMkLst>
        </pc:spChg>
        <pc:spChg chg="mod">
          <ac:chgData name="Ilan Jakobovits" userId="ba4d9cf6-447a-47e2-a82a-33fe4d2c8f4f" providerId="ADAL" clId="{6A78F0A5-73B0-42B5-9E07-629EC8C92D1C}" dt="2022-06-28T15:25:56.560" v="4311"/>
          <ac:spMkLst>
            <pc:docMk/>
            <pc:sldMk cId="3708351481" sldId="258"/>
            <ac:spMk id="22" creationId="{F8A0C89C-946F-4BCD-8A27-BB73E37FE525}"/>
          </ac:spMkLst>
        </pc:spChg>
        <pc:spChg chg="mod">
          <ac:chgData name="Ilan Jakobovits" userId="ba4d9cf6-447a-47e2-a82a-33fe4d2c8f4f" providerId="ADAL" clId="{6A78F0A5-73B0-42B5-9E07-629EC8C92D1C}" dt="2022-06-28T15:25:56.560" v="4311"/>
          <ac:spMkLst>
            <pc:docMk/>
            <pc:sldMk cId="3708351481" sldId="258"/>
            <ac:spMk id="23" creationId="{70C83EAF-4E92-4849-A240-B257871DC033}"/>
          </ac:spMkLst>
        </pc:spChg>
        <pc:spChg chg="mod">
          <ac:chgData name="Ilan Jakobovits" userId="ba4d9cf6-447a-47e2-a82a-33fe4d2c8f4f" providerId="ADAL" clId="{6A78F0A5-73B0-42B5-9E07-629EC8C92D1C}" dt="2022-06-28T15:25:56.560" v="4311"/>
          <ac:spMkLst>
            <pc:docMk/>
            <pc:sldMk cId="3708351481" sldId="258"/>
            <ac:spMk id="24" creationId="{320FD164-4D7A-469C-B3F4-B926BFACF53D}"/>
          </ac:spMkLst>
        </pc:spChg>
        <pc:spChg chg="mod">
          <ac:chgData name="Ilan Jakobovits" userId="ba4d9cf6-447a-47e2-a82a-33fe4d2c8f4f" providerId="ADAL" clId="{6A78F0A5-73B0-42B5-9E07-629EC8C92D1C}" dt="2022-06-28T15:25:56.560" v="4311"/>
          <ac:spMkLst>
            <pc:docMk/>
            <pc:sldMk cId="3708351481" sldId="258"/>
            <ac:spMk id="25" creationId="{F6E14D9A-4E63-48FF-95C5-9E8DDFF86C45}"/>
          </ac:spMkLst>
        </pc:spChg>
        <pc:spChg chg="mod">
          <ac:chgData name="Ilan Jakobovits" userId="ba4d9cf6-447a-47e2-a82a-33fe4d2c8f4f" providerId="ADAL" clId="{6A78F0A5-73B0-42B5-9E07-629EC8C92D1C}" dt="2022-06-28T15:25:56.560" v="4311"/>
          <ac:spMkLst>
            <pc:docMk/>
            <pc:sldMk cId="3708351481" sldId="258"/>
            <ac:spMk id="26" creationId="{F3DCD24F-3CA8-4404-B22C-E4C928995F3B}"/>
          </ac:spMkLst>
        </pc:spChg>
        <pc:spChg chg="mod">
          <ac:chgData name="Ilan Jakobovits" userId="ba4d9cf6-447a-47e2-a82a-33fe4d2c8f4f" providerId="ADAL" clId="{6A78F0A5-73B0-42B5-9E07-629EC8C92D1C}" dt="2022-06-28T15:25:56.560" v="4311"/>
          <ac:spMkLst>
            <pc:docMk/>
            <pc:sldMk cId="3708351481" sldId="258"/>
            <ac:spMk id="27" creationId="{8AD2E827-32A3-4BE4-9CC6-8315629177AE}"/>
          </ac:spMkLst>
        </pc:spChg>
        <pc:spChg chg="mod">
          <ac:chgData name="Ilan Jakobovits" userId="ba4d9cf6-447a-47e2-a82a-33fe4d2c8f4f" providerId="ADAL" clId="{6A78F0A5-73B0-42B5-9E07-629EC8C92D1C}" dt="2022-06-28T15:25:56.560" v="4311"/>
          <ac:spMkLst>
            <pc:docMk/>
            <pc:sldMk cId="3708351481" sldId="258"/>
            <ac:spMk id="28" creationId="{47FB2CCC-1230-494F-B2D1-F05E5B8EDF55}"/>
          </ac:spMkLst>
        </pc:spChg>
        <pc:spChg chg="mod">
          <ac:chgData name="Ilan Jakobovits" userId="ba4d9cf6-447a-47e2-a82a-33fe4d2c8f4f" providerId="ADAL" clId="{6A78F0A5-73B0-42B5-9E07-629EC8C92D1C}" dt="2022-06-28T15:25:56.560" v="4311"/>
          <ac:spMkLst>
            <pc:docMk/>
            <pc:sldMk cId="3708351481" sldId="258"/>
            <ac:spMk id="29" creationId="{A5F44514-9274-47E3-9243-CA9356C166B5}"/>
          </ac:spMkLst>
        </pc:spChg>
        <pc:spChg chg="mod">
          <ac:chgData name="Ilan Jakobovits" userId="ba4d9cf6-447a-47e2-a82a-33fe4d2c8f4f" providerId="ADAL" clId="{6A78F0A5-73B0-42B5-9E07-629EC8C92D1C}" dt="2022-06-28T15:25:56.560" v="4311"/>
          <ac:spMkLst>
            <pc:docMk/>
            <pc:sldMk cId="3708351481" sldId="258"/>
            <ac:spMk id="30" creationId="{D06192CD-AD86-4DCA-8B53-4ACCA46583A9}"/>
          </ac:spMkLst>
        </pc:spChg>
        <pc:spChg chg="mod">
          <ac:chgData name="Ilan Jakobovits" userId="ba4d9cf6-447a-47e2-a82a-33fe4d2c8f4f" providerId="ADAL" clId="{6A78F0A5-73B0-42B5-9E07-629EC8C92D1C}" dt="2022-06-28T15:25:56.560" v="4311"/>
          <ac:spMkLst>
            <pc:docMk/>
            <pc:sldMk cId="3708351481" sldId="258"/>
            <ac:spMk id="31" creationId="{99E9203A-21E4-46D8-981A-4B28CA320A69}"/>
          </ac:spMkLst>
        </pc:spChg>
        <pc:spChg chg="mod">
          <ac:chgData name="Ilan Jakobovits" userId="ba4d9cf6-447a-47e2-a82a-33fe4d2c8f4f" providerId="ADAL" clId="{6A78F0A5-73B0-42B5-9E07-629EC8C92D1C}" dt="2022-06-28T15:25:56.560" v="4311"/>
          <ac:spMkLst>
            <pc:docMk/>
            <pc:sldMk cId="3708351481" sldId="258"/>
            <ac:spMk id="32" creationId="{32FCE9B6-FB52-4045-8DCC-E5959B9A403B}"/>
          </ac:spMkLst>
        </pc:spChg>
        <pc:spChg chg="mod">
          <ac:chgData name="Ilan Jakobovits" userId="ba4d9cf6-447a-47e2-a82a-33fe4d2c8f4f" providerId="ADAL" clId="{6A78F0A5-73B0-42B5-9E07-629EC8C92D1C}" dt="2022-06-28T15:25:56.560" v="4311"/>
          <ac:spMkLst>
            <pc:docMk/>
            <pc:sldMk cId="3708351481" sldId="258"/>
            <ac:spMk id="33" creationId="{E4A7025C-CDE8-429A-BBB9-E7380C962388}"/>
          </ac:spMkLst>
        </pc:spChg>
        <pc:spChg chg="mod">
          <ac:chgData name="Ilan Jakobovits" userId="ba4d9cf6-447a-47e2-a82a-33fe4d2c8f4f" providerId="ADAL" clId="{6A78F0A5-73B0-42B5-9E07-629EC8C92D1C}" dt="2022-06-28T15:25:56.560" v="4311"/>
          <ac:spMkLst>
            <pc:docMk/>
            <pc:sldMk cId="3708351481" sldId="258"/>
            <ac:spMk id="34" creationId="{A4EA0256-5DF5-437A-98A7-B79F3E6BB89A}"/>
          </ac:spMkLst>
        </pc:spChg>
        <pc:spChg chg="mod">
          <ac:chgData name="Ilan Jakobovits" userId="ba4d9cf6-447a-47e2-a82a-33fe4d2c8f4f" providerId="ADAL" clId="{6A78F0A5-73B0-42B5-9E07-629EC8C92D1C}" dt="2022-06-28T15:25:56.560" v="4311"/>
          <ac:spMkLst>
            <pc:docMk/>
            <pc:sldMk cId="3708351481" sldId="258"/>
            <ac:spMk id="35" creationId="{90C9433D-9E1C-493B-BEBD-C3081FFA328F}"/>
          </ac:spMkLst>
        </pc:spChg>
        <pc:spChg chg="mod">
          <ac:chgData name="Ilan Jakobovits" userId="ba4d9cf6-447a-47e2-a82a-33fe4d2c8f4f" providerId="ADAL" clId="{6A78F0A5-73B0-42B5-9E07-629EC8C92D1C}" dt="2022-06-28T15:25:56.560" v="4311"/>
          <ac:spMkLst>
            <pc:docMk/>
            <pc:sldMk cId="3708351481" sldId="258"/>
            <ac:spMk id="36" creationId="{352B39BB-F298-4285-A709-1FBA0CB722C9}"/>
          </ac:spMkLst>
        </pc:spChg>
        <pc:spChg chg="mod">
          <ac:chgData name="Ilan Jakobovits" userId="ba4d9cf6-447a-47e2-a82a-33fe4d2c8f4f" providerId="ADAL" clId="{6A78F0A5-73B0-42B5-9E07-629EC8C92D1C}" dt="2022-06-28T15:25:56.560" v="4311"/>
          <ac:spMkLst>
            <pc:docMk/>
            <pc:sldMk cId="3708351481" sldId="258"/>
            <ac:spMk id="37" creationId="{31CAF2A0-CBA0-4E86-AA87-8750EC1AFB2E}"/>
          </ac:spMkLst>
        </pc:spChg>
        <pc:spChg chg="add del">
          <ac:chgData name="Ilan Jakobovits" userId="ba4d9cf6-447a-47e2-a82a-33fe4d2c8f4f" providerId="ADAL" clId="{6A78F0A5-73B0-42B5-9E07-629EC8C92D1C}" dt="2022-06-28T14:37:30.518" v="574" actId="26606"/>
          <ac:spMkLst>
            <pc:docMk/>
            <pc:sldMk cId="3708351481" sldId="258"/>
            <ac:spMk id="42" creationId="{87D6E020-01A5-4D24-9454-91650B3CD6C3}"/>
          </ac:spMkLst>
        </pc:spChg>
        <pc:spChg chg="add del">
          <ac:chgData name="Ilan Jakobovits" userId="ba4d9cf6-447a-47e2-a82a-33fe4d2c8f4f" providerId="ADAL" clId="{6A78F0A5-73B0-42B5-9E07-629EC8C92D1C}" dt="2022-06-28T14:37:35.828" v="576" actId="26606"/>
          <ac:spMkLst>
            <pc:docMk/>
            <pc:sldMk cId="3708351481" sldId="258"/>
            <ac:spMk id="78" creationId="{1871A34C-CB5F-CB35-B8B2-AC84438CD93E}"/>
          </ac:spMkLst>
        </pc:spChg>
        <pc:spChg chg="add del">
          <ac:chgData name="Ilan Jakobovits" userId="ba4d9cf6-447a-47e2-a82a-33fe4d2c8f4f" providerId="ADAL" clId="{6A78F0A5-73B0-42B5-9E07-629EC8C92D1C}" dt="2022-06-28T14:37:39.886" v="578" actId="26606"/>
          <ac:spMkLst>
            <pc:docMk/>
            <pc:sldMk cId="3708351481" sldId="258"/>
            <ac:spMk id="83" creationId="{6BFC9644-673A-459F-B3C5-9310A4E50E3B}"/>
          </ac:spMkLst>
        </pc:spChg>
        <pc:spChg chg="add del">
          <ac:chgData name="Ilan Jakobovits" userId="ba4d9cf6-447a-47e2-a82a-33fe4d2c8f4f" providerId="ADAL" clId="{6A78F0A5-73B0-42B5-9E07-629EC8C92D1C}" dt="2022-06-28T14:37:39.886" v="578" actId="26606"/>
          <ac:spMkLst>
            <pc:docMk/>
            <pc:sldMk cId="3708351481" sldId="258"/>
            <ac:spMk id="87" creationId="{7D1C411D-0818-4640-8657-2AF78250C802}"/>
          </ac:spMkLst>
        </pc:spChg>
        <pc:spChg chg="add del">
          <ac:chgData name="Ilan Jakobovits" userId="ba4d9cf6-447a-47e2-a82a-33fe4d2c8f4f" providerId="ADAL" clId="{6A78F0A5-73B0-42B5-9E07-629EC8C92D1C}" dt="2022-06-28T14:37:39.886" v="578" actId="26606"/>
          <ac:spMkLst>
            <pc:docMk/>
            <pc:sldMk cId="3708351481" sldId="258"/>
            <ac:spMk id="88" creationId="{1871A34C-CB5F-CB35-B8B2-AC84438CD93E}"/>
          </ac:spMkLst>
        </pc:spChg>
        <pc:spChg chg="add del mod">
          <ac:chgData name="Ilan Jakobovits" userId="ba4d9cf6-447a-47e2-a82a-33fe4d2c8f4f" providerId="ADAL" clId="{6A78F0A5-73B0-42B5-9E07-629EC8C92D1C}" dt="2022-06-28T15:25:56.560" v="4311"/>
          <ac:spMkLst>
            <pc:docMk/>
            <pc:sldMk cId="3708351481" sldId="258"/>
            <ac:spMk id="94" creationId="{6BFC9644-673A-459F-B3C5-9310A4E50E3B}"/>
          </ac:spMkLst>
        </pc:spChg>
        <pc:spChg chg="mod">
          <ac:chgData name="Ilan Jakobovits" userId="ba4d9cf6-447a-47e2-a82a-33fe4d2c8f4f" providerId="ADAL" clId="{6A78F0A5-73B0-42B5-9E07-629EC8C92D1C}" dt="2022-06-28T15:25:56.560" v="4311"/>
          <ac:spMkLst>
            <pc:docMk/>
            <pc:sldMk cId="3708351481" sldId="258"/>
            <ac:spMk id="96" creationId="{95B061E9-E435-4E1B-B160-96584A116691}"/>
          </ac:spMkLst>
        </pc:spChg>
        <pc:spChg chg="mod">
          <ac:chgData name="Ilan Jakobovits" userId="ba4d9cf6-447a-47e2-a82a-33fe4d2c8f4f" providerId="ADAL" clId="{6A78F0A5-73B0-42B5-9E07-629EC8C92D1C}" dt="2022-06-28T15:25:56.560" v="4311"/>
          <ac:spMkLst>
            <pc:docMk/>
            <pc:sldMk cId="3708351481" sldId="258"/>
            <ac:spMk id="97" creationId="{524A3B55-746F-419F-8CFF-5F3A4BE14345}"/>
          </ac:spMkLst>
        </pc:spChg>
        <pc:spChg chg="add del mod">
          <ac:chgData name="Ilan Jakobovits" userId="ba4d9cf6-447a-47e2-a82a-33fe4d2c8f4f" providerId="ADAL" clId="{6A78F0A5-73B0-42B5-9E07-629EC8C92D1C}" dt="2022-06-28T15:25:56.560" v="4311"/>
          <ac:spMkLst>
            <pc:docMk/>
            <pc:sldMk cId="3708351481" sldId="258"/>
            <ac:spMk id="98" creationId="{7D1C411D-0818-4640-8657-2AF78250C802}"/>
          </ac:spMkLst>
        </pc:spChg>
        <pc:spChg chg="add mod">
          <ac:chgData name="Ilan Jakobovits" userId="ba4d9cf6-447a-47e2-a82a-33fe4d2c8f4f" providerId="ADAL" clId="{6A78F0A5-73B0-42B5-9E07-629EC8C92D1C}" dt="2022-06-28T15:25:56.560" v="4311"/>
          <ac:spMkLst>
            <pc:docMk/>
            <pc:sldMk cId="3708351481" sldId="258"/>
            <ac:spMk id="99" creationId="{1871A34C-CB5F-CB35-B8B2-AC84438CD93E}"/>
          </ac:spMkLst>
        </pc:spChg>
        <pc:grpChg chg="add del">
          <ac:chgData name="Ilan Jakobovits" userId="ba4d9cf6-447a-47e2-a82a-33fe4d2c8f4f" providerId="ADAL" clId="{6A78F0A5-73B0-42B5-9E07-629EC8C92D1C}" dt="2022-06-28T14:32:55.854" v="48" actId="26606"/>
          <ac:grpSpMkLst>
            <pc:docMk/>
            <pc:sldMk cId="3708351481" sldId="258"/>
            <ac:grpSpMk id="9" creationId="{36511218-B9AA-4B98-BC1D-CCC9BB28AB0C}"/>
          </ac:grpSpMkLst>
        </pc:grpChg>
        <pc:grpChg chg="add del">
          <ac:chgData name="Ilan Jakobovits" userId="ba4d9cf6-447a-47e2-a82a-33fe4d2c8f4f" providerId="ADAL" clId="{6A78F0A5-73B0-42B5-9E07-629EC8C92D1C}" dt="2022-06-28T14:37:30.518" v="574" actId="26606"/>
          <ac:grpSpMkLst>
            <pc:docMk/>
            <pc:sldMk cId="3708351481" sldId="258"/>
            <ac:grpSpMk id="11" creationId="{DF5AC117-D9C2-4FFF-8D3E-6D0E4304C81B}"/>
          </ac:grpSpMkLst>
        </pc:grpChg>
        <pc:grpChg chg="add del">
          <ac:chgData name="Ilan Jakobovits" userId="ba4d9cf6-447a-47e2-a82a-33fe4d2c8f4f" providerId="ADAL" clId="{6A78F0A5-73B0-42B5-9E07-629EC8C92D1C}" dt="2022-06-28T14:32:55.854" v="48" actId="26606"/>
          <ac:grpSpMkLst>
            <pc:docMk/>
            <pc:sldMk cId="3708351481" sldId="258"/>
            <ac:grpSpMk id="13" creationId="{5815A4C8-B67A-417B-881F-B10F77541954}"/>
          </ac:grpSpMkLst>
        </pc:grpChg>
        <pc:grpChg chg="add del">
          <ac:chgData name="Ilan Jakobovits" userId="ba4d9cf6-447a-47e2-a82a-33fe4d2c8f4f" providerId="ADAL" clId="{6A78F0A5-73B0-42B5-9E07-629EC8C92D1C}" dt="2022-06-28T14:37:30.518" v="574" actId="26606"/>
          <ac:grpSpMkLst>
            <pc:docMk/>
            <pc:sldMk cId="3708351481" sldId="258"/>
            <ac:grpSpMk id="44" creationId="{30F9CEA0-F32D-4690-A0D5-89C83C31F851}"/>
          </ac:grpSpMkLst>
        </pc:grpChg>
        <pc:grpChg chg="add del">
          <ac:chgData name="Ilan Jakobovits" userId="ba4d9cf6-447a-47e2-a82a-33fe4d2c8f4f" providerId="ADAL" clId="{6A78F0A5-73B0-42B5-9E07-629EC8C92D1C}" dt="2022-06-28T14:37:35.828" v="576" actId="26606"/>
          <ac:grpSpMkLst>
            <pc:docMk/>
            <pc:sldMk cId="3708351481" sldId="258"/>
            <ac:grpSpMk id="75" creationId="{85BE3A7E-6A3F-401E-A025-BBB8FDB8DD30}"/>
          </ac:grpSpMkLst>
        </pc:grpChg>
        <pc:grpChg chg="add del">
          <ac:chgData name="Ilan Jakobovits" userId="ba4d9cf6-447a-47e2-a82a-33fe4d2c8f4f" providerId="ADAL" clId="{6A78F0A5-73B0-42B5-9E07-629EC8C92D1C}" dt="2022-06-28T14:37:35.828" v="576" actId="26606"/>
          <ac:grpSpMkLst>
            <pc:docMk/>
            <pc:sldMk cId="3708351481" sldId="258"/>
            <ac:grpSpMk id="79" creationId="{F4E035BE-9FF4-43D3-BC25-CF582D7FF85E}"/>
          </ac:grpSpMkLst>
        </pc:grpChg>
        <pc:grpChg chg="add del">
          <ac:chgData name="Ilan Jakobovits" userId="ba4d9cf6-447a-47e2-a82a-33fe4d2c8f4f" providerId="ADAL" clId="{6A78F0A5-73B0-42B5-9E07-629EC8C92D1C}" dt="2022-06-28T14:37:39.886" v="578" actId="26606"/>
          <ac:grpSpMkLst>
            <pc:docMk/>
            <pc:sldMk cId="3708351481" sldId="258"/>
            <ac:grpSpMk id="84" creationId="{4ADB9295-9645-4BF2-ADFD-75800B7FAD06}"/>
          </ac:grpSpMkLst>
        </pc:grpChg>
        <pc:grpChg chg="add del mod">
          <ac:chgData name="Ilan Jakobovits" userId="ba4d9cf6-447a-47e2-a82a-33fe4d2c8f4f" providerId="ADAL" clId="{6A78F0A5-73B0-42B5-9E07-629EC8C92D1C}" dt="2022-06-28T15:25:56.560" v="4311"/>
          <ac:grpSpMkLst>
            <pc:docMk/>
            <pc:sldMk cId="3708351481" sldId="258"/>
            <ac:grpSpMk id="95" creationId="{4ADB9295-9645-4BF2-ADFD-75800B7FAD06}"/>
          </ac:grpSpMkLst>
        </pc:grpChg>
        <pc:graphicFrameChg chg="add del">
          <ac:chgData name="Ilan Jakobovits" userId="ba4d9cf6-447a-47e2-a82a-33fe4d2c8f4f" providerId="ADAL" clId="{6A78F0A5-73B0-42B5-9E07-629EC8C92D1C}" dt="2022-06-28T14:37:26.885" v="572" actId="26606"/>
          <ac:graphicFrameMkLst>
            <pc:docMk/>
            <pc:sldMk cId="3708351481" sldId="258"/>
            <ac:graphicFrameMk id="7" creationId="{2B7ECBDF-FA55-98EC-8A5B-BDE0AB315D95}"/>
          </ac:graphicFrameMkLst>
        </pc:graphicFrameChg>
        <pc:graphicFrameChg chg="add del">
          <ac:chgData name="Ilan Jakobovits" userId="ba4d9cf6-447a-47e2-a82a-33fe4d2c8f4f" providerId="ADAL" clId="{6A78F0A5-73B0-42B5-9E07-629EC8C92D1C}" dt="2022-06-28T14:37:30.518" v="574" actId="26606"/>
          <ac:graphicFrameMkLst>
            <pc:docMk/>
            <pc:sldMk cId="3708351481" sldId="258"/>
            <ac:graphicFrameMk id="41" creationId="{14C8B56D-D4E4-2EBA-2B06-A8D9653CDC80}"/>
          </ac:graphicFrameMkLst>
        </pc:graphicFrameChg>
        <pc:graphicFrameChg chg="add del">
          <ac:chgData name="Ilan Jakobovits" userId="ba4d9cf6-447a-47e2-a82a-33fe4d2c8f4f" providerId="ADAL" clId="{6A78F0A5-73B0-42B5-9E07-629EC8C92D1C}" dt="2022-06-28T14:37:42.254" v="580" actId="26606"/>
          <ac:graphicFrameMkLst>
            <pc:docMk/>
            <pc:sldMk cId="3708351481" sldId="258"/>
            <ac:graphicFrameMk id="90" creationId="{A8078E77-5BDB-63B5-81C4-51CD717B46A7}"/>
          </ac:graphicFrameMkLst>
        </pc:graphicFrameChg>
        <pc:graphicFrameChg chg="add del">
          <ac:chgData name="Ilan Jakobovits" userId="ba4d9cf6-447a-47e2-a82a-33fe4d2c8f4f" providerId="ADAL" clId="{6A78F0A5-73B0-42B5-9E07-629EC8C92D1C}" dt="2022-06-28T14:37:44.326" v="582" actId="26606"/>
          <ac:graphicFrameMkLst>
            <pc:docMk/>
            <pc:sldMk cId="3708351481" sldId="258"/>
            <ac:graphicFrameMk id="92" creationId="{41D135E1-DD48-DF61-669F-0407373A88CF}"/>
          </ac:graphicFrameMkLst>
        </pc:graphicFrameChg>
        <pc:picChg chg="add del">
          <ac:chgData name="Ilan Jakobovits" userId="ba4d9cf6-447a-47e2-a82a-33fe4d2c8f4f" providerId="ADAL" clId="{6A78F0A5-73B0-42B5-9E07-629EC8C92D1C}" dt="2022-06-28T14:32:55.854" v="48" actId="26606"/>
          <ac:picMkLst>
            <pc:docMk/>
            <pc:sldMk cId="3708351481" sldId="258"/>
            <ac:picMk id="5" creationId="{330ACA4E-A48F-9714-C5D7-8DE6D042643E}"/>
          </ac:picMkLst>
        </pc:picChg>
        <pc:picChg chg="add del">
          <ac:chgData name="Ilan Jakobovits" userId="ba4d9cf6-447a-47e2-a82a-33fe4d2c8f4f" providerId="ADAL" clId="{6A78F0A5-73B0-42B5-9E07-629EC8C92D1C}" dt="2022-06-28T14:37:30.518" v="574" actId="26606"/>
          <ac:picMkLst>
            <pc:docMk/>
            <pc:sldMk cId="3708351481" sldId="258"/>
            <ac:picMk id="40" creationId="{9DDF694C-4BAB-4E4B-9AEA-B28A4F959403}"/>
          </ac:picMkLst>
        </pc:picChg>
        <pc:picChg chg="add del">
          <ac:chgData name="Ilan Jakobovits" userId="ba4d9cf6-447a-47e2-a82a-33fe4d2c8f4f" providerId="ADAL" clId="{6A78F0A5-73B0-42B5-9E07-629EC8C92D1C}" dt="2022-06-28T14:37:30.518" v="574" actId="26606"/>
          <ac:picMkLst>
            <pc:docMk/>
            <pc:sldMk cId="3708351481" sldId="258"/>
            <ac:picMk id="73" creationId="{D56CB612-D9CA-43FD-A202-924597A39705}"/>
          </ac:picMkLst>
        </pc:picChg>
        <pc:cxnChg chg="add del">
          <ac:chgData name="Ilan Jakobovits" userId="ba4d9cf6-447a-47e2-a82a-33fe4d2c8f4f" providerId="ADAL" clId="{6A78F0A5-73B0-42B5-9E07-629EC8C92D1C}" dt="2022-06-28T14:37:35.828" v="576" actId="26606"/>
          <ac:cxnSpMkLst>
            <pc:docMk/>
            <pc:sldMk cId="3708351481" sldId="258"/>
            <ac:cxnSpMk id="39" creationId="{085ECEC0-FF5D-4348-92C7-1EA7C61E770C}"/>
          </ac:cxnSpMkLst>
        </pc:cxnChg>
      </pc:sldChg>
      <pc:sldChg chg="modSp new mod">
        <pc:chgData name="Ilan Jakobovits" userId="ba4d9cf6-447a-47e2-a82a-33fe4d2c8f4f" providerId="ADAL" clId="{6A78F0A5-73B0-42B5-9E07-629EC8C92D1C}" dt="2022-06-28T15:25:56.560" v="4311"/>
        <pc:sldMkLst>
          <pc:docMk/>
          <pc:sldMk cId="484150457" sldId="259"/>
        </pc:sldMkLst>
        <pc:spChg chg="mod">
          <ac:chgData name="Ilan Jakobovits" userId="ba4d9cf6-447a-47e2-a82a-33fe4d2c8f4f" providerId="ADAL" clId="{6A78F0A5-73B0-42B5-9E07-629EC8C92D1C}" dt="2022-06-28T15:25:56.560" v="4311"/>
          <ac:spMkLst>
            <pc:docMk/>
            <pc:sldMk cId="484150457" sldId="259"/>
            <ac:spMk id="2" creationId="{C5BDE3F9-C97B-599B-30F1-14D552099C16}"/>
          </ac:spMkLst>
        </pc:spChg>
        <pc:spChg chg="mod">
          <ac:chgData name="Ilan Jakobovits" userId="ba4d9cf6-447a-47e2-a82a-33fe4d2c8f4f" providerId="ADAL" clId="{6A78F0A5-73B0-42B5-9E07-629EC8C92D1C}" dt="2022-06-28T15:25:56.560" v="4311"/>
          <ac:spMkLst>
            <pc:docMk/>
            <pc:sldMk cId="484150457" sldId="259"/>
            <ac:spMk id="3" creationId="{8EF7DB0D-A9C7-5D34-1A19-BD8653977E7A}"/>
          </ac:spMkLst>
        </pc:spChg>
      </pc:sldChg>
      <pc:sldChg chg="addSp delSp modSp new mod setBg">
        <pc:chgData name="Ilan Jakobovits" userId="ba4d9cf6-447a-47e2-a82a-33fe4d2c8f4f" providerId="ADAL" clId="{6A78F0A5-73B0-42B5-9E07-629EC8C92D1C}" dt="2022-06-28T15:25:56.560" v="4311"/>
        <pc:sldMkLst>
          <pc:docMk/>
          <pc:sldMk cId="3671472173" sldId="260"/>
        </pc:sldMkLst>
        <pc:spChg chg="mod">
          <ac:chgData name="Ilan Jakobovits" userId="ba4d9cf6-447a-47e2-a82a-33fe4d2c8f4f" providerId="ADAL" clId="{6A78F0A5-73B0-42B5-9E07-629EC8C92D1C}" dt="2022-06-28T15:25:56.560" v="4311"/>
          <ac:spMkLst>
            <pc:docMk/>
            <pc:sldMk cId="3671472173" sldId="260"/>
            <ac:spMk id="2" creationId="{6FBB720C-CAC2-C65D-F01E-BEEA62E3E88C}"/>
          </ac:spMkLst>
        </pc:spChg>
        <pc:spChg chg="add del mod">
          <ac:chgData name="Ilan Jakobovits" userId="ba4d9cf6-447a-47e2-a82a-33fe4d2c8f4f" providerId="ADAL" clId="{6A78F0A5-73B0-42B5-9E07-629EC8C92D1C}" dt="2022-06-28T15:25:56.560" v="4311"/>
          <ac:spMkLst>
            <pc:docMk/>
            <pc:sldMk cId="3671472173" sldId="260"/>
            <ac:spMk id="3" creationId="{1D54F05D-E237-1091-1D80-E56FAB8B085F}"/>
          </ac:spMkLst>
        </pc:spChg>
        <pc:spChg chg="add del">
          <ac:chgData name="Ilan Jakobovits" userId="ba4d9cf6-447a-47e2-a82a-33fe4d2c8f4f" providerId="ADAL" clId="{6A78F0A5-73B0-42B5-9E07-629EC8C92D1C}" dt="2022-06-28T14:52:18.506" v="2168" actId="26606"/>
          <ac:spMkLst>
            <pc:docMk/>
            <pc:sldMk cId="3671472173" sldId="260"/>
            <ac:spMk id="9" creationId="{2EEF4763-EB4A-4A35-89EB-AD2763B48C3B}"/>
          </ac:spMkLst>
        </pc:spChg>
        <pc:spChg chg="add del">
          <ac:chgData name="Ilan Jakobovits" userId="ba4d9cf6-447a-47e2-a82a-33fe4d2c8f4f" providerId="ADAL" clId="{6A78F0A5-73B0-42B5-9E07-629EC8C92D1C}" dt="2022-06-28T14:52:21.373" v="2170" actId="26606"/>
          <ac:spMkLst>
            <pc:docMk/>
            <pc:sldMk cId="3671472173" sldId="260"/>
            <ac:spMk id="11" creationId="{2EEF4763-EB4A-4A35-89EB-AD2763B48C3B}"/>
          </ac:spMkLst>
        </pc:spChg>
        <pc:graphicFrameChg chg="add del">
          <ac:chgData name="Ilan Jakobovits" userId="ba4d9cf6-447a-47e2-a82a-33fe4d2c8f4f" providerId="ADAL" clId="{6A78F0A5-73B0-42B5-9E07-629EC8C92D1C}" dt="2022-06-28T14:52:18.506" v="2168" actId="26606"/>
          <ac:graphicFrameMkLst>
            <pc:docMk/>
            <pc:sldMk cId="3671472173" sldId="260"/>
            <ac:graphicFrameMk id="5" creationId="{D10EEE08-3C40-AF59-43D3-8D3B1451BD9B}"/>
          </ac:graphicFrameMkLst>
        </pc:graphicFrameChg>
        <pc:graphicFrameChg chg="add del">
          <ac:chgData name="Ilan Jakobovits" userId="ba4d9cf6-447a-47e2-a82a-33fe4d2c8f4f" providerId="ADAL" clId="{6A78F0A5-73B0-42B5-9E07-629EC8C92D1C}" dt="2022-06-28T14:52:21.373" v="2170" actId="26606"/>
          <ac:graphicFrameMkLst>
            <pc:docMk/>
            <pc:sldMk cId="3671472173" sldId="260"/>
            <ac:graphicFrameMk id="12" creationId="{6E217E5E-C7AD-0898-4A9B-648A73E3E51B}"/>
          </ac:graphicFrameMkLst>
        </pc:graphicFrameChg>
        <pc:graphicFrameChg chg="add del">
          <ac:chgData name="Ilan Jakobovits" userId="ba4d9cf6-447a-47e2-a82a-33fe4d2c8f4f" providerId="ADAL" clId="{6A78F0A5-73B0-42B5-9E07-629EC8C92D1C}" dt="2022-06-28T14:52:26.059" v="2172" actId="26606"/>
          <ac:graphicFrameMkLst>
            <pc:docMk/>
            <pc:sldMk cId="3671472173" sldId="260"/>
            <ac:graphicFrameMk id="14" creationId="{59BB5600-928C-E4C1-BBED-22CBA0F9645D}"/>
          </ac:graphicFrameMkLst>
        </pc:graphicFrameChg>
        <pc:graphicFrameChg chg="add del">
          <ac:chgData name="Ilan Jakobovits" userId="ba4d9cf6-447a-47e2-a82a-33fe4d2c8f4f" providerId="ADAL" clId="{6A78F0A5-73B0-42B5-9E07-629EC8C92D1C}" dt="2022-06-28T14:52:28.188" v="2174" actId="26606"/>
          <ac:graphicFrameMkLst>
            <pc:docMk/>
            <pc:sldMk cId="3671472173" sldId="260"/>
            <ac:graphicFrameMk id="16" creationId="{57AEC44D-58B9-0EE9-D063-F15323019AD0}"/>
          </ac:graphicFrameMkLst>
        </pc:graphicFrameChg>
        <pc:graphicFrameChg chg="add del">
          <ac:chgData name="Ilan Jakobovits" userId="ba4d9cf6-447a-47e2-a82a-33fe4d2c8f4f" providerId="ADAL" clId="{6A78F0A5-73B0-42B5-9E07-629EC8C92D1C}" dt="2022-06-28T14:52:30.218" v="2176" actId="26606"/>
          <ac:graphicFrameMkLst>
            <pc:docMk/>
            <pc:sldMk cId="3671472173" sldId="260"/>
            <ac:graphicFrameMk id="18" creationId="{F02CA26B-C33B-A1EF-A02E-352EF091BBDF}"/>
          </ac:graphicFrameMkLst>
        </pc:graphicFrameChg>
        <pc:graphicFrameChg chg="add del">
          <ac:chgData name="Ilan Jakobovits" userId="ba4d9cf6-447a-47e2-a82a-33fe4d2c8f4f" providerId="ADAL" clId="{6A78F0A5-73B0-42B5-9E07-629EC8C92D1C}" dt="2022-06-28T14:52:31.733" v="2178" actId="26606"/>
          <ac:graphicFrameMkLst>
            <pc:docMk/>
            <pc:sldMk cId="3671472173" sldId="260"/>
            <ac:graphicFrameMk id="20" creationId="{97609507-00DE-D2C3-2783-28588332FAC7}"/>
          </ac:graphicFrameMkLst>
        </pc:graphicFrameChg>
      </pc:sldChg>
      <pc:sldChg chg="modSp new mod">
        <pc:chgData name="Ilan Jakobovits" userId="ba4d9cf6-447a-47e2-a82a-33fe4d2c8f4f" providerId="ADAL" clId="{6A78F0A5-73B0-42B5-9E07-629EC8C92D1C}" dt="2022-06-28T15:25:56.560" v="4311"/>
        <pc:sldMkLst>
          <pc:docMk/>
          <pc:sldMk cId="4116038244" sldId="261"/>
        </pc:sldMkLst>
        <pc:spChg chg="mod">
          <ac:chgData name="Ilan Jakobovits" userId="ba4d9cf6-447a-47e2-a82a-33fe4d2c8f4f" providerId="ADAL" clId="{6A78F0A5-73B0-42B5-9E07-629EC8C92D1C}" dt="2022-06-28T15:25:56.560" v="4311"/>
          <ac:spMkLst>
            <pc:docMk/>
            <pc:sldMk cId="4116038244" sldId="261"/>
            <ac:spMk id="2" creationId="{B2D62DD1-4EFA-FE9B-C8E0-0E3AAA64E7F0}"/>
          </ac:spMkLst>
        </pc:spChg>
        <pc:spChg chg="mod">
          <ac:chgData name="Ilan Jakobovits" userId="ba4d9cf6-447a-47e2-a82a-33fe4d2c8f4f" providerId="ADAL" clId="{6A78F0A5-73B0-42B5-9E07-629EC8C92D1C}" dt="2022-06-28T15:25:56.560" v="4311"/>
          <ac:spMkLst>
            <pc:docMk/>
            <pc:sldMk cId="4116038244" sldId="261"/>
            <ac:spMk id="3" creationId="{B7AAFF6A-1520-259E-12F2-4B8ADC613AB8}"/>
          </ac:spMkLst>
        </pc:spChg>
      </pc:sldChg>
      <pc:sldChg chg="addSp delSp modSp new mod setBg">
        <pc:chgData name="Ilan Jakobovits" userId="ba4d9cf6-447a-47e2-a82a-33fe4d2c8f4f" providerId="ADAL" clId="{6A78F0A5-73B0-42B5-9E07-629EC8C92D1C}" dt="2022-06-28T15:25:56.560" v="4311"/>
        <pc:sldMkLst>
          <pc:docMk/>
          <pc:sldMk cId="2761162759" sldId="262"/>
        </pc:sldMkLst>
        <pc:spChg chg="mod">
          <ac:chgData name="Ilan Jakobovits" userId="ba4d9cf6-447a-47e2-a82a-33fe4d2c8f4f" providerId="ADAL" clId="{6A78F0A5-73B0-42B5-9E07-629EC8C92D1C}" dt="2022-06-28T15:25:56.560" v="4311"/>
          <ac:spMkLst>
            <pc:docMk/>
            <pc:sldMk cId="2761162759" sldId="262"/>
            <ac:spMk id="2" creationId="{B04D2E82-13F3-2658-C7BF-63137C3CC4FB}"/>
          </ac:spMkLst>
        </pc:spChg>
        <pc:spChg chg="mod">
          <ac:chgData name="Ilan Jakobovits" userId="ba4d9cf6-447a-47e2-a82a-33fe4d2c8f4f" providerId="ADAL" clId="{6A78F0A5-73B0-42B5-9E07-629EC8C92D1C}" dt="2022-06-28T15:25:56.560" v="4311"/>
          <ac:spMkLst>
            <pc:docMk/>
            <pc:sldMk cId="2761162759" sldId="262"/>
            <ac:spMk id="3" creationId="{D7BE8F13-0295-BE48-4558-6187DD972FEA}"/>
          </ac:spMkLst>
        </pc:spChg>
        <pc:spChg chg="add del">
          <ac:chgData name="Ilan Jakobovits" userId="ba4d9cf6-447a-47e2-a82a-33fe4d2c8f4f" providerId="ADAL" clId="{6A78F0A5-73B0-42B5-9E07-629EC8C92D1C}" dt="2022-06-28T14:55:04.510" v="2224" actId="26606"/>
          <ac:spMkLst>
            <pc:docMk/>
            <pc:sldMk cId="2761162759" sldId="262"/>
            <ac:spMk id="8" creationId="{B61375F2-60B1-44ED-B60A-019C4BD5A62A}"/>
          </ac:spMkLst>
        </pc:spChg>
        <pc:grpChg chg="add del">
          <ac:chgData name="Ilan Jakobovits" userId="ba4d9cf6-447a-47e2-a82a-33fe4d2c8f4f" providerId="ADAL" clId="{6A78F0A5-73B0-42B5-9E07-629EC8C92D1C}" dt="2022-06-28T14:54:59.230" v="2222" actId="26606"/>
          <ac:grpSpMkLst>
            <pc:docMk/>
            <pc:sldMk cId="2761162759" sldId="262"/>
            <ac:grpSpMk id="9" creationId="{9AE4726C-1831-4FE3-9A11-227F0DC2F0BC}"/>
          </ac:grpSpMkLst>
        </pc:grpChg>
        <pc:grpChg chg="add del">
          <ac:chgData name="Ilan Jakobovits" userId="ba4d9cf6-447a-47e2-a82a-33fe4d2c8f4f" providerId="ADAL" clId="{6A78F0A5-73B0-42B5-9E07-629EC8C92D1C}" dt="2022-06-28T14:54:59.230" v="2222" actId="26606"/>
          <ac:grpSpMkLst>
            <pc:docMk/>
            <pc:sldMk cId="2761162759" sldId="262"/>
            <ac:grpSpMk id="13" creationId="{E916825F-759B-4F1A-BA80-AF7137691EC5}"/>
          </ac:grpSpMkLst>
        </pc:grpChg>
        <pc:grpChg chg="add del">
          <ac:chgData name="Ilan Jakobovits" userId="ba4d9cf6-447a-47e2-a82a-33fe4d2c8f4f" providerId="ADAL" clId="{6A78F0A5-73B0-42B5-9E07-629EC8C92D1C}" dt="2022-06-28T14:55:04.510" v="2224" actId="26606"/>
          <ac:grpSpMkLst>
            <pc:docMk/>
            <pc:sldMk cId="2761162759" sldId="262"/>
            <ac:grpSpMk id="39" creationId="{B485B3F6-654D-4842-A2DE-677D12FED460}"/>
          </ac:grpSpMkLst>
        </pc:grpChg>
        <pc:grpChg chg="add del">
          <ac:chgData name="Ilan Jakobovits" userId="ba4d9cf6-447a-47e2-a82a-33fe4d2c8f4f" providerId="ADAL" clId="{6A78F0A5-73B0-42B5-9E07-629EC8C92D1C}" dt="2022-06-28T14:55:04.510" v="2224" actId="26606"/>
          <ac:grpSpMkLst>
            <pc:docMk/>
            <pc:sldMk cId="2761162759" sldId="262"/>
            <ac:grpSpMk id="69" creationId="{4ADB9295-9645-4BF2-ADFD-75800B7FAD06}"/>
          </ac:grpSpMkLst>
        </pc:grpChg>
        <pc:picChg chg="add del">
          <ac:chgData name="Ilan Jakobovits" userId="ba4d9cf6-447a-47e2-a82a-33fe4d2c8f4f" providerId="ADAL" clId="{6A78F0A5-73B0-42B5-9E07-629EC8C92D1C}" dt="2022-06-28T14:54:59.230" v="2222" actId="26606"/>
          <ac:picMkLst>
            <pc:docMk/>
            <pc:sldMk cId="2761162759" sldId="262"/>
            <ac:picMk id="5" creationId="{537B2546-6F94-3734-ECDC-2BA200B4C37D}"/>
          </ac:picMkLst>
        </pc:picChg>
      </pc:sldChg>
      <pc:sldChg chg="new del">
        <pc:chgData name="Ilan Jakobovits" userId="ba4d9cf6-447a-47e2-a82a-33fe4d2c8f4f" providerId="ADAL" clId="{6A78F0A5-73B0-42B5-9E07-629EC8C92D1C}" dt="2022-06-28T14:58:08.930" v="2665" actId="680"/>
        <pc:sldMkLst>
          <pc:docMk/>
          <pc:sldMk cId="281375024" sldId="263"/>
        </pc:sldMkLst>
      </pc:sldChg>
      <pc:sldChg chg="modSp new mod">
        <pc:chgData name="Ilan Jakobovits" userId="ba4d9cf6-447a-47e2-a82a-33fe4d2c8f4f" providerId="ADAL" clId="{6A78F0A5-73B0-42B5-9E07-629EC8C92D1C}" dt="2022-06-28T15:30:30.678" v="4779" actId="20577"/>
        <pc:sldMkLst>
          <pc:docMk/>
          <pc:sldMk cId="2369908549" sldId="263"/>
        </pc:sldMkLst>
        <pc:spChg chg="mod">
          <ac:chgData name="Ilan Jakobovits" userId="ba4d9cf6-447a-47e2-a82a-33fe4d2c8f4f" providerId="ADAL" clId="{6A78F0A5-73B0-42B5-9E07-629EC8C92D1C}" dt="2022-06-28T15:25:56.560" v="4311"/>
          <ac:spMkLst>
            <pc:docMk/>
            <pc:sldMk cId="2369908549" sldId="263"/>
            <ac:spMk id="2" creationId="{AE82EB20-1677-1815-5DFD-8EB945EB7E33}"/>
          </ac:spMkLst>
        </pc:spChg>
        <pc:spChg chg="mod">
          <ac:chgData name="Ilan Jakobovits" userId="ba4d9cf6-447a-47e2-a82a-33fe4d2c8f4f" providerId="ADAL" clId="{6A78F0A5-73B0-42B5-9E07-629EC8C92D1C}" dt="2022-06-28T15:30:30.678" v="4779" actId="20577"/>
          <ac:spMkLst>
            <pc:docMk/>
            <pc:sldMk cId="2369908549" sldId="263"/>
            <ac:spMk id="3" creationId="{1429848B-53F6-B2BA-DC19-8840AA3EE333}"/>
          </ac:spMkLst>
        </pc:spChg>
      </pc:sldChg>
      <pc:sldChg chg="modSp new mod">
        <pc:chgData name="Ilan Jakobovits" userId="ba4d9cf6-447a-47e2-a82a-33fe4d2c8f4f" providerId="ADAL" clId="{6A78F0A5-73B0-42B5-9E07-629EC8C92D1C}" dt="2022-06-28T15:25:56.560" v="4311"/>
        <pc:sldMkLst>
          <pc:docMk/>
          <pc:sldMk cId="202989211" sldId="264"/>
        </pc:sldMkLst>
        <pc:spChg chg="mod">
          <ac:chgData name="Ilan Jakobovits" userId="ba4d9cf6-447a-47e2-a82a-33fe4d2c8f4f" providerId="ADAL" clId="{6A78F0A5-73B0-42B5-9E07-629EC8C92D1C}" dt="2022-06-28T15:25:56.560" v="4311"/>
          <ac:spMkLst>
            <pc:docMk/>
            <pc:sldMk cId="202989211" sldId="264"/>
            <ac:spMk id="2" creationId="{0BD56DAA-6709-3979-F297-AF3E7C95371B}"/>
          </ac:spMkLst>
        </pc:spChg>
        <pc:spChg chg="mod">
          <ac:chgData name="Ilan Jakobovits" userId="ba4d9cf6-447a-47e2-a82a-33fe4d2c8f4f" providerId="ADAL" clId="{6A78F0A5-73B0-42B5-9E07-629EC8C92D1C}" dt="2022-06-28T15:25:56.560" v="4311"/>
          <ac:spMkLst>
            <pc:docMk/>
            <pc:sldMk cId="202989211" sldId="264"/>
            <ac:spMk id="3" creationId="{753A55BF-A011-CD13-82A7-803EF5685E86}"/>
          </ac:spMkLst>
        </pc:spChg>
      </pc:sldChg>
      <pc:sldChg chg="modSp new del mod">
        <pc:chgData name="Ilan Jakobovits" userId="ba4d9cf6-447a-47e2-a82a-33fe4d2c8f4f" providerId="ADAL" clId="{6A78F0A5-73B0-42B5-9E07-629EC8C92D1C}" dt="2022-06-28T15:01:34.941" v="2826" actId="2696"/>
        <pc:sldMkLst>
          <pc:docMk/>
          <pc:sldMk cId="3543532290" sldId="264"/>
        </pc:sldMkLst>
        <pc:spChg chg="mod">
          <ac:chgData name="Ilan Jakobovits" userId="ba4d9cf6-447a-47e2-a82a-33fe4d2c8f4f" providerId="ADAL" clId="{6A78F0A5-73B0-42B5-9E07-629EC8C92D1C}" dt="2022-06-28T15:00:57.812" v="2825" actId="20577"/>
          <ac:spMkLst>
            <pc:docMk/>
            <pc:sldMk cId="3543532290" sldId="264"/>
            <ac:spMk id="2" creationId="{2643C564-04FE-1A52-812F-94C730B34D9C}"/>
          </ac:spMkLst>
        </pc:spChg>
      </pc:sldChg>
      <pc:sldChg chg="modSp new mod">
        <pc:chgData name="Ilan Jakobovits" userId="ba4d9cf6-447a-47e2-a82a-33fe4d2c8f4f" providerId="ADAL" clId="{6A78F0A5-73B0-42B5-9E07-629EC8C92D1C}" dt="2022-06-28T15:31:28.244" v="4874" actId="1076"/>
        <pc:sldMkLst>
          <pc:docMk/>
          <pc:sldMk cId="2858259647" sldId="265"/>
        </pc:sldMkLst>
        <pc:spChg chg="mod">
          <ac:chgData name="Ilan Jakobovits" userId="ba4d9cf6-447a-47e2-a82a-33fe4d2c8f4f" providerId="ADAL" clId="{6A78F0A5-73B0-42B5-9E07-629EC8C92D1C}" dt="2022-06-28T15:26:40.366" v="4356" actId="20577"/>
          <ac:spMkLst>
            <pc:docMk/>
            <pc:sldMk cId="2858259647" sldId="265"/>
            <ac:spMk id="2" creationId="{50638EEA-422D-4639-2A40-8E0496E99852}"/>
          </ac:spMkLst>
        </pc:spChg>
        <pc:spChg chg="mod">
          <ac:chgData name="Ilan Jakobovits" userId="ba4d9cf6-447a-47e2-a82a-33fe4d2c8f4f" providerId="ADAL" clId="{6A78F0A5-73B0-42B5-9E07-629EC8C92D1C}" dt="2022-06-28T15:31:28.244" v="4874" actId="1076"/>
          <ac:spMkLst>
            <pc:docMk/>
            <pc:sldMk cId="2858259647" sldId="265"/>
            <ac:spMk id="3" creationId="{3C77B80D-C3FF-2C59-1B81-B70954700DB7}"/>
          </ac:spMkLst>
        </pc:spChg>
      </pc:sldChg>
      <pc:sldChg chg="delSp modSp new mod">
        <pc:chgData name="Ilan Jakobovits" userId="ba4d9cf6-447a-47e2-a82a-33fe4d2c8f4f" providerId="ADAL" clId="{6A78F0A5-73B0-42B5-9E07-629EC8C92D1C}" dt="2022-06-28T15:32:43.598" v="4896" actId="403"/>
        <pc:sldMkLst>
          <pc:docMk/>
          <pc:sldMk cId="1317737837" sldId="266"/>
        </pc:sldMkLst>
        <pc:spChg chg="mod">
          <ac:chgData name="Ilan Jakobovits" userId="ba4d9cf6-447a-47e2-a82a-33fe4d2c8f4f" providerId="ADAL" clId="{6A78F0A5-73B0-42B5-9E07-629EC8C92D1C}" dt="2022-06-28T15:32:43.598" v="4896" actId="403"/>
          <ac:spMkLst>
            <pc:docMk/>
            <pc:sldMk cId="1317737837" sldId="266"/>
            <ac:spMk id="2" creationId="{763D2100-01DE-0934-9F19-84070F1AC2BD}"/>
          </ac:spMkLst>
        </pc:spChg>
        <pc:spChg chg="del mod">
          <ac:chgData name="Ilan Jakobovits" userId="ba4d9cf6-447a-47e2-a82a-33fe4d2c8f4f" providerId="ADAL" clId="{6A78F0A5-73B0-42B5-9E07-629EC8C92D1C}" dt="2022-06-28T15:32:31.025" v="4887" actId="478"/>
          <ac:spMkLst>
            <pc:docMk/>
            <pc:sldMk cId="1317737837" sldId="266"/>
            <ac:spMk id="3" creationId="{E99D5E83-7C84-E2A1-539D-661A28137841}"/>
          </ac:spMkLst>
        </pc:spChg>
      </pc:sldChg>
      <pc:sldChg chg="addSp modSp new mod setBg">
        <pc:chgData name="Ilan Jakobovits" userId="ba4d9cf6-447a-47e2-a82a-33fe4d2c8f4f" providerId="ADAL" clId="{6A78F0A5-73B0-42B5-9E07-629EC8C92D1C}" dt="2022-06-28T15:41:24.464" v="5917" actId="20577"/>
        <pc:sldMkLst>
          <pc:docMk/>
          <pc:sldMk cId="24423809" sldId="267"/>
        </pc:sldMkLst>
        <pc:spChg chg="mod">
          <ac:chgData name="Ilan Jakobovits" userId="ba4d9cf6-447a-47e2-a82a-33fe4d2c8f4f" providerId="ADAL" clId="{6A78F0A5-73B0-42B5-9E07-629EC8C92D1C}" dt="2022-06-28T15:34:12.495" v="4943" actId="26606"/>
          <ac:spMkLst>
            <pc:docMk/>
            <pc:sldMk cId="24423809" sldId="267"/>
            <ac:spMk id="2" creationId="{18991316-BD78-DA2C-A0D0-08DB795E1A80}"/>
          </ac:spMkLst>
        </pc:spChg>
        <pc:spChg chg="mod">
          <ac:chgData name="Ilan Jakobovits" userId="ba4d9cf6-447a-47e2-a82a-33fe4d2c8f4f" providerId="ADAL" clId="{6A78F0A5-73B0-42B5-9E07-629EC8C92D1C}" dt="2022-06-28T15:41:24.464" v="5917" actId="20577"/>
          <ac:spMkLst>
            <pc:docMk/>
            <pc:sldMk cId="24423809" sldId="267"/>
            <ac:spMk id="3" creationId="{2EF50832-5E8F-B906-A443-B486D9D6CCD4}"/>
          </ac:spMkLst>
        </pc:spChg>
        <pc:spChg chg="add">
          <ac:chgData name="Ilan Jakobovits" userId="ba4d9cf6-447a-47e2-a82a-33fe4d2c8f4f" providerId="ADAL" clId="{6A78F0A5-73B0-42B5-9E07-629EC8C92D1C}" dt="2022-06-28T15:34:12.495" v="4943" actId="26606"/>
          <ac:spMkLst>
            <pc:docMk/>
            <pc:sldMk cId="24423809" sldId="267"/>
            <ac:spMk id="8" creationId="{6BFC9644-673A-459F-B3C5-9310A4E50E3B}"/>
          </ac:spMkLst>
        </pc:spChg>
        <pc:spChg chg="add">
          <ac:chgData name="Ilan Jakobovits" userId="ba4d9cf6-447a-47e2-a82a-33fe4d2c8f4f" providerId="ADAL" clId="{6A78F0A5-73B0-42B5-9E07-629EC8C92D1C}" dt="2022-06-28T15:34:12.495" v="4943" actId="26606"/>
          <ac:spMkLst>
            <pc:docMk/>
            <pc:sldMk cId="24423809" sldId="267"/>
            <ac:spMk id="39" creationId="{7D1C411D-0818-4640-8657-2AF78250C802}"/>
          </ac:spMkLst>
        </pc:spChg>
        <pc:grpChg chg="add">
          <ac:chgData name="Ilan Jakobovits" userId="ba4d9cf6-447a-47e2-a82a-33fe4d2c8f4f" providerId="ADAL" clId="{6A78F0A5-73B0-42B5-9E07-629EC8C92D1C}" dt="2022-06-28T15:34:12.495" v="4943" actId="26606"/>
          <ac:grpSpMkLst>
            <pc:docMk/>
            <pc:sldMk cId="24423809" sldId="267"/>
            <ac:grpSpMk id="10" creationId="{4ADB9295-9645-4BF2-ADFD-75800B7FAD06}"/>
          </ac:grpSpMkLst>
        </pc:grpChg>
      </pc:sldChg>
      <pc:sldChg chg="addSp modSp new mod setBg">
        <pc:chgData name="Ilan Jakobovits" userId="ba4d9cf6-447a-47e2-a82a-33fe4d2c8f4f" providerId="ADAL" clId="{6A78F0A5-73B0-42B5-9E07-629EC8C92D1C}" dt="2022-06-28T15:42:34.310" v="6108" actId="20577"/>
        <pc:sldMkLst>
          <pc:docMk/>
          <pc:sldMk cId="2332509196" sldId="268"/>
        </pc:sldMkLst>
        <pc:spChg chg="mod">
          <ac:chgData name="Ilan Jakobovits" userId="ba4d9cf6-447a-47e2-a82a-33fe4d2c8f4f" providerId="ADAL" clId="{6A78F0A5-73B0-42B5-9E07-629EC8C92D1C}" dt="2022-06-28T15:38:49.924" v="5600" actId="26606"/>
          <ac:spMkLst>
            <pc:docMk/>
            <pc:sldMk cId="2332509196" sldId="268"/>
            <ac:spMk id="2" creationId="{30E48451-A3D5-46EB-FCD4-D53E264894A4}"/>
          </ac:spMkLst>
        </pc:spChg>
        <pc:spChg chg="mod">
          <ac:chgData name="Ilan Jakobovits" userId="ba4d9cf6-447a-47e2-a82a-33fe4d2c8f4f" providerId="ADAL" clId="{6A78F0A5-73B0-42B5-9E07-629EC8C92D1C}" dt="2022-06-28T15:42:34.310" v="6108" actId="20577"/>
          <ac:spMkLst>
            <pc:docMk/>
            <pc:sldMk cId="2332509196" sldId="268"/>
            <ac:spMk id="3" creationId="{CCAD943A-A83D-86BE-8161-C60AE2C29EB8}"/>
          </ac:spMkLst>
        </pc:spChg>
        <pc:spChg chg="add">
          <ac:chgData name="Ilan Jakobovits" userId="ba4d9cf6-447a-47e2-a82a-33fe4d2c8f4f" providerId="ADAL" clId="{6A78F0A5-73B0-42B5-9E07-629EC8C92D1C}" dt="2022-06-28T15:38:49.924" v="5600" actId="26606"/>
          <ac:spMkLst>
            <pc:docMk/>
            <pc:sldMk cId="2332509196" sldId="268"/>
            <ac:spMk id="8" creationId="{6BFC9644-673A-459F-B3C5-9310A4E50E3B}"/>
          </ac:spMkLst>
        </pc:spChg>
        <pc:spChg chg="add">
          <ac:chgData name="Ilan Jakobovits" userId="ba4d9cf6-447a-47e2-a82a-33fe4d2c8f4f" providerId="ADAL" clId="{6A78F0A5-73B0-42B5-9E07-629EC8C92D1C}" dt="2022-06-28T15:38:49.924" v="5600" actId="26606"/>
          <ac:spMkLst>
            <pc:docMk/>
            <pc:sldMk cId="2332509196" sldId="268"/>
            <ac:spMk id="39" creationId="{7D1C411D-0818-4640-8657-2AF78250C802}"/>
          </ac:spMkLst>
        </pc:spChg>
        <pc:grpChg chg="add">
          <ac:chgData name="Ilan Jakobovits" userId="ba4d9cf6-447a-47e2-a82a-33fe4d2c8f4f" providerId="ADAL" clId="{6A78F0A5-73B0-42B5-9E07-629EC8C92D1C}" dt="2022-06-28T15:38:49.924" v="5600" actId="26606"/>
          <ac:grpSpMkLst>
            <pc:docMk/>
            <pc:sldMk cId="2332509196" sldId="268"/>
            <ac:grpSpMk id="10" creationId="{4ADB9295-9645-4BF2-ADFD-75800B7FAD06}"/>
          </ac:grpSpMkLst>
        </pc:grpChg>
      </pc:sldChg>
      <pc:sldMasterChg chg="modSp modSldLayout">
        <pc:chgData name="Ilan Jakobovits" userId="ba4d9cf6-447a-47e2-a82a-33fe4d2c8f4f" providerId="ADAL" clId="{6A78F0A5-73B0-42B5-9E07-629EC8C92D1C}" dt="2022-06-28T15:25:56.560" v="4311"/>
        <pc:sldMasterMkLst>
          <pc:docMk/>
          <pc:sldMasterMk cId="1920208740" sldId="2147483786"/>
        </pc:sldMasterMkLst>
        <pc:spChg chg="mod">
          <ac:chgData name="Ilan Jakobovits" userId="ba4d9cf6-447a-47e2-a82a-33fe4d2c8f4f" providerId="ADAL" clId="{6A78F0A5-73B0-42B5-9E07-629EC8C92D1C}" dt="2022-06-28T15:25:56.560" v="4311"/>
          <ac:spMkLst>
            <pc:docMk/>
            <pc:sldMasterMk cId="1920208740" sldId="2147483786"/>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1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2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3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ac:spMk id="47" creationId="{00000000-0000-0000-0000-000000000000}"/>
          </ac:spMkLst>
        </pc:spChg>
        <pc:grpChg chg="mod">
          <ac:chgData name="Ilan Jakobovits" userId="ba4d9cf6-447a-47e2-a82a-33fe4d2c8f4f" providerId="ADAL" clId="{6A78F0A5-73B0-42B5-9E07-629EC8C92D1C}" dt="2022-06-28T15:25:56.560" v="4311"/>
          <ac:grpSpMkLst>
            <pc:docMk/>
            <pc:sldMasterMk cId="1920208740" sldId="2147483786"/>
            <ac:grpSpMk id="8" creationId="{00000000-0000-0000-0000-000000000000}"/>
          </ac:grpSpMkLst>
        </pc:grpChg>
        <pc:grpChg chg="mod">
          <ac:chgData name="Ilan Jakobovits" userId="ba4d9cf6-447a-47e2-a82a-33fe4d2c8f4f" providerId="ADAL" clId="{6A78F0A5-73B0-42B5-9E07-629EC8C92D1C}" dt="2022-06-28T15:25:56.560" v="4311"/>
          <ac:grpSpMkLst>
            <pc:docMk/>
            <pc:sldMasterMk cId="1920208740" sldId="2147483786"/>
            <ac:grpSpMk id="9" creationId="{00000000-0000-0000-0000-000000000000}"/>
          </ac:grpSpMkLst>
        </pc:grpChg>
        <pc:grpChg chg="mod">
          <ac:chgData name="Ilan Jakobovits" userId="ba4d9cf6-447a-47e2-a82a-33fe4d2c8f4f" providerId="ADAL" clId="{6A78F0A5-73B0-42B5-9E07-629EC8C92D1C}" dt="2022-06-28T15:25:56.560" v="4311"/>
          <ac:grpSpMkLst>
            <pc:docMk/>
            <pc:sldMasterMk cId="1920208740" sldId="2147483786"/>
            <ac:grpSpMk id="10" creationId="{00000000-0000-0000-0000-000000000000}"/>
          </ac:grpSpMkLst>
        </pc:grpChg>
        <pc:picChg chg="mod">
          <ac:chgData name="Ilan Jakobovits" userId="ba4d9cf6-447a-47e2-a82a-33fe4d2c8f4f" providerId="ADAL" clId="{6A78F0A5-73B0-42B5-9E07-629EC8C92D1C}" dt="2022-06-28T15:25:56.560" v="4311"/>
          <ac:picMkLst>
            <pc:docMk/>
            <pc:sldMasterMk cId="1920208740" sldId="2147483786"/>
            <ac:picMk id="7" creationId="{00000000-0000-0000-0000-000000000000}"/>
          </ac:picMkLst>
        </pc:picChg>
        <pc:sldLayoutChg chg="modSp">
          <pc:chgData name="Ilan Jakobovits" userId="ba4d9cf6-447a-47e2-a82a-33fe4d2c8f4f" providerId="ADAL" clId="{6A78F0A5-73B0-42B5-9E07-629EC8C92D1C}" dt="2022-06-28T15:25:56.560" v="4311"/>
          <pc:sldLayoutMkLst>
            <pc:docMk/>
            <pc:sldMasterMk cId="1920208740" sldId="2147483786"/>
            <pc:sldLayoutMk cId="1512254636" sldId="2147483787"/>
          </pc:sldLayoutMkLst>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1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2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3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4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5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512254636" sldId="2147483787"/>
              <ac:spMk id="65" creationId="{00000000-0000-0000-0000-000000000000}"/>
            </ac:spMkLst>
          </pc:spChg>
          <pc:grpChg chg="mod">
            <ac:chgData name="Ilan Jakobovits" userId="ba4d9cf6-447a-47e2-a82a-33fe4d2c8f4f" providerId="ADAL" clId="{6A78F0A5-73B0-42B5-9E07-629EC8C92D1C}" dt="2022-06-28T15:25:56.560" v="4311"/>
            <ac:grpSpMkLst>
              <pc:docMk/>
              <pc:sldMasterMk cId="1920208740" sldId="2147483786"/>
              <pc:sldLayoutMk cId="1512254636" sldId="2147483787"/>
              <ac:grpSpMk id="11" creationId="{00000000-0000-0000-0000-000000000000}"/>
            </ac:grpSpMkLst>
          </pc:grpChg>
          <pc:picChg chg="mod">
            <ac:chgData name="Ilan Jakobovits" userId="ba4d9cf6-447a-47e2-a82a-33fe4d2c8f4f" providerId="ADAL" clId="{6A78F0A5-73B0-42B5-9E07-629EC8C92D1C}" dt="2022-06-28T15:25:56.560" v="4311"/>
            <ac:picMkLst>
              <pc:docMk/>
              <pc:sldMasterMk cId="1920208740" sldId="2147483786"/>
              <pc:sldLayoutMk cId="1512254636" sldId="2147483787"/>
              <ac:picMk id="66" creationId="{00000000-0000-0000-0000-000000000000}"/>
            </ac:picMkLst>
          </pc:picChg>
        </pc:sldLayoutChg>
        <pc:sldLayoutChg chg="modSp">
          <pc:chgData name="Ilan Jakobovits" userId="ba4d9cf6-447a-47e2-a82a-33fe4d2c8f4f" providerId="ADAL" clId="{6A78F0A5-73B0-42B5-9E07-629EC8C92D1C}" dt="2022-06-28T15:25:56.560" v="4311"/>
          <pc:sldLayoutMkLst>
            <pc:docMk/>
            <pc:sldMasterMk cId="1920208740" sldId="2147483786"/>
            <pc:sldLayoutMk cId="1669010630" sldId="2147483789"/>
          </pc:sldLayoutMkLst>
          <pc:spChg chg="mod">
            <ac:chgData name="Ilan Jakobovits" userId="ba4d9cf6-447a-47e2-a82a-33fe4d2c8f4f" providerId="ADAL" clId="{6A78F0A5-73B0-42B5-9E07-629EC8C92D1C}" dt="2022-06-28T15:25:56.560" v="4311"/>
            <ac:spMkLst>
              <pc:docMk/>
              <pc:sldMasterMk cId="1920208740" sldId="2147483786"/>
              <pc:sldLayoutMk cId="1669010630" sldId="2147483789"/>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669010630" sldId="2147483789"/>
              <ac:spMk id="3"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3270220850" sldId="2147483790"/>
          </pc:sldLayoutMkLst>
          <pc:spChg chg="mod">
            <ac:chgData name="Ilan Jakobovits" userId="ba4d9cf6-447a-47e2-a82a-33fe4d2c8f4f" providerId="ADAL" clId="{6A78F0A5-73B0-42B5-9E07-629EC8C92D1C}" dt="2022-06-28T15:25:56.560" v="4311"/>
            <ac:spMkLst>
              <pc:docMk/>
              <pc:sldMasterMk cId="1920208740" sldId="2147483786"/>
              <pc:sldLayoutMk cId="3270220850" sldId="2147483790"/>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3270220850" sldId="2147483790"/>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1445435908" sldId="2147483791"/>
          </pc:sldLayoutMkLst>
          <pc:spChg chg="mod">
            <ac:chgData name="Ilan Jakobovits" userId="ba4d9cf6-447a-47e2-a82a-33fe4d2c8f4f" providerId="ADAL" clId="{6A78F0A5-73B0-42B5-9E07-629EC8C92D1C}" dt="2022-06-28T15:25:56.560" v="4311"/>
            <ac:spMkLst>
              <pc:docMk/>
              <pc:sldMasterMk cId="1920208740" sldId="2147483786"/>
              <pc:sldLayoutMk cId="1445435908" sldId="2147483791"/>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445435908" sldId="2147483791"/>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445435908" sldId="2147483791"/>
              <ac:spMk id="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445435908" sldId="2147483791"/>
              <ac:spMk id="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445435908" sldId="2147483791"/>
              <ac:spMk id="6"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326686330" sldId="2147483794"/>
          </pc:sldLayoutMkLst>
          <pc:spChg chg="mod">
            <ac:chgData name="Ilan Jakobovits" userId="ba4d9cf6-447a-47e2-a82a-33fe4d2c8f4f" providerId="ADAL" clId="{6A78F0A5-73B0-42B5-9E07-629EC8C92D1C}" dt="2022-06-28T15:25:56.560" v="4311"/>
            <ac:spMkLst>
              <pc:docMk/>
              <pc:sldMasterMk cId="1920208740" sldId="2147483786"/>
              <pc:sldLayoutMk cId="326686330" sldId="2147483794"/>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326686330" sldId="2147483794"/>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326686330" sldId="2147483794"/>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1940163604" sldId="2147483795"/>
          </pc:sldLayoutMkLst>
          <pc:spChg chg="mod">
            <ac:chgData name="Ilan Jakobovits" userId="ba4d9cf6-447a-47e2-a82a-33fe4d2c8f4f" providerId="ADAL" clId="{6A78F0A5-73B0-42B5-9E07-629EC8C92D1C}" dt="2022-06-28T15:25:56.560" v="4311"/>
            <ac:spMkLst>
              <pc:docMk/>
              <pc:sldMasterMk cId="1920208740" sldId="2147483786"/>
              <pc:sldLayoutMk cId="1940163604" sldId="2147483795"/>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940163604" sldId="2147483795"/>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940163604" sldId="2147483795"/>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1019868611" sldId="2147483796"/>
          </pc:sldLayoutMkLst>
          <pc:spChg chg="mod">
            <ac:chgData name="Ilan Jakobovits" userId="ba4d9cf6-447a-47e2-a82a-33fe4d2c8f4f" providerId="ADAL" clId="{6A78F0A5-73B0-42B5-9E07-629EC8C92D1C}" dt="2022-06-28T15:25:56.560" v="4311"/>
            <ac:spMkLst>
              <pc:docMk/>
              <pc:sldMasterMk cId="1920208740" sldId="2147483786"/>
              <pc:sldLayoutMk cId="1019868611" sldId="2147483796"/>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019868611" sldId="2147483796"/>
              <ac:spMk id="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019868611" sldId="2147483796"/>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3993844624" sldId="2147483797"/>
          </pc:sldLayoutMkLst>
          <pc:spChg chg="mod">
            <ac:chgData name="Ilan Jakobovits" userId="ba4d9cf6-447a-47e2-a82a-33fe4d2c8f4f" providerId="ADAL" clId="{6A78F0A5-73B0-42B5-9E07-629EC8C92D1C}" dt="2022-06-28T15:25:56.560" v="4311"/>
            <ac:spMkLst>
              <pc:docMk/>
              <pc:sldMasterMk cId="1920208740" sldId="2147483786"/>
              <pc:sldLayoutMk cId="3993844624" sldId="2147483797"/>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3993844624" sldId="2147483797"/>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4156955814" sldId="2147483798"/>
          </pc:sldLayoutMkLst>
          <pc:spChg chg="mod">
            <ac:chgData name="Ilan Jakobovits" userId="ba4d9cf6-447a-47e2-a82a-33fe4d2c8f4f" providerId="ADAL" clId="{6A78F0A5-73B0-42B5-9E07-629EC8C92D1C}" dt="2022-06-28T15:25:56.560" v="4311"/>
            <ac:spMkLst>
              <pc:docMk/>
              <pc:sldMasterMk cId="1920208740" sldId="2147483786"/>
              <pc:sldLayoutMk cId="4156955814" sldId="2147483798"/>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4156955814" sldId="2147483798"/>
              <ac:spMk id="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4156955814" sldId="2147483798"/>
              <ac:spMk id="1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4156955814" sldId="2147483798"/>
              <ac:spMk id="6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4156955814" sldId="2147483798"/>
              <ac:spMk id="61"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1691187355" sldId="2147483799"/>
          </pc:sldLayoutMkLst>
          <pc:spChg chg="mod">
            <ac:chgData name="Ilan Jakobovits" userId="ba4d9cf6-447a-47e2-a82a-33fe4d2c8f4f" providerId="ADAL" clId="{6A78F0A5-73B0-42B5-9E07-629EC8C92D1C}" dt="2022-06-28T15:25:56.560" v="4311"/>
            <ac:spMkLst>
              <pc:docMk/>
              <pc:sldMasterMk cId="1920208740" sldId="2147483786"/>
              <pc:sldLayoutMk cId="1691187355" sldId="2147483799"/>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691187355" sldId="2147483799"/>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1851760060" sldId="2147483800"/>
          </pc:sldLayoutMkLst>
          <pc:spChg chg="mod">
            <ac:chgData name="Ilan Jakobovits" userId="ba4d9cf6-447a-47e2-a82a-33fe4d2c8f4f" providerId="ADAL" clId="{6A78F0A5-73B0-42B5-9E07-629EC8C92D1C}" dt="2022-06-28T15:25:56.560" v="4311"/>
            <ac:spMkLst>
              <pc:docMk/>
              <pc:sldMasterMk cId="1920208740" sldId="2147483786"/>
              <pc:sldLayoutMk cId="1851760060" sldId="2147483800"/>
              <ac:spMk id="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851760060" sldId="2147483800"/>
              <ac:spMk id="8"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851760060" sldId="2147483800"/>
              <ac:spMk id="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851760060" sldId="2147483800"/>
              <ac:spMk id="1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851760060" sldId="2147483800"/>
              <ac:spMk id="1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851760060" sldId="2147483800"/>
              <ac:spMk id="1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851760060" sldId="2147483800"/>
              <ac:spMk id="15"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212600936" sldId="2147483801"/>
          </pc:sldLayoutMkLst>
          <pc:spChg chg="mod">
            <ac:chgData name="Ilan Jakobovits" userId="ba4d9cf6-447a-47e2-a82a-33fe4d2c8f4f" providerId="ADAL" clId="{6A78F0A5-73B0-42B5-9E07-629EC8C92D1C}" dt="2022-06-28T15:25:56.560" v="4311"/>
            <ac:spMkLst>
              <pc:docMk/>
              <pc:sldMasterMk cId="1920208740" sldId="2147483786"/>
              <pc:sldLayoutMk cId="212600936" sldId="2147483801"/>
              <ac:spMk id="19"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0"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1"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3"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4"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5"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6"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27"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212600936" sldId="2147483801"/>
              <ac:spMk id="30"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920208740" sldId="2147483786"/>
            <pc:sldLayoutMk cId="172367616" sldId="2147483803"/>
          </pc:sldLayoutMkLst>
          <pc:spChg chg="mod">
            <ac:chgData name="Ilan Jakobovits" userId="ba4d9cf6-447a-47e2-a82a-33fe4d2c8f4f" providerId="ADAL" clId="{6A78F0A5-73B0-42B5-9E07-629EC8C92D1C}" dt="2022-06-28T15:25:56.560" v="4311"/>
            <ac:spMkLst>
              <pc:docMk/>
              <pc:sldMasterMk cId="1920208740" sldId="2147483786"/>
              <pc:sldLayoutMk cId="172367616" sldId="2147483803"/>
              <ac:spMk id="2" creationId="{00000000-0000-0000-0000-000000000000}"/>
            </ac:spMkLst>
          </pc:spChg>
          <pc:spChg chg="mod">
            <ac:chgData name="Ilan Jakobovits" userId="ba4d9cf6-447a-47e2-a82a-33fe4d2c8f4f" providerId="ADAL" clId="{6A78F0A5-73B0-42B5-9E07-629EC8C92D1C}" dt="2022-06-28T15:25:56.560" v="4311"/>
            <ac:spMkLst>
              <pc:docMk/>
              <pc:sldMasterMk cId="1920208740" sldId="2147483786"/>
              <pc:sldLayoutMk cId="172367616" sldId="2147483803"/>
              <ac:spMk id="3" creationId="{00000000-0000-0000-0000-000000000000}"/>
            </ac:spMkLst>
          </pc:spChg>
        </pc:sldLayoutChg>
      </pc:sldMasterChg>
      <pc:sldMasterChg chg="modSp modSldLayout">
        <pc:chgData name="Ilan Jakobovits" userId="ba4d9cf6-447a-47e2-a82a-33fe4d2c8f4f" providerId="ADAL" clId="{6A78F0A5-73B0-42B5-9E07-629EC8C92D1C}" dt="2022-06-28T15:25:56.560" v="4311"/>
        <pc:sldMasterMkLst>
          <pc:docMk/>
          <pc:sldMasterMk cId="987205459" sldId="2147483858"/>
        </pc:sldMasterMkLst>
        <pc:spChg chg="mod">
          <ac:chgData name="Ilan Jakobovits" userId="ba4d9cf6-447a-47e2-a82a-33fe4d2c8f4f" providerId="ADAL" clId="{6A78F0A5-73B0-42B5-9E07-629EC8C92D1C}" dt="2022-06-28T15:25:56.560" v="4311"/>
          <ac:spMkLst>
            <pc:docMk/>
            <pc:sldMasterMk cId="987205459" sldId="2147483858"/>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1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2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3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ac:spMk id="47" creationId="{00000000-0000-0000-0000-000000000000}"/>
          </ac:spMkLst>
        </pc:spChg>
        <pc:grpChg chg="mod">
          <ac:chgData name="Ilan Jakobovits" userId="ba4d9cf6-447a-47e2-a82a-33fe4d2c8f4f" providerId="ADAL" clId="{6A78F0A5-73B0-42B5-9E07-629EC8C92D1C}" dt="2022-06-28T15:25:56.560" v="4311"/>
          <ac:grpSpMkLst>
            <pc:docMk/>
            <pc:sldMasterMk cId="987205459" sldId="2147483858"/>
            <ac:grpSpMk id="8" creationId="{00000000-0000-0000-0000-000000000000}"/>
          </ac:grpSpMkLst>
        </pc:grpChg>
        <pc:grpChg chg="mod">
          <ac:chgData name="Ilan Jakobovits" userId="ba4d9cf6-447a-47e2-a82a-33fe4d2c8f4f" providerId="ADAL" clId="{6A78F0A5-73B0-42B5-9E07-629EC8C92D1C}" dt="2022-06-28T15:25:56.560" v="4311"/>
          <ac:grpSpMkLst>
            <pc:docMk/>
            <pc:sldMasterMk cId="987205459" sldId="2147483858"/>
            <ac:grpSpMk id="9" creationId="{00000000-0000-0000-0000-000000000000}"/>
          </ac:grpSpMkLst>
        </pc:grpChg>
        <pc:grpChg chg="mod">
          <ac:chgData name="Ilan Jakobovits" userId="ba4d9cf6-447a-47e2-a82a-33fe4d2c8f4f" providerId="ADAL" clId="{6A78F0A5-73B0-42B5-9E07-629EC8C92D1C}" dt="2022-06-28T15:25:56.560" v="4311"/>
          <ac:grpSpMkLst>
            <pc:docMk/>
            <pc:sldMasterMk cId="987205459" sldId="2147483858"/>
            <ac:grpSpMk id="10" creationId="{00000000-0000-0000-0000-000000000000}"/>
          </ac:grpSpMkLst>
        </pc:grpChg>
        <pc:picChg chg="mod">
          <ac:chgData name="Ilan Jakobovits" userId="ba4d9cf6-447a-47e2-a82a-33fe4d2c8f4f" providerId="ADAL" clId="{6A78F0A5-73B0-42B5-9E07-629EC8C92D1C}" dt="2022-06-28T15:25:56.560" v="4311"/>
          <ac:picMkLst>
            <pc:docMk/>
            <pc:sldMasterMk cId="987205459" sldId="2147483858"/>
            <ac:picMk id="7" creationId="{00000000-0000-0000-0000-000000000000}"/>
          </ac:picMkLst>
        </pc:picChg>
        <pc:sldLayoutChg chg="modSp">
          <pc:chgData name="Ilan Jakobovits" userId="ba4d9cf6-447a-47e2-a82a-33fe4d2c8f4f" providerId="ADAL" clId="{6A78F0A5-73B0-42B5-9E07-629EC8C92D1C}" dt="2022-06-28T15:25:56.560" v="4311"/>
          <pc:sldLayoutMkLst>
            <pc:docMk/>
            <pc:sldMasterMk cId="987205459" sldId="2147483858"/>
            <pc:sldLayoutMk cId="318587023" sldId="2147483859"/>
          </pc:sldLayoutMkLst>
          <pc:spChg chg="mod">
            <ac:chgData name="Ilan Jakobovits" userId="ba4d9cf6-447a-47e2-a82a-33fe4d2c8f4f" providerId="ADAL" clId="{6A78F0A5-73B0-42B5-9E07-629EC8C92D1C}" dt="2022-06-28T15:25:56.560" v="4311"/>
            <ac:spMkLst>
              <pc:docMk/>
              <pc:sldMasterMk cId="987205459" sldId="2147483858"/>
              <pc:sldLayoutMk cId="318587023" sldId="2147483859"/>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1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2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3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4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5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18587023" sldId="2147483859"/>
              <ac:spMk id="65" creationId="{00000000-0000-0000-0000-000000000000}"/>
            </ac:spMkLst>
          </pc:spChg>
          <pc:grpChg chg="mod">
            <ac:chgData name="Ilan Jakobovits" userId="ba4d9cf6-447a-47e2-a82a-33fe4d2c8f4f" providerId="ADAL" clId="{6A78F0A5-73B0-42B5-9E07-629EC8C92D1C}" dt="2022-06-28T15:25:56.560" v="4311"/>
            <ac:grpSpMkLst>
              <pc:docMk/>
              <pc:sldMasterMk cId="987205459" sldId="2147483858"/>
              <pc:sldLayoutMk cId="318587023" sldId="2147483859"/>
              <ac:grpSpMk id="11" creationId="{00000000-0000-0000-0000-000000000000}"/>
            </ac:grpSpMkLst>
          </pc:grpChg>
          <pc:picChg chg="mod">
            <ac:chgData name="Ilan Jakobovits" userId="ba4d9cf6-447a-47e2-a82a-33fe4d2c8f4f" providerId="ADAL" clId="{6A78F0A5-73B0-42B5-9E07-629EC8C92D1C}" dt="2022-06-28T15:25:56.560" v="4311"/>
            <ac:picMkLst>
              <pc:docMk/>
              <pc:sldMasterMk cId="987205459" sldId="2147483858"/>
              <pc:sldLayoutMk cId="318587023" sldId="2147483859"/>
              <ac:picMk id="66" creationId="{00000000-0000-0000-0000-000000000000}"/>
            </ac:picMkLst>
          </pc:picChg>
        </pc:sldLayoutChg>
        <pc:sldLayoutChg chg="modSp">
          <pc:chgData name="Ilan Jakobovits" userId="ba4d9cf6-447a-47e2-a82a-33fe4d2c8f4f" providerId="ADAL" clId="{6A78F0A5-73B0-42B5-9E07-629EC8C92D1C}" dt="2022-06-28T15:25:56.560" v="4311"/>
          <pc:sldLayoutMkLst>
            <pc:docMk/>
            <pc:sldMasterMk cId="987205459" sldId="2147483858"/>
            <pc:sldLayoutMk cId="151264969" sldId="2147483861"/>
          </pc:sldLayoutMkLst>
          <pc:spChg chg="mod">
            <ac:chgData name="Ilan Jakobovits" userId="ba4d9cf6-447a-47e2-a82a-33fe4d2c8f4f" providerId="ADAL" clId="{6A78F0A5-73B0-42B5-9E07-629EC8C92D1C}" dt="2022-06-28T15:25:56.560" v="4311"/>
            <ac:spMkLst>
              <pc:docMk/>
              <pc:sldMasterMk cId="987205459" sldId="2147483858"/>
              <pc:sldLayoutMk cId="151264969" sldId="2147483861"/>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151264969" sldId="2147483861"/>
              <ac:spMk id="3"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2994408429" sldId="2147483862"/>
          </pc:sldLayoutMkLst>
          <pc:spChg chg="mod">
            <ac:chgData name="Ilan Jakobovits" userId="ba4d9cf6-447a-47e2-a82a-33fe4d2c8f4f" providerId="ADAL" clId="{6A78F0A5-73B0-42B5-9E07-629EC8C92D1C}" dt="2022-06-28T15:25:56.560" v="4311"/>
            <ac:spMkLst>
              <pc:docMk/>
              <pc:sldMasterMk cId="987205459" sldId="2147483858"/>
              <pc:sldLayoutMk cId="2994408429" sldId="2147483862"/>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2994408429" sldId="2147483862"/>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3334902791" sldId="2147483863"/>
          </pc:sldLayoutMkLst>
          <pc:spChg chg="mod">
            <ac:chgData name="Ilan Jakobovits" userId="ba4d9cf6-447a-47e2-a82a-33fe4d2c8f4f" providerId="ADAL" clId="{6A78F0A5-73B0-42B5-9E07-629EC8C92D1C}" dt="2022-06-28T15:25:56.560" v="4311"/>
            <ac:spMkLst>
              <pc:docMk/>
              <pc:sldMasterMk cId="987205459" sldId="2147483858"/>
              <pc:sldLayoutMk cId="3334902791" sldId="2147483863"/>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334902791" sldId="2147483863"/>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334902791" sldId="2147483863"/>
              <ac:spMk id="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334902791" sldId="2147483863"/>
              <ac:spMk id="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334902791" sldId="2147483863"/>
              <ac:spMk id="6"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449019884" sldId="2147483866"/>
          </pc:sldLayoutMkLst>
          <pc:spChg chg="mod">
            <ac:chgData name="Ilan Jakobovits" userId="ba4d9cf6-447a-47e2-a82a-33fe4d2c8f4f" providerId="ADAL" clId="{6A78F0A5-73B0-42B5-9E07-629EC8C92D1C}" dt="2022-06-28T15:25:56.560" v="4311"/>
            <ac:spMkLst>
              <pc:docMk/>
              <pc:sldMasterMk cId="987205459" sldId="2147483858"/>
              <pc:sldLayoutMk cId="449019884" sldId="2147483866"/>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449019884" sldId="2147483866"/>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449019884" sldId="2147483866"/>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2566537143" sldId="2147483867"/>
          </pc:sldLayoutMkLst>
          <pc:spChg chg="mod">
            <ac:chgData name="Ilan Jakobovits" userId="ba4d9cf6-447a-47e2-a82a-33fe4d2c8f4f" providerId="ADAL" clId="{6A78F0A5-73B0-42B5-9E07-629EC8C92D1C}" dt="2022-06-28T15:25:56.560" v="4311"/>
            <ac:spMkLst>
              <pc:docMk/>
              <pc:sldMasterMk cId="987205459" sldId="2147483858"/>
              <pc:sldLayoutMk cId="2566537143" sldId="2147483867"/>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2566537143" sldId="2147483867"/>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2566537143" sldId="2147483867"/>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531305659" sldId="2147483868"/>
          </pc:sldLayoutMkLst>
          <pc:spChg chg="mod">
            <ac:chgData name="Ilan Jakobovits" userId="ba4d9cf6-447a-47e2-a82a-33fe4d2c8f4f" providerId="ADAL" clId="{6A78F0A5-73B0-42B5-9E07-629EC8C92D1C}" dt="2022-06-28T15:25:56.560" v="4311"/>
            <ac:spMkLst>
              <pc:docMk/>
              <pc:sldMasterMk cId="987205459" sldId="2147483858"/>
              <pc:sldLayoutMk cId="531305659" sldId="2147483868"/>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31305659" sldId="2147483868"/>
              <ac:spMk id="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31305659" sldId="2147483868"/>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2915247731" sldId="2147483869"/>
          </pc:sldLayoutMkLst>
          <pc:spChg chg="mod">
            <ac:chgData name="Ilan Jakobovits" userId="ba4d9cf6-447a-47e2-a82a-33fe4d2c8f4f" providerId="ADAL" clId="{6A78F0A5-73B0-42B5-9E07-629EC8C92D1C}" dt="2022-06-28T15:25:56.560" v="4311"/>
            <ac:spMkLst>
              <pc:docMk/>
              <pc:sldMasterMk cId="987205459" sldId="2147483858"/>
              <pc:sldLayoutMk cId="2915247731" sldId="2147483869"/>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2915247731" sldId="2147483869"/>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321717518" sldId="2147483870"/>
          </pc:sldLayoutMkLst>
          <pc:spChg chg="mod">
            <ac:chgData name="Ilan Jakobovits" userId="ba4d9cf6-447a-47e2-a82a-33fe4d2c8f4f" providerId="ADAL" clId="{6A78F0A5-73B0-42B5-9E07-629EC8C92D1C}" dt="2022-06-28T15:25:56.560" v="4311"/>
            <ac:spMkLst>
              <pc:docMk/>
              <pc:sldMasterMk cId="987205459" sldId="2147483858"/>
              <pc:sldLayoutMk cId="321717518" sldId="2147483870"/>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1717518" sldId="2147483870"/>
              <ac:spMk id="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1717518" sldId="2147483870"/>
              <ac:spMk id="1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1717518" sldId="2147483870"/>
              <ac:spMk id="6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1717518" sldId="2147483870"/>
              <ac:spMk id="61"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3644027106" sldId="2147483871"/>
          </pc:sldLayoutMkLst>
          <pc:spChg chg="mod">
            <ac:chgData name="Ilan Jakobovits" userId="ba4d9cf6-447a-47e2-a82a-33fe4d2c8f4f" providerId="ADAL" clId="{6A78F0A5-73B0-42B5-9E07-629EC8C92D1C}" dt="2022-06-28T15:25:56.560" v="4311"/>
            <ac:spMkLst>
              <pc:docMk/>
              <pc:sldMasterMk cId="987205459" sldId="2147483858"/>
              <pc:sldLayoutMk cId="3644027106" sldId="2147483871"/>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644027106" sldId="2147483871"/>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3206585935" sldId="2147483872"/>
          </pc:sldLayoutMkLst>
          <pc:spChg chg="mod">
            <ac:chgData name="Ilan Jakobovits" userId="ba4d9cf6-447a-47e2-a82a-33fe4d2c8f4f" providerId="ADAL" clId="{6A78F0A5-73B0-42B5-9E07-629EC8C92D1C}" dt="2022-06-28T15:25:56.560" v="4311"/>
            <ac:spMkLst>
              <pc:docMk/>
              <pc:sldMasterMk cId="987205459" sldId="2147483858"/>
              <pc:sldLayoutMk cId="3206585935" sldId="2147483872"/>
              <ac:spMk id="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06585935" sldId="2147483872"/>
              <ac:spMk id="8"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06585935" sldId="2147483872"/>
              <ac:spMk id="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06585935" sldId="2147483872"/>
              <ac:spMk id="1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06585935" sldId="2147483872"/>
              <ac:spMk id="1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06585935" sldId="2147483872"/>
              <ac:spMk id="1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3206585935" sldId="2147483872"/>
              <ac:spMk id="15"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568518855" sldId="2147483873"/>
          </pc:sldLayoutMkLst>
          <pc:spChg chg="mod">
            <ac:chgData name="Ilan Jakobovits" userId="ba4d9cf6-447a-47e2-a82a-33fe4d2c8f4f" providerId="ADAL" clId="{6A78F0A5-73B0-42B5-9E07-629EC8C92D1C}" dt="2022-06-28T15:25:56.560" v="4311"/>
            <ac:spMkLst>
              <pc:docMk/>
              <pc:sldMasterMk cId="987205459" sldId="2147483858"/>
              <pc:sldLayoutMk cId="568518855" sldId="2147483873"/>
              <ac:spMk id="19"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0"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1"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3"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4"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5"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6"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27"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568518855" sldId="2147483873"/>
              <ac:spMk id="30"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7205459" sldId="2147483858"/>
            <pc:sldLayoutMk cId="1192658812" sldId="2147483875"/>
          </pc:sldLayoutMkLst>
          <pc:spChg chg="mod">
            <ac:chgData name="Ilan Jakobovits" userId="ba4d9cf6-447a-47e2-a82a-33fe4d2c8f4f" providerId="ADAL" clId="{6A78F0A5-73B0-42B5-9E07-629EC8C92D1C}" dt="2022-06-28T15:25:56.560" v="4311"/>
            <ac:spMkLst>
              <pc:docMk/>
              <pc:sldMasterMk cId="987205459" sldId="2147483858"/>
              <pc:sldLayoutMk cId="1192658812" sldId="2147483875"/>
              <ac:spMk id="2" creationId="{00000000-0000-0000-0000-000000000000}"/>
            </ac:spMkLst>
          </pc:spChg>
          <pc:spChg chg="mod">
            <ac:chgData name="Ilan Jakobovits" userId="ba4d9cf6-447a-47e2-a82a-33fe4d2c8f4f" providerId="ADAL" clId="{6A78F0A5-73B0-42B5-9E07-629EC8C92D1C}" dt="2022-06-28T15:25:56.560" v="4311"/>
            <ac:spMkLst>
              <pc:docMk/>
              <pc:sldMasterMk cId="987205459" sldId="2147483858"/>
              <pc:sldLayoutMk cId="1192658812" sldId="2147483875"/>
              <ac:spMk id="3" creationId="{00000000-0000-0000-0000-000000000000}"/>
            </ac:spMkLst>
          </pc:spChg>
        </pc:sldLayoutChg>
      </pc:sldMasterChg>
      <pc:sldMasterChg chg="modSp modSldLayout">
        <pc:chgData name="Ilan Jakobovits" userId="ba4d9cf6-447a-47e2-a82a-33fe4d2c8f4f" providerId="ADAL" clId="{6A78F0A5-73B0-42B5-9E07-629EC8C92D1C}" dt="2022-06-28T15:25:56.560" v="4311"/>
        <pc:sldMasterMkLst>
          <pc:docMk/>
          <pc:sldMasterMk cId="287963194" sldId="2147483876"/>
        </pc:sldMasterMkLst>
        <pc:spChg chg="mod">
          <ac:chgData name="Ilan Jakobovits" userId="ba4d9cf6-447a-47e2-a82a-33fe4d2c8f4f" providerId="ADAL" clId="{6A78F0A5-73B0-42B5-9E07-629EC8C92D1C}" dt="2022-06-28T15:25:56.560" v="4311"/>
          <ac:spMkLst>
            <pc:docMk/>
            <pc:sldMasterMk cId="287963194" sldId="2147483876"/>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1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2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3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ac:spMk id="47" creationId="{00000000-0000-0000-0000-000000000000}"/>
          </ac:spMkLst>
        </pc:spChg>
        <pc:grpChg chg="mod">
          <ac:chgData name="Ilan Jakobovits" userId="ba4d9cf6-447a-47e2-a82a-33fe4d2c8f4f" providerId="ADAL" clId="{6A78F0A5-73B0-42B5-9E07-629EC8C92D1C}" dt="2022-06-28T15:25:56.560" v="4311"/>
          <ac:grpSpMkLst>
            <pc:docMk/>
            <pc:sldMasterMk cId="287963194" sldId="2147483876"/>
            <ac:grpSpMk id="8" creationId="{00000000-0000-0000-0000-000000000000}"/>
          </ac:grpSpMkLst>
        </pc:grpChg>
        <pc:grpChg chg="mod">
          <ac:chgData name="Ilan Jakobovits" userId="ba4d9cf6-447a-47e2-a82a-33fe4d2c8f4f" providerId="ADAL" clId="{6A78F0A5-73B0-42B5-9E07-629EC8C92D1C}" dt="2022-06-28T15:25:56.560" v="4311"/>
          <ac:grpSpMkLst>
            <pc:docMk/>
            <pc:sldMasterMk cId="287963194" sldId="2147483876"/>
            <ac:grpSpMk id="9" creationId="{00000000-0000-0000-0000-000000000000}"/>
          </ac:grpSpMkLst>
        </pc:grpChg>
        <pc:grpChg chg="mod">
          <ac:chgData name="Ilan Jakobovits" userId="ba4d9cf6-447a-47e2-a82a-33fe4d2c8f4f" providerId="ADAL" clId="{6A78F0A5-73B0-42B5-9E07-629EC8C92D1C}" dt="2022-06-28T15:25:56.560" v="4311"/>
          <ac:grpSpMkLst>
            <pc:docMk/>
            <pc:sldMasterMk cId="287963194" sldId="2147483876"/>
            <ac:grpSpMk id="10" creationId="{00000000-0000-0000-0000-000000000000}"/>
          </ac:grpSpMkLst>
        </pc:grpChg>
        <pc:picChg chg="mod">
          <ac:chgData name="Ilan Jakobovits" userId="ba4d9cf6-447a-47e2-a82a-33fe4d2c8f4f" providerId="ADAL" clId="{6A78F0A5-73B0-42B5-9E07-629EC8C92D1C}" dt="2022-06-28T15:25:56.560" v="4311"/>
          <ac:picMkLst>
            <pc:docMk/>
            <pc:sldMasterMk cId="287963194" sldId="2147483876"/>
            <ac:picMk id="7" creationId="{00000000-0000-0000-0000-000000000000}"/>
          </ac:picMkLst>
        </pc:picChg>
        <pc:sldLayoutChg chg="modSp">
          <pc:chgData name="Ilan Jakobovits" userId="ba4d9cf6-447a-47e2-a82a-33fe4d2c8f4f" providerId="ADAL" clId="{6A78F0A5-73B0-42B5-9E07-629EC8C92D1C}" dt="2022-06-28T15:25:56.560" v="4311"/>
          <pc:sldLayoutMkLst>
            <pc:docMk/>
            <pc:sldMasterMk cId="287963194" sldId="2147483876"/>
            <pc:sldLayoutMk cId="4110398423" sldId="2147483877"/>
          </pc:sldLayoutMkLst>
          <pc:spChg chg="mod">
            <ac:chgData name="Ilan Jakobovits" userId="ba4d9cf6-447a-47e2-a82a-33fe4d2c8f4f" providerId="ADAL" clId="{6A78F0A5-73B0-42B5-9E07-629EC8C92D1C}" dt="2022-06-28T15:25:56.560" v="4311"/>
            <ac:spMkLst>
              <pc:docMk/>
              <pc:sldMasterMk cId="287963194" sldId="2147483876"/>
              <pc:sldLayoutMk cId="4110398423" sldId="2147483877"/>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1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2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3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4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5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110398423" sldId="2147483877"/>
              <ac:spMk id="65" creationId="{00000000-0000-0000-0000-000000000000}"/>
            </ac:spMkLst>
          </pc:spChg>
          <pc:grpChg chg="mod">
            <ac:chgData name="Ilan Jakobovits" userId="ba4d9cf6-447a-47e2-a82a-33fe4d2c8f4f" providerId="ADAL" clId="{6A78F0A5-73B0-42B5-9E07-629EC8C92D1C}" dt="2022-06-28T15:25:56.560" v="4311"/>
            <ac:grpSpMkLst>
              <pc:docMk/>
              <pc:sldMasterMk cId="287963194" sldId="2147483876"/>
              <pc:sldLayoutMk cId="4110398423" sldId="2147483877"/>
              <ac:grpSpMk id="11" creationId="{00000000-0000-0000-0000-000000000000}"/>
            </ac:grpSpMkLst>
          </pc:grpChg>
          <pc:picChg chg="mod">
            <ac:chgData name="Ilan Jakobovits" userId="ba4d9cf6-447a-47e2-a82a-33fe4d2c8f4f" providerId="ADAL" clId="{6A78F0A5-73B0-42B5-9E07-629EC8C92D1C}" dt="2022-06-28T15:25:56.560" v="4311"/>
            <ac:picMkLst>
              <pc:docMk/>
              <pc:sldMasterMk cId="287963194" sldId="2147483876"/>
              <pc:sldLayoutMk cId="4110398423" sldId="2147483877"/>
              <ac:picMk id="66" creationId="{00000000-0000-0000-0000-000000000000}"/>
            </ac:picMkLst>
          </pc:picChg>
        </pc:sldLayoutChg>
        <pc:sldLayoutChg chg="modSp">
          <pc:chgData name="Ilan Jakobovits" userId="ba4d9cf6-447a-47e2-a82a-33fe4d2c8f4f" providerId="ADAL" clId="{6A78F0A5-73B0-42B5-9E07-629EC8C92D1C}" dt="2022-06-28T15:25:56.560" v="4311"/>
          <pc:sldLayoutMkLst>
            <pc:docMk/>
            <pc:sldMasterMk cId="287963194" sldId="2147483876"/>
            <pc:sldLayoutMk cId="993380958" sldId="2147483879"/>
          </pc:sldLayoutMkLst>
          <pc:spChg chg="mod">
            <ac:chgData name="Ilan Jakobovits" userId="ba4d9cf6-447a-47e2-a82a-33fe4d2c8f4f" providerId="ADAL" clId="{6A78F0A5-73B0-42B5-9E07-629EC8C92D1C}" dt="2022-06-28T15:25:56.560" v="4311"/>
            <ac:spMkLst>
              <pc:docMk/>
              <pc:sldMasterMk cId="287963194" sldId="2147483876"/>
              <pc:sldLayoutMk cId="993380958" sldId="2147483879"/>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993380958" sldId="2147483879"/>
              <ac:spMk id="3"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3091540291" sldId="2147483880"/>
          </pc:sldLayoutMkLst>
          <pc:spChg chg="mod">
            <ac:chgData name="Ilan Jakobovits" userId="ba4d9cf6-447a-47e2-a82a-33fe4d2c8f4f" providerId="ADAL" clId="{6A78F0A5-73B0-42B5-9E07-629EC8C92D1C}" dt="2022-06-28T15:25:56.560" v="4311"/>
            <ac:spMkLst>
              <pc:docMk/>
              <pc:sldMasterMk cId="287963194" sldId="2147483876"/>
              <pc:sldLayoutMk cId="3091540291" sldId="2147483880"/>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091540291" sldId="2147483880"/>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307922708" sldId="2147483881"/>
          </pc:sldLayoutMkLst>
          <pc:spChg chg="mod">
            <ac:chgData name="Ilan Jakobovits" userId="ba4d9cf6-447a-47e2-a82a-33fe4d2c8f4f" providerId="ADAL" clId="{6A78F0A5-73B0-42B5-9E07-629EC8C92D1C}" dt="2022-06-28T15:25:56.560" v="4311"/>
            <ac:spMkLst>
              <pc:docMk/>
              <pc:sldMasterMk cId="287963194" sldId="2147483876"/>
              <pc:sldLayoutMk cId="307922708" sldId="2147483881"/>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07922708" sldId="2147483881"/>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07922708" sldId="2147483881"/>
              <ac:spMk id="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07922708" sldId="2147483881"/>
              <ac:spMk id="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07922708" sldId="2147483881"/>
              <ac:spMk id="6"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2058240919" sldId="2147483884"/>
          </pc:sldLayoutMkLst>
          <pc:spChg chg="mod">
            <ac:chgData name="Ilan Jakobovits" userId="ba4d9cf6-447a-47e2-a82a-33fe4d2c8f4f" providerId="ADAL" clId="{6A78F0A5-73B0-42B5-9E07-629EC8C92D1C}" dt="2022-06-28T15:25:56.560" v="4311"/>
            <ac:spMkLst>
              <pc:docMk/>
              <pc:sldMasterMk cId="287963194" sldId="2147483876"/>
              <pc:sldLayoutMk cId="2058240919" sldId="2147483884"/>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2058240919" sldId="2147483884"/>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2058240919" sldId="2147483884"/>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3923451244" sldId="2147483885"/>
          </pc:sldLayoutMkLst>
          <pc:spChg chg="mod">
            <ac:chgData name="Ilan Jakobovits" userId="ba4d9cf6-447a-47e2-a82a-33fe4d2c8f4f" providerId="ADAL" clId="{6A78F0A5-73B0-42B5-9E07-629EC8C92D1C}" dt="2022-06-28T15:25:56.560" v="4311"/>
            <ac:spMkLst>
              <pc:docMk/>
              <pc:sldMasterMk cId="287963194" sldId="2147483876"/>
              <pc:sldLayoutMk cId="3923451244" sldId="2147483885"/>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923451244" sldId="2147483885"/>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923451244" sldId="2147483885"/>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48466731" sldId="2147483886"/>
          </pc:sldLayoutMkLst>
          <pc:spChg chg="mod">
            <ac:chgData name="Ilan Jakobovits" userId="ba4d9cf6-447a-47e2-a82a-33fe4d2c8f4f" providerId="ADAL" clId="{6A78F0A5-73B0-42B5-9E07-629EC8C92D1C}" dt="2022-06-28T15:25:56.560" v="4311"/>
            <ac:spMkLst>
              <pc:docMk/>
              <pc:sldMasterMk cId="287963194" sldId="2147483876"/>
              <pc:sldLayoutMk cId="48466731" sldId="2147483886"/>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8466731" sldId="2147483886"/>
              <ac:spMk id="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8466731" sldId="2147483886"/>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4091218904" sldId="2147483887"/>
          </pc:sldLayoutMkLst>
          <pc:spChg chg="mod">
            <ac:chgData name="Ilan Jakobovits" userId="ba4d9cf6-447a-47e2-a82a-33fe4d2c8f4f" providerId="ADAL" clId="{6A78F0A5-73B0-42B5-9E07-629EC8C92D1C}" dt="2022-06-28T15:25:56.560" v="4311"/>
            <ac:spMkLst>
              <pc:docMk/>
              <pc:sldMasterMk cId="287963194" sldId="2147483876"/>
              <pc:sldLayoutMk cId="4091218904" sldId="2147483887"/>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4091218904" sldId="2147483887"/>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3710120158" sldId="2147483888"/>
          </pc:sldLayoutMkLst>
          <pc:spChg chg="mod">
            <ac:chgData name="Ilan Jakobovits" userId="ba4d9cf6-447a-47e2-a82a-33fe4d2c8f4f" providerId="ADAL" clId="{6A78F0A5-73B0-42B5-9E07-629EC8C92D1C}" dt="2022-06-28T15:25:56.560" v="4311"/>
            <ac:spMkLst>
              <pc:docMk/>
              <pc:sldMasterMk cId="287963194" sldId="2147483876"/>
              <pc:sldLayoutMk cId="3710120158" sldId="2147483888"/>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710120158" sldId="2147483888"/>
              <ac:spMk id="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710120158" sldId="2147483888"/>
              <ac:spMk id="1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710120158" sldId="2147483888"/>
              <ac:spMk id="6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710120158" sldId="2147483888"/>
              <ac:spMk id="61"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3773612842" sldId="2147483889"/>
          </pc:sldLayoutMkLst>
          <pc:spChg chg="mod">
            <ac:chgData name="Ilan Jakobovits" userId="ba4d9cf6-447a-47e2-a82a-33fe4d2c8f4f" providerId="ADAL" clId="{6A78F0A5-73B0-42B5-9E07-629EC8C92D1C}" dt="2022-06-28T15:25:56.560" v="4311"/>
            <ac:spMkLst>
              <pc:docMk/>
              <pc:sldMasterMk cId="287963194" sldId="2147483876"/>
              <pc:sldLayoutMk cId="3773612842" sldId="2147483889"/>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773612842" sldId="2147483889"/>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1161272730" sldId="2147483890"/>
          </pc:sldLayoutMkLst>
          <pc:spChg chg="mod">
            <ac:chgData name="Ilan Jakobovits" userId="ba4d9cf6-447a-47e2-a82a-33fe4d2c8f4f" providerId="ADAL" clId="{6A78F0A5-73B0-42B5-9E07-629EC8C92D1C}" dt="2022-06-28T15:25:56.560" v="4311"/>
            <ac:spMkLst>
              <pc:docMk/>
              <pc:sldMasterMk cId="287963194" sldId="2147483876"/>
              <pc:sldLayoutMk cId="1161272730" sldId="2147483890"/>
              <ac:spMk id="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1161272730" sldId="2147483890"/>
              <ac:spMk id="8"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1161272730" sldId="2147483890"/>
              <ac:spMk id="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1161272730" sldId="2147483890"/>
              <ac:spMk id="1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1161272730" sldId="2147483890"/>
              <ac:spMk id="1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1161272730" sldId="2147483890"/>
              <ac:spMk id="1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1161272730" sldId="2147483890"/>
              <ac:spMk id="15"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3242873719" sldId="2147483891"/>
          </pc:sldLayoutMkLst>
          <pc:spChg chg="mod">
            <ac:chgData name="Ilan Jakobovits" userId="ba4d9cf6-447a-47e2-a82a-33fe4d2c8f4f" providerId="ADAL" clId="{6A78F0A5-73B0-42B5-9E07-629EC8C92D1C}" dt="2022-06-28T15:25:56.560" v="4311"/>
            <ac:spMkLst>
              <pc:docMk/>
              <pc:sldMasterMk cId="287963194" sldId="2147483876"/>
              <pc:sldLayoutMk cId="3242873719" sldId="2147483891"/>
              <ac:spMk id="19"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0"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1"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3"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4"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5"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6"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27"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3242873719" sldId="2147483891"/>
              <ac:spMk id="30"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287963194" sldId="2147483876"/>
            <pc:sldLayoutMk cId="2373084533" sldId="2147483893"/>
          </pc:sldLayoutMkLst>
          <pc:spChg chg="mod">
            <ac:chgData name="Ilan Jakobovits" userId="ba4d9cf6-447a-47e2-a82a-33fe4d2c8f4f" providerId="ADAL" clId="{6A78F0A5-73B0-42B5-9E07-629EC8C92D1C}" dt="2022-06-28T15:25:56.560" v="4311"/>
            <ac:spMkLst>
              <pc:docMk/>
              <pc:sldMasterMk cId="287963194" sldId="2147483876"/>
              <pc:sldLayoutMk cId="2373084533" sldId="2147483893"/>
              <ac:spMk id="2" creationId="{00000000-0000-0000-0000-000000000000}"/>
            </ac:spMkLst>
          </pc:spChg>
          <pc:spChg chg="mod">
            <ac:chgData name="Ilan Jakobovits" userId="ba4d9cf6-447a-47e2-a82a-33fe4d2c8f4f" providerId="ADAL" clId="{6A78F0A5-73B0-42B5-9E07-629EC8C92D1C}" dt="2022-06-28T15:25:56.560" v="4311"/>
            <ac:spMkLst>
              <pc:docMk/>
              <pc:sldMasterMk cId="287963194" sldId="2147483876"/>
              <pc:sldLayoutMk cId="2373084533" sldId="2147483893"/>
              <ac:spMk id="3" creationId="{00000000-0000-0000-0000-000000000000}"/>
            </ac:spMkLst>
          </pc:spChg>
        </pc:sldLayoutChg>
      </pc:sldMasterChg>
      <pc:sldMasterChg chg="modSp modSldLayout">
        <pc:chgData name="Ilan Jakobovits" userId="ba4d9cf6-447a-47e2-a82a-33fe4d2c8f4f" providerId="ADAL" clId="{6A78F0A5-73B0-42B5-9E07-629EC8C92D1C}" dt="2022-06-28T15:25:56.560" v="4311"/>
        <pc:sldMasterMkLst>
          <pc:docMk/>
          <pc:sldMasterMk cId="1018580994" sldId="2147483894"/>
        </pc:sldMasterMkLst>
        <pc:spChg chg="mod">
          <ac:chgData name="Ilan Jakobovits" userId="ba4d9cf6-447a-47e2-a82a-33fe4d2c8f4f" providerId="ADAL" clId="{6A78F0A5-73B0-42B5-9E07-629EC8C92D1C}" dt="2022-06-28T15:25:56.560" v="4311"/>
          <ac:spMkLst>
            <pc:docMk/>
            <pc:sldMasterMk cId="1018580994" sldId="2147483894"/>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1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2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3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ac:spMk id="47" creationId="{00000000-0000-0000-0000-000000000000}"/>
          </ac:spMkLst>
        </pc:spChg>
        <pc:grpChg chg="mod">
          <ac:chgData name="Ilan Jakobovits" userId="ba4d9cf6-447a-47e2-a82a-33fe4d2c8f4f" providerId="ADAL" clId="{6A78F0A5-73B0-42B5-9E07-629EC8C92D1C}" dt="2022-06-28T15:25:56.560" v="4311"/>
          <ac:grpSpMkLst>
            <pc:docMk/>
            <pc:sldMasterMk cId="1018580994" sldId="2147483894"/>
            <ac:grpSpMk id="8" creationId="{00000000-0000-0000-0000-000000000000}"/>
          </ac:grpSpMkLst>
        </pc:grpChg>
        <pc:grpChg chg="mod">
          <ac:chgData name="Ilan Jakobovits" userId="ba4d9cf6-447a-47e2-a82a-33fe4d2c8f4f" providerId="ADAL" clId="{6A78F0A5-73B0-42B5-9E07-629EC8C92D1C}" dt="2022-06-28T15:25:56.560" v="4311"/>
          <ac:grpSpMkLst>
            <pc:docMk/>
            <pc:sldMasterMk cId="1018580994" sldId="2147483894"/>
            <ac:grpSpMk id="9" creationId="{00000000-0000-0000-0000-000000000000}"/>
          </ac:grpSpMkLst>
        </pc:grpChg>
        <pc:grpChg chg="mod">
          <ac:chgData name="Ilan Jakobovits" userId="ba4d9cf6-447a-47e2-a82a-33fe4d2c8f4f" providerId="ADAL" clId="{6A78F0A5-73B0-42B5-9E07-629EC8C92D1C}" dt="2022-06-28T15:25:56.560" v="4311"/>
          <ac:grpSpMkLst>
            <pc:docMk/>
            <pc:sldMasterMk cId="1018580994" sldId="2147483894"/>
            <ac:grpSpMk id="10" creationId="{00000000-0000-0000-0000-000000000000}"/>
          </ac:grpSpMkLst>
        </pc:grpChg>
        <pc:picChg chg="mod">
          <ac:chgData name="Ilan Jakobovits" userId="ba4d9cf6-447a-47e2-a82a-33fe4d2c8f4f" providerId="ADAL" clId="{6A78F0A5-73B0-42B5-9E07-629EC8C92D1C}" dt="2022-06-28T15:25:56.560" v="4311"/>
          <ac:picMkLst>
            <pc:docMk/>
            <pc:sldMasterMk cId="1018580994" sldId="2147483894"/>
            <ac:picMk id="7" creationId="{00000000-0000-0000-0000-000000000000}"/>
          </ac:picMkLst>
        </pc:picChg>
        <pc:sldLayoutChg chg="modSp">
          <pc:chgData name="Ilan Jakobovits" userId="ba4d9cf6-447a-47e2-a82a-33fe4d2c8f4f" providerId="ADAL" clId="{6A78F0A5-73B0-42B5-9E07-629EC8C92D1C}" dt="2022-06-28T15:25:56.560" v="4311"/>
          <pc:sldLayoutMkLst>
            <pc:docMk/>
            <pc:sldMasterMk cId="1018580994" sldId="2147483894"/>
            <pc:sldLayoutMk cId="2240623467" sldId="2147483895"/>
          </pc:sldLayoutMkLst>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1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2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3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4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5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240623467" sldId="2147483895"/>
              <ac:spMk id="65" creationId="{00000000-0000-0000-0000-000000000000}"/>
            </ac:spMkLst>
          </pc:spChg>
          <pc:grpChg chg="mod">
            <ac:chgData name="Ilan Jakobovits" userId="ba4d9cf6-447a-47e2-a82a-33fe4d2c8f4f" providerId="ADAL" clId="{6A78F0A5-73B0-42B5-9E07-629EC8C92D1C}" dt="2022-06-28T15:25:56.560" v="4311"/>
            <ac:grpSpMkLst>
              <pc:docMk/>
              <pc:sldMasterMk cId="1018580994" sldId="2147483894"/>
              <pc:sldLayoutMk cId="2240623467" sldId="2147483895"/>
              <ac:grpSpMk id="11" creationId="{00000000-0000-0000-0000-000000000000}"/>
            </ac:grpSpMkLst>
          </pc:grpChg>
          <pc:picChg chg="mod">
            <ac:chgData name="Ilan Jakobovits" userId="ba4d9cf6-447a-47e2-a82a-33fe4d2c8f4f" providerId="ADAL" clId="{6A78F0A5-73B0-42B5-9E07-629EC8C92D1C}" dt="2022-06-28T15:25:56.560" v="4311"/>
            <ac:picMkLst>
              <pc:docMk/>
              <pc:sldMasterMk cId="1018580994" sldId="2147483894"/>
              <pc:sldLayoutMk cId="2240623467" sldId="2147483895"/>
              <ac:picMk id="66" creationId="{00000000-0000-0000-0000-000000000000}"/>
            </ac:picMkLst>
          </pc:picChg>
        </pc:sldLayoutChg>
        <pc:sldLayoutChg chg="modSp">
          <pc:chgData name="Ilan Jakobovits" userId="ba4d9cf6-447a-47e2-a82a-33fe4d2c8f4f" providerId="ADAL" clId="{6A78F0A5-73B0-42B5-9E07-629EC8C92D1C}" dt="2022-06-28T15:25:56.560" v="4311"/>
          <pc:sldLayoutMkLst>
            <pc:docMk/>
            <pc:sldMasterMk cId="1018580994" sldId="2147483894"/>
            <pc:sldLayoutMk cId="3835815604" sldId="2147483897"/>
          </pc:sldLayoutMkLst>
          <pc:spChg chg="mod">
            <ac:chgData name="Ilan Jakobovits" userId="ba4d9cf6-447a-47e2-a82a-33fe4d2c8f4f" providerId="ADAL" clId="{6A78F0A5-73B0-42B5-9E07-629EC8C92D1C}" dt="2022-06-28T15:25:56.560" v="4311"/>
            <ac:spMkLst>
              <pc:docMk/>
              <pc:sldMasterMk cId="1018580994" sldId="2147483894"/>
              <pc:sldLayoutMk cId="3835815604" sldId="2147483897"/>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3835815604" sldId="2147483897"/>
              <ac:spMk id="3"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1317591599" sldId="2147483898"/>
          </pc:sldLayoutMkLst>
          <pc:spChg chg="mod">
            <ac:chgData name="Ilan Jakobovits" userId="ba4d9cf6-447a-47e2-a82a-33fe4d2c8f4f" providerId="ADAL" clId="{6A78F0A5-73B0-42B5-9E07-629EC8C92D1C}" dt="2022-06-28T15:25:56.560" v="4311"/>
            <ac:spMkLst>
              <pc:docMk/>
              <pc:sldMasterMk cId="1018580994" sldId="2147483894"/>
              <pc:sldLayoutMk cId="1317591599" sldId="2147483898"/>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317591599" sldId="2147483898"/>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1680277232" sldId="2147483899"/>
          </pc:sldLayoutMkLst>
          <pc:spChg chg="mod">
            <ac:chgData name="Ilan Jakobovits" userId="ba4d9cf6-447a-47e2-a82a-33fe4d2c8f4f" providerId="ADAL" clId="{6A78F0A5-73B0-42B5-9E07-629EC8C92D1C}" dt="2022-06-28T15:25:56.560" v="4311"/>
            <ac:spMkLst>
              <pc:docMk/>
              <pc:sldMasterMk cId="1018580994" sldId="2147483894"/>
              <pc:sldLayoutMk cId="1680277232" sldId="2147483899"/>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680277232" sldId="2147483899"/>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680277232" sldId="2147483899"/>
              <ac:spMk id="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680277232" sldId="2147483899"/>
              <ac:spMk id="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680277232" sldId="2147483899"/>
              <ac:spMk id="6"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316903185" sldId="2147483902"/>
          </pc:sldLayoutMkLst>
          <pc:spChg chg="mod">
            <ac:chgData name="Ilan Jakobovits" userId="ba4d9cf6-447a-47e2-a82a-33fe4d2c8f4f" providerId="ADAL" clId="{6A78F0A5-73B0-42B5-9E07-629EC8C92D1C}" dt="2022-06-28T15:25:56.560" v="4311"/>
            <ac:spMkLst>
              <pc:docMk/>
              <pc:sldMasterMk cId="1018580994" sldId="2147483894"/>
              <pc:sldLayoutMk cId="316903185" sldId="2147483902"/>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316903185" sldId="2147483902"/>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316903185" sldId="2147483902"/>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944758506" sldId="2147483903"/>
          </pc:sldLayoutMkLst>
          <pc:spChg chg="mod">
            <ac:chgData name="Ilan Jakobovits" userId="ba4d9cf6-447a-47e2-a82a-33fe4d2c8f4f" providerId="ADAL" clId="{6A78F0A5-73B0-42B5-9E07-629EC8C92D1C}" dt="2022-06-28T15:25:56.560" v="4311"/>
            <ac:spMkLst>
              <pc:docMk/>
              <pc:sldMasterMk cId="1018580994" sldId="2147483894"/>
              <pc:sldLayoutMk cId="944758506" sldId="2147483903"/>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944758506" sldId="2147483903"/>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944758506" sldId="2147483903"/>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1352310527" sldId="2147483904"/>
          </pc:sldLayoutMkLst>
          <pc:spChg chg="mod">
            <ac:chgData name="Ilan Jakobovits" userId="ba4d9cf6-447a-47e2-a82a-33fe4d2c8f4f" providerId="ADAL" clId="{6A78F0A5-73B0-42B5-9E07-629EC8C92D1C}" dt="2022-06-28T15:25:56.560" v="4311"/>
            <ac:spMkLst>
              <pc:docMk/>
              <pc:sldMasterMk cId="1018580994" sldId="2147483894"/>
              <pc:sldLayoutMk cId="1352310527" sldId="2147483904"/>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352310527" sldId="2147483904"/>
              <ac:spMk id="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1352310527" sldId="2147483904"/>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2175993959" sldId="2147483905"/>
          </pc:sldLayoutMkLst>
          <pc:spChg chg="mod">
            <ac:chgData name="Ilan Jakobovits" userId="ba4d9cf6-447a-47e2-a82a-33fe4d2c8f4f" providerId="ADAL" clId="{6A78F0A5-73B0-42B5-9E07-629EC8C92D1C}" dt="2022-06-28T15:25:56.560" v="4311"/>
            <ac:spMkLst>
              <pc:docMk/>
              <pc:sldMasterMk cId="1018580994" sldId="2147483894"/>
              <pc:sldLayoutMk cId="2175993959" sldId="2147483905"/>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175993959" sldId="2147483905"/>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2860534842" sldId="2147483906"/>
          </pc:sldLayoutMkLst>
          <pc:spChg chg="mod">
            <ac:chgData name="Ilan Jakobovits" userId="ba4d9cf6-447a-47e2-a82a-33fe4d2c8f4f" providerId="ADAL" clId="{6A78F0A5-73B0-42B5-9E07-629EC8C92D1C}" dt="2022-06-28T15:25:56.560" v="4311"/>
            <ac:spMkLst>
              <pc:docMk/>
              <pc:sldMasterMk cId="1018580994" sldId="2147483894"/>
              <pc:sldLayoutMk cId="2860534842" sldId="2147483906"/>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860534842" sldId="2147483906"/>
              <ac:spMk id="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860534842" sldId="2147483906"/>
              <ac:spMk id="1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860534842" sldId="2147483906"/>
              <ac:spMk id="6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2860534842" sldId="2147483906"/>
              <ac:spMk id="61"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3423220973" sldId="2147483907"/>
          </pc:sldLayoutMkLst>
          <pc:spChg chg="mod">
            <ac:chgData name="Ilan Jakobovits" userId="ba4d9cf6-447a-47e2-a82a-33fe4d2c8f4f" providerId="ADAL" clId="{6A78F0A5-73B0-42B5-9E07-629EC8C92D1C}" dt="2022-06-28T15:25:56.560" v="4311"/>
            <ac:spMkLst>
              <pc:docMk/>
              <pc:sldMasterMk cId="1018580994" sldId="2147483894"/>
              <pc:sldLayoutMk cId="3423220973" sldId="2147483907"/>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3423220973" sldId="2147483907"/>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476173199" sldId="2147483908"/>
          </pc:sldLayoutMkLst>
          <pc:spChg chg="mod">
            <ac:chgData name="Ilan Jakobovits" userId="ba4d9cf6-447a-47e2-a82a-33fe4d2c8f4f" providerId="ADAL" clId="{6A78F0A5-73B0-42B5-9E07-629EC8C92D1C}" dt="2022-06-28T15:25:56.560" v="4311"/>
            <ac:spMkLst>
              <pc:docMk/>
              <pc:sldMasterMk cId="1018580994" sldId="2147483894"/>
              <pc:sldLayoutMk cId="476173199" sldId="2147483908"/>
              <ac:spMk id="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76173199" sldId="2147483908"/>
              <ac:spMk id="8"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76173199" sldId="2147483908"/>
              <ac:spMk id="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76173199" sldId="2147483908"/>
              <ac:spMk id="1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76173199" sldId="2147483908"/>
              <ac:spMk id="1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76173199" sldId="2147483908"/>
              <ac:spMk id="1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76173199" sldId="2147483908"/>
              <ac:spMk id="15"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4051865070" sldId="2147483909"/>
          </pc:sldLayoutMkLst>
          <pc:spChg chg="mod">
            <ac:chgData name="Ilan Jakobovits" userId="ba4d9cf6-447a-47e2-a82a-33fe4d2c8f4f" providerId="ADAL" clId="{6A78F0A5-73B0-42B5-9E07-629EC8C92D1C}" dt="2022-06-28T15:25:56.560" v="4311"/>
            <ac:spMkLst>
              <pc:docMk/>
              <pc:sldMasterMk cId="1018580994" sldId="2147483894"/>
              <pc:sldLayoutMk cId="4051865070" sldId="2147483909"/>
              <ac:spMk id="19"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0"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1"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3"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4"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5"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6"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27"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4051865070" sldId="2147483909"/>
              <ac:spMk id="30"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1018580994" sldId="2147483894"/>
            <pc:sldLayoutMk cId="3690216403" sldId="2147483911"/>
          </pc:sldLayoutMkLst>
          <pc:spChg chg="mod">
            <ac:chgData name="Ilan Jakobovits" userId="ba4d9cf6-447a-47e2-a82a-33fe4d2c8f4f" providerId="ADAL" clId="{6A78F0A5-73B0-42B5-9E07-629EC8C92D1C}" dt="2022-06-28T15:25:56.560" v="4311"/>
            <ac:spMkLst>
              <pc:docMk/>
              <pc:sldMasterMk cId="1018580994" sldId="2147483894"/>
              <pc:sldLayoutMk cId="3690216403" sldId="2147483911"/>
              <ac:spMk id="2" creationId="{00000000-0000-0000-0000-000000000000}"/>
            </ac:spMkLst>
          </pc:spChg>
          <pc:spChg chg="mod">
            <ac:chgData name="Ilan Jakobovits" userId="ba4d9cf6-447a-47e2-a82a-33fe4d2c8f4f" providerId="ADAL" clId="{6A78F0A5-73B0-42B5-9E07-629EC8C92D1C}" dt="2022-06-28T15:25:56.560" v="4311"/>
            <ac:spMkLst>
              <pc:docMk/>
              <pc:sldMasterMk cId="1018580994" sldId="2147483894"/>
              <pc:sldLayoutMk cId="3690216403" sldId="2147483911"/>
              <ac:spMk id="3" creationId="{00000000-0000-0000-0000-000000000000}"/>
            </ac:spMkLst>
          </pc:spChg>
        </pc:sldLayoutChg>
      </pc:sldMasterChg>
      <pc:sldMasterChg chg="modSp modSldLayout">
        <pc:chgData name="Ilan Jakobovits" userId="ba4d9cf6-447a-47e2-a82a-33fe4d2c8f4f" providerId="ADAL" clId="{6A78F0A5-73B0-42B5-9E07-629EC8C92D1C}" dt="2022-06-28T15:25:56.560" v="4311"/>
        <pc:sldMasterMkLst>
          <pc:docMk/>
          <pc:sldMasterMk cId="988547950" sldId="2147483912"/>
        </pc:sldMasterMkLst>
        <pc:spChg chg="mod">
          <ac:chgData name="Ilan Jakobovits" userId="ba4d9cf6-447a-47e2-a82a-33fe4d2c8f4f" providerId="ADAL" clId="{6A78F0A5-73B0-42B5-9E07-629EC8C92D1C}" dt="2022-06-28T15:25:56.560" v="4311"/>
          <ac:spMkLst>
            <pc:docMk/>
            <pc:sldMasterMk cId="988547950" sldId="2147483912"/>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1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2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3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ac:spMk id="47" creationId="{00000000-0000-0000-0000-000000000000}"/>
          </ac:spMkLst>
        </pc:spChg>
        <pc:grpChg chg="mod">
          <ac:chgData name="Ilan Jakobovits" userId="ba4d9cf6-447a-47e2-a82a-33fe4d2c8f4f" providerId="ADAL" clId="{6A78F0A5-73B0-42B5-9E07-629EC8C92D1C}" dt="2022-06-28T15:25:56.560" v="4311"/>
          <ac:grpSpMkLst>
            <pc:docMk/>
            <pc:sldMasterMk cId="988547950" sldId="2147483912"/>
            <ac:grpSpMk id="8" creationId="{00000000-0000-0000-0000-000000000000}"/>
          </ac:grpSpMkLst>
        </pc:grpChg>
        <pc:grpChg chg="mod">
          <ac:chgData name="Ilan Jakobovits" userId="ba4d9cf6-447a-47e2-a82a-33fe4d2c8f4f" providerId="ADAL" clId="{6A78F0A5-73B0-42B5-9E07-629EC8C92D1C}" dt="2022-06-28T15:25:56.560" v="4311"/>
          <ac:grpSpMkLst>
            <pc:docMk/>
            <pc:sldMasterMk cId="988547950" sldId="2147483912"/>
            <ac:grpSpMk id="9" creationId="{00000000-0000-0000-0000-000000000000}"/>
          </ac:grpSpMkLst>
        </pc:grpChg>
        <pc:grpChg chg="mod">
          <ac:chgData name="Ilan Jakobovits" userId="ba4d9cf6-447a-47e2-a82a-33fe4d2c8f4f" providerId="ADAL" clId="{6A78F0A5-73B0-42B5-9E07-629EC8C92D1C}" dt="2022-06-28T15:25:56.560" v="4311"/>
          <ac:grpSpMkLst>
            <pc:docMk/>
            <pc:sldMasterMk cId="988547950" sldId="2147483912"/>
            <ac:grpSpMk id="10" creationId="{00000000-0000-0000-0000-000000000000}"/>
          </ac:grpSpMkLst>
        </pc:grpChg>
        <pc:picChg chg="mod">
          <ac:chgData name="Ilan Jakobovits" userId="ba4d9cf6-447a-47e2-a82a-33fe4d2c8f4f" providerId="ADAL" clId="{6A78F0A5-73B0-42B5-9E07-629EC8C92D1C}" dt="2022-06-28T15:25:56.560" v="4311"/>
          <ac:picMkLst>
            <pc:docMk/>
            <pc:sldMasterMk cId="988547950" sldId="2147483912"/>
            <ac:picMk id="7" creationId="{00000000-0000-0000-0000-000000000000}"/>
          </ac:picMkLst>
        </pc:picChg>
        <pc:sldLayoutChg chg="modSp">
          <pc:chgData name="Ilan Jakobovits" userId="ba4d9cf6-447a-47e2-a82a-33fe4d2c8f4f" providerId="ADAL" clId="{6A78F0A5-73B0-42B5-9E07-629EC8C92D1C}" dt="2022-06-28T15:25:56.560" v="4311"/>
          <pc:sldLayoutMkLst>
            <pc:docMk/>
            <pc:sldMasterMk cId="988547950" sldId="2147483912"/>
            <pc:sldLayoutMk cId="2661818236" sldId="2147483913"/>
          </pc:sldLayoutMkLst>
          <pc:spChg chg="mod">
            <ac:chgData name="Ilan Jakobovits" userId="ba4d9cf6-447a-47e2-a82a-33fe4d2c8f4f" providerId="ADAL" clId="{6A78F0A5-73B0-42B5-9E07-629EC8C92D1C}" dt="2022-06-28T15:25:56.560" v="4311"/>
            <ac:spMkLst>
              <pc:docMk/>
              <pc:sldMasterMk cId="988547950" sldId="2147483912"/>
              <pc:sldLayoutMk cId="2661818236" sldId="2147483913"/>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1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2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3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4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5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61818236" sldId="2147483913"/>
              <ac:spMk id="65" creationId="{00000000-0000-0000-0000-000000000000}"/>
            </ac:spMkLst>
          </pc:spChg>
          <pc:grpChg chg="mod">
            <ac:chgData name="Ilan Jakobovits" userId="ba4d9cf6-447a-47e2-a82a-33fe4d2c8f4f" providerId="ADAL" clId="{6A78F0A5-73B0-42B5-9E07-629EC8C92D1C}" dt="2022-06-28T15:25:56.560" v="4311"/>
            <ac:grpSpMkLst>
              <pc:docMk/>
              <pc:sldMasterMk cId="988547950" sldId="2147483912"/>
              <pc:sldLayoutMk cId="2661818236" sldId="2147483913"/>
              <ac:grpSpMk id="11" creationId="{00000000-0000-0000-0000-000000000000}"/>
            </ac:grpSpMkLst>
          </pc:grpChg>
          <pc:picChg chg="mod">
            <ac:chgData name="Ilan Jakobovits" userId="ba4d9cf6-447a-47e2-a82a-33fe4d2c8f4f" providerId="ADAL" clId="{6A78F0A5-73B0-42B5-9E07-629EC8C92D1C}" dt="2022-06-28T15:25:56.560" v="4311"/>
            <ac:picMkLst>
              <pc:docMk/>
              <pc:sldMasterMk cId="988547950" sldId="2147483912"/>
              <pc:sldLayoutMk cId="2661818236" sldId="2147483913"/>
              <ac:picMk id="66" creationId="{00000000-0000-0000-0000-000000000000}"/>
            </ac:picMkLst>
          </pc:picChg>
        </pc:sldLayoutChg>
        <pc:sldLayoutChg chg="modSp">
          <pc:chgData name="Ilan Jakobovits" userId="ba4d9cf6-447a-47e2-a82a-33fe4d2c8f4f" providerId="ADAL" clId="{6A78F0A5-73B0-42B5-9E07-629EC8C92D1C}" dt="2022-06-28T15:25:56.560" v="4311"/>
          <pc:sldLayoutMkLst>
            <pc:docMk/>
            <pc:sldMasterMk cId="988547950" sldId="2147483912"/>
            <pc:sldLayoutMk cId="4126663339" sldId="2147483915"/>
          </pc:sldLayoutMkLst>
          <pc:spChg chg="mod">
            <ac:chgData name="Ilan Jakobovits" userId="ba4d9cf6-447a-47e2-a82a-33fe4d2c8f4f" providerId="ADAL" clId="{6A78F0A5-73B0-42B5-9E07-629EC8C92D1C}" dt="2022-06-28T15:25:56.560" v="4311"/>
            <ac:spMkLst>
              <pc:docMk/>
              <pc:sldMasterMk cId="988547950" sldId="2147483912"/>
              <pc:sldLayoutMk cId="4126663339" sldId="2147483915"/>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26663339" sldId="2147483915"/>
              <ac:spMk id="3"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2716616403" sldId="2147483916"/>
          </pc:sldLayoutMkLst>
          <pc:spChg chg="mod">
            <ac:chgData name="Ilan Jakobovits" userId="ba4d9cf6-447a-47e2-a82a-33fe4d2c8f4f" providerId="ADAL" clId="{6A78F0A5-73B0-42B5-9E07-629EC8C92D1C}" dt="2022-06-28T15:25:56.560" v="4311"/>
            <ac:spMkLst>
              <pc:docMk/>
              <pc:sldMasterMk cId="988547950" sldId="2147483912"/>
              <pc:sldLayoutMk cId="2716616403" sldId="2147483916"/>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716616403" sldId="2147483916"/>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2542440816" sldId="2147483917"/>
          </pc:sldLayoutMkLst>
          <pc:spChg chg="mod">
            <ac:chgData name="Ilan Jakobovits" userId="ba4d9cf6-447a-47e2-a82a-33fe4d2c8f4f" providerId="ADAL" clId="{6A78F0A5-73B0-42B5-9E07-629EC8C92D1C}" dt="2022-06-28T15:25:56.560" v="4311"/>
            <ac:spMkLst>
              <pc:docMk/>
              <pc:sldMasterMk cId="988547950" sldId="2147483912"/>
              <pc:sldLayoutMk cId="2542440816" sldId="2147483917"/>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542440816" sldId="2147483917"/>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542440816" sldId="2147483917"/>
              <ac:spMk id="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542440816" sldId="2147483917"/>
              <ac:spMk id="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542440816" sldId="2147483917"/>
              <ac:spMk id="6"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4085968470" sldId="2147483920"/>
          </pc:sldLayoutMkLst>
          <pc:spChg chg="mod">
            <ac:chgData name="Ilan Jakobovits" userId="ba4d9cf6-447a-47e2-a82a-33fe4d2c8f4f" providerId="ADAL" clId="{6A78F0A5-73B0-42B5-9E07-629EC8C92D1C}" dt="2022-06-28T15:25:56.560" v="4311"/>
            <ac:spMkLst>
              <pc:docMk/>
              <pc:sldMasterMk cId="988547950" sldId="2147483912"/>
              <pc:sldLayoutMk cId="4085968470" sldId="2147483920"/>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085968470" sldId="2147483920"/>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085968470" sldId="2147483920"/>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1536709707" sldId="2147483921"/>
          </pc:sldLayoutMkLst>
          <pc:spChg chg="mod">
            <ac:chgData name="Ilan Jakobovits" userId="ba4d9cf6-447a-47e2-a82a-33fe4d2c8f4f" providerId="ADAL" clId="{6A78F0A5-73B0-42B5-9E07-629EC8C92D1C}" dt="2022-06-28T15:25:56.560" v="4311"/>
            <ac:spMkLst>
              <pc:docMk/>
              <pc:sldMasterMk cId="988547950" sldId="2147483912"/>
              <pc:sldLayoutMk cId="1536709707" sldId="2147483921"/>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1536709707" sldId="2147483921"/>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1536709707" sldId="2147483921"/>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382765562" sldId="2147483922"/>
          </pc:sldLayoutMkLst>
          <pc:spChg chg="mod">
            <ac:chgData name="Ilan Jakobovits" userId="ba4d9cf6-447a-47e2-a82a-33fe4d2c8f4f" providerId="ADAL" clId="{6A78F0A5-73B0-42B5-9E07-629EC8C92D1C}" dt="2022-06-28T15:25:56.560" v="4311"/>
            <ac:spMkLst>
              <pc:docMk/>
              <pc:sldMasterMk cId="988547950" sldId="2147483912"/>
              <pc:sldLayoutMk cId="382765562" sldId="2147483922"/>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82765562" sldId="2147483922"/>
              <ac:spMk id="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82765562" sldId="2147483922"/>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2760872534" sldId="2147483923"/>
          </pc:sldLayoutMkLst>
          <pc:spChg chg="mod">
            <ac:chgData name="Ilan Jakobovits" userId="ba4d9cf6-447a-47e2-a82a-33fe4d2c8f4f" providerId="ADAL" clId="{6A78F0A5-73B0-42B5-9E07-629EC8C92D1C}" dt="2022-06-28T15:25:56.560" v="4311"/>
            <ac:spMkLst>
              <pc:docMk/>
              <pc:sldMasterMk cId="988547950" sldId="2147483912"/>
              <pc:sldLayoutMk cId="2760872534" sldId="2147483923"/>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760872534" sldId="2147483923"/>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3825327349" sldId="2147483924"/>
          </pc:sldLayoutMkLst>
          <pc:spChg chg="mod">
            <ac:chgData name="Ilan Jakobovits" userId="ba4d9cf6-447a-47e2-a82a-33fe4d2c8f4f" providerId="ADAL" clId="{6A78F0A5-73B0-42B5-9E07-629EC8C92D1C}" dt="2022-06-28T15:25:56.560" v="4311"/>
            <ac:spMkLst>
              <pc:docMk/>
              <pc:sldMasterMk cId="988547950" sldId="2147483912"/>
              <pc:sldLayoutMk cId="3825327349" sldId="2147483924"/>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825327349" sldId="2147483924"/>
              <ac:spMk id="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825327349" sldId="2147483924"/>
              <ac:spMk id="1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825327349" sldId="2147483924"/>
              <ac:spMk id="6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825327349" sldId="2147483924"/>
              <ac:spMk id="61"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4284074951" sldId="2147483925"/>
          </pc:sldLayoutMkLst>
          <pc:spChg chg="mod">
            <ac:chgData name="Ilan Jakobovits" userId="ba4d9cf6-447a-47e2-a82a-33fe4d2c8f4f" providerId="ADAL" clId="{6A78F0A5-73B0-42B5-9E07-629EC8C92D1C}" dt="2022-06-28T15:25:56.560" v="4311"/>
            <ac:spMkLst>
              <pc:docMk/>
              <pc:sldMasterMk cId="988547950" sldId="2147483912"/>
              <pc:sldLayoutMk cId="4284074951" sldId="2147483925"/>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284074951" sldId="2147483925"/>
              <ac:spMk id="4"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267091268" sldId="2147483926"/>
          </pc:sldLayoutMkLst>
          <pc:spChg chg="mod">
            <ac:chgData name="Ilan Jakobovits" userId="ba4d9cf6-447a-47e2-a82a-33fe4d2c8f4f" providerId="ADAL" clId="{6A78F0A5-73B0-42B5-9E07-629EC8C92D1C}" dt="2022-06-28T15:25:56.560" v="4311"/>
            <ac:spMkLst>
              <pc:docMk/>
              <pc:sldMasterMk cId="988547950" sldId="2147483912"/>
              <pc:sldLayoutMk cId="267091268" sldId="2147483926"/>
              <ac:spMk id="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7091268" sldId="2147483926"/>
              <ac:spMk id="8"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7091268" sldId="2147483926"/>
              <ac:spMk id="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7091268" sldId="2147483926"/>
              <ac:spMk id="1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7091268" sldId="2147483926"/>
              <ac:spMk id="1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7091268" sldId="2147483926"/>
              <ac:spMk id="1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267091268" sldId="2147483926"/>
              <ac:spMk id="15"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4183712248" sldId="2147483927"/>
          </pc:sldLayoutMkLst>
          <pc:spChg chg="mod">
            <ac:chgData name="Ilan Jakobovits" userId="ba4d9cf6-447a-47e2-a82a-33fe4d2c8f4f" providerId="ADAL" clId="{6A78F0A5-73B0-42B5-9E07-629EC8C92D1C}" dt="2022-06-28T15:25:56.560" v="4311"/>
            <ac:spMkLst>
              <pc:docMk/>
              <pc:sldMasterMk cId="988547950" sldId="2147483912"/>
              <pc:sldLayoutMk cId="4183712248" sldId="2147483927"/>
              <ac:spMk id="19"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0"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1"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3"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4"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5"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6"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27"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4183712248" sldId="2147483927"/>
              <ac:spMk id="30" creationId="{00000000-0000-0000-0000-000000000000}"/>
            </ac:spMkLst>
          </pc:spChg>
        </pc:sldLayoutChg>
        <pc:sldLayoutChg chg="modSp">
          <pc:chgData name="Ilan Jakobovits" userId="ba4d9cf6-447a-47e2-a82a-33fe4d2c8f4f" providerId="ADAL" clId="{6A78F0A5-73B0-42B5-9E07-629EC8C92D1C}" dt="2022-06-28T15:25:56.560" v="4311"/>
          <pc:sldLayoutMkLst>
            <pc:docMk/>
            <pc:sldMasterMk cId="988547950" sldId="2147483912"/>
            <pc:sldLayoutMk cId="3626163649" sldId="2147483929"/>
          </pc:sldLayoutMkLst>
          <pc:spChg chg="mod">
            <ac:chgData name="Ilan Jakobovits" userId="ba4d9cf6-447a-47e2-a82a-33fe4d2c8f4f" providerId="ADAL" clId="{6A78F0A5-73B0-42B5-9E07-629EC8C92D1C}" dt="2022-06-28T15:25:56.560" v="4311"/>
            <ac:spMkLst>
              <pc:docMk/>
              <pc:sldMasterMk cId="988547950" sldId="2147483912"/>
              <pc:sldLayoutMk cId="3626163649" sldId="2147483929"/>
              <ac:spMk id="2" creationId="{00000000-0000-0000-0000-000000000000}"/>
            </ac:spMkLst>
          </pc:spChg>
          <pc:spChg chg="mod">
            <ac:chgData name="Ilan Jakobovits" userId="ba4d9cf6-447a-47e2-a82a-33fe4d2c8f4f" providerId="ADAL" clId="{6A78F0A5-73B0-42B5-9E07-629EC8C92D1C}" dt="2022-06-28T15:25:56.560" v="4311"/>
            <ac:spMkLst>
              <pc:docMk/>
              <pc:sldMasterMk cId="988547950" sldId="2147483912"/>
              <pc:sldLayoutMk cId="3626163649" sldId="2147483929"/>
              <ac:spMk id="3" creationId="{00000000-0000-0000-0000-000000000000}"/>
            </ac:spMkLst>
          </pc:spChg>
        </pc:sldLayoutChg>
      </pc:sldMasterChg>
      <pc:sldMasterChg chg="modSp modSldLayout">
        <pc:chgData name="Ilan Jakobovits" userId="ba4d9cf6-447a-47e2-a82a-33fe4d2c8f4f" providerId="ADAL" clId="{6A78F0A5-73B0-42B5-9E07-629EC8C92D1C}" dt="2022-06-28T15:25:55.757" v="4309"/>
        <pc:sldMasterMkLst>
          <pc:docMk/>
          <pc:sldMasterMk cId="1371343030" sldId="2147483930"/>
        </pc:sldMasterMkLst>
        <pc:spChg chg="mod">
          <ac:chgData name="Ilan Jakobovits" userId="ba4d9cf6-447a-47e2-a82a-33fe4d2c8f4f" providerId="ADAL" clId="{6A78F0A5-73B0-42B5-9E07-629EC8C92D1C}" dt="2022-06-28T15:25:55.757" v="4309"/>
          <ac:spMkLst>
            <pc:docMk/>
            <pc:sldMasterMk cId="1371343030" sldId="2147483930"/>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1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2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3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ac:spMk id="47" creationId="{00000000-0000-0000-0000-000000000000}"/>
          </ac:spMkLst>
        </pc:spChg>
        <pc:grpChg chg="mod">
          <ac:chgData name="Ilan Jakobovits" userId="ba4d9cf6-447a-47e2-a82a-33fe4d2c8f4f" providerId="ADAL" clId="{6A78F0A5-73B0-42B5-9E07-629EC8C92D1C}" dt="2022-06-28T15:25:55.757" v="4309"/>
          <ac:grpSpMkLst>
            <pc:docMk/>
            <pc:sldMasterMk cId="1371343030" sldId="2147483930"/>
            <ac:grpSpMk id="8" creationId="{00000000-0000-0000-0000-000000000000}"/>
          </ac:grpSpMkLst>
        </pc:grpChg>
        <pc:grpChg chg="mod">
          <ac:chgData name="Ilan Jakobovits" userId="ba4d9cf6-447a-47e2-a82a-33fe4d2c8f4f" providerId="ADAL" clId="{6A78F0A5-73B0-42B5-9E07-629EC8C92D1C}" dt="2022-06-28T15:25:55.757" v="4309"/>
          <ac:grpSpMkLst>
            <pc:docMk/>
            <pc:sldMasterMk cId="1371343030" sldId="2147483930"/>
            <ac:grpSpMk id="9" creationId="{00000000-0000-0000-0000-000000000000}"/>
          </ac:grpSpMkLst>
        </pc:grpChg>
        <pc:grpChg chg="mod">
          <ac:chgData name="Ilan Jakobovits" userId="ba4d9cf6-447a-47e2-a82a-33fe4d2c8f4f" providerId="ADAL" clId="{6A78F0A5-73B0-42B5-9E07-629EC8C92D1C}" dt="2022-06-28T15:25:55.757" v="4309"/>
          <ac:grpSpMkLst>
            <pc:docMk/>
            <pc:sldMasterMk cId="1371343030" sldId="2147483930"/>
            <ac:grpSpMk id="10" creationId="{00000000-0000-0000-0000-000000000000}"/>
          </ac:grpSpMkLst>
        </pc:grpChg>
        <pc:picChg chg="mod">
          <ac:chgData name="Ilan Jakobovits" userId="ba4d9cf6-447a-47e2-a82a-33fe4d2c8f4f" providerId="ADAL" clId="{6A78F0A5-73B0-42B5-9E07-629EC8C92D1C}" dt="2022-06-28T15:25:55.757" v="4309"/>
          <ac:picMkLst>
            <pc:docMk/>
            <pc:sldMasterMk cId="1371343030" sldId="2147483930"/>
            <ac:picMk id="7" creationId="{00000000-0000-0000-0000-000000000000}"/>
          </ac:picMkLst>
        </pc:picChg>
        <pc:sldLayoutChg chg="modSp">
          <pc:chgData name="Ilan Jakobovits" userId="ba4d9cf6-447a-47e2-a82a-33fe4d2c8f4f" providerId="ADAL" clId="{6A78F0A5-73B0-42B5-9E07-629EC8C92D1C}" dt="2022-06-28T15:25:55.757" v="4309"/>
          <pc:sldLayoutMkLst>
            <pc:docMk/>
            <pc:sldMasterMk cId="1371343030" sldId="2147483930"/>
            <pc:sldLayoutMk cId="207606711" sldId="2147483931"/>
          </pc:sldLayoutMkLst>
          <pc:spChg chg="mod">
            <ac:chgData name="Ilan Jakobovits" userId="ba4d9cf6-447a-47e2-a82a-33fe4d2c8f4f" providerId="ADAL" clId="{6A78F0A5-73B0-42B5-9E07-629EC8C92D1C}" dt="2022-06-28T15:25:55.757" v="4309"/>
            <ac:spMkLst>
              <pc:docMk/>
              <pc:sldMasterMk cId="1371343030" sldId="2147483930"/>
              <pc:sldLayoutMk cId="207606711" sldId="2147483931"/>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6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6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6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7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8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9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0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1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07606711" sldId="2147483931"/>
              <ac:spMk id="120" creationId="{00000000-0000-0000-0000-000000000000}"/>
            </ac:spMkLst>
          </pc:spChg>
          <pc:grpChg chg="mod">
            <ac:chgData name="Ilan Jakobovits" userId="ba4d9cf6-447a-47e2-a82a-33fe4d2c8f4f" providerId="ADAL" clId="{6A78F0A5-73B0-42B5-9E07-629EC8C92D1C}" dt="2022-06-28T15:25:55.757" v="4309"/>
            <ac:grpSpMkLst>
              <pc:docMk/>
              <pc:sldMasterMk cId="1371343030" sldId="2147483930"/>
              <pc:sldLayoutMk cId="207606711" sldId="2147483931"/>
              <ac:grpSpMk id="66" creationId="{00000000-0000-0000-0000-000000000000}"/>
            </ac:grpSpMkLst>
          </pc:grpChg>
          <pc:picChg chg="mod">
            <ac:chgData name="Ilan Jakobovits" userId="ba4d9cf6-447a-47e2-a82a-33fe4d2c8f4f" providerId="ADAL" clId="{6A78F0A5-73B0-42B5-9E07-629EC8C92D1C}" dt="2022-06-28T15:25:55.757" v="4309"/>
            <ac:picMkLst>
              <pc:docMk/>
              <pc:sldMasterMk cId="1371343030" sldId="2147483930"/>
              <pc:sldLayoutMk cId="207606711" sldId="2147483931"/>
              <ac:picMk id="62" creationId="{00000000-0000-0000-0000-000000000000}"/>
            </ac:picMkLst>
          </pc:picChg>
        </pc:sldLayoutChg>
        <pc:sldLayoutChg chg="modSp">
          <pc:chgData name="Ilan Jakobovits" userId="ba4d9cf6-447a-47e2-a82a-33fe4d2c8f4f" providerId="ADAL" clId="{6A78F0A5-73B0-42B5-9E07-629EC8C92D1C}" dt="2022-06-28T15:25:55.757" v="4309"/>
          <pc:sldLayoutMkLst>
            <pc:docMk/>
            <pc:sldMasterMk cId="1371343030" sldId="2147483930"/>
            <pc:sldLayoutMk cId="415905693" sldId="2147483932"/>
          </pc:sldLayoutMkLst>
          <pc:spChg chg="mod">
            <ac:chgData name="Ilan Jakobovits" userId="ba4d9cf6-447a-47e2-a82a-33fe4d2c8f4f" providerId="ADAL" clId="{6A78F0A5-73B0-42B5-9E07-629EC8C92D1C}" dt="2022-06-28T15:25:55.757" v="4309"/>
            <ac:spMkLst>
              <pc:docMk/>
              <pc:sldMasterMk cId="1371343030" sldId="2147483930"/>
              <pc:sldLayoutMk cId="415905693" sldId="2147483932"/>
              <ac:spMk id="4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415905693" sldId="2147483932"/>
              <ac:spMk id="4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415905693" sldId="2147483932"/>
              <ac:spMk id="4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415905693" sldId="2147483932"/>
              <ac:spMk id="5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415905693" sldId="2147483932"/>
              <ac:spMk id="51"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3102793104" sldId="2147483933"/>
          </pc:sldLayoutMkLst>
          <pc:spChg chg="mod">
            <ac:chgData name="Ilan Jakobovits" userId="ba4d9cf6-447a-47e2-a82a-33fe4d2c8f4f" providerId="ADAL" clId="{6A78F0A5-73B0-42B5-9E07-629EC8C92D1C}" dt="2022-06-28T15:25:55.757" v="4309"/>
            <ac:spMkLst>
              <pc:docMk/>
              <pc:sldMasterMk cId="1371343030" sldId="2147483930"/>
              <pc:sldLayoutMk cId="3102793104" sldId="2147483933"/>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102793104" sldId="2147483933"/>
              <ac:spMk id="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2375999951" sldId="2147483934"/>
          </pc:sldLayoutMkLst>
          <pc:spChg chg="mod">
            <ac:chgData name="Ilan Jakobovits" userId="ba4d9cf6-447a-47e2-a82a-33fe4d2c8f4f" providerId="ADAL" clId="{6A78F0A5-73B0-42B5-9E07-629EC8C92D1C}" dt="2022-06-28T15:25:55.757" v="4309"/>
            <ac:spMkLst>
              <pc:docMk/>
              <pc:sldMasterMk cId="1371343030" sldId="2147483930"/>
              <pc:sldLayoutMk cId="2375999951" sldId="2147483934"/>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5999951" sldId="2147483934"/>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3970571552" sldId="2147483935"/>
          </pc:sldLayoutMkLst>
          <pc:spChg chg="mod">
            <ac:chgData name="Ilan Jakobovits" userId="ba4d9cf6-447a-47e2-a82a-33fe4d2c8f4f" providerId="ADAL" clId="{6A78F0A5-73B0-42B5-9E07-629EC8C92D1C}" dt="2022-06-28T15:25:55.757" v="4309"/>
            <ac:spMkLst>
              <pc:docMk/>
              <pc:sldMasterMk cId="1371343030" sldId="2147483930"/>
              <pc:sldLayoutMk cId="3970571552" sldId="2147483935"/>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0571552" sldId="2147483935"/>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0571552" sldId="2147483935"/>
              <ac:spMk id="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0571552" sldId="2147483935"/>
              <ac:spMk id="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0571552" sldId="2147483935"/>
              <ac:spMk id="6"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1371470062" sldId="2147483938"/>
          </pc:sldLayoutMkLst>
          <pc:spChg chg="mod">
            <ac:chgData name="Ilan Jakobovits" userId="ba4d9cf6-447a-47e2-a82a-33fe4d2c8f4f" providerId="ADAL" clId="{6A78F0A5-73B0-42B5-9E07-629EC8C92D1C}" dt="2022-06-28T15:25:55.757" v="4309"/>
            <ac:spMkLst>
              <pc:docMk/>
              <pc:sldMasterMk cId="1371343030" sldId="2147483930"/>
              <pc:sldLayoutMk cId="1371470062" sldId="2147483938"/>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371470062" sldId="2147483938"/>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371470062" sldId="2147483938"/>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3846020995" sldId="2147483939"/>
          </pc:sldLayoutMkLst>
          <pc:spChg chg="mod">
            <ac:chgData name="Ilan Jakobovits" userId="ba4d9cf6-447a-47e2-a82a-33fe4d2c8f4f" providerId="ADAL" clId="{6A78F0A5-73B0-42B5-9E07-629EC8C92D1C}" dt="2022-06-28T15:25:55.757" v="4309"/>
            <ac:spMkLst>
              <pc:docMk/>
              <pc:sldMasterMk cId="1371343030" sldId="2147483930"/>
              <pc:sldLayoutMk cId="3846020995" sldId="2147483939"/>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846020995" sldId="2147483939"/>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846020995" sldId="2147483939"/>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2512905514" sldId="2147483940"/>
          </pc:sldLayoutMkLst>
          <pc:spChg chg="mod">
            <ac:chgData name="Ilan Jakobovits" userId="ba4d9cf6-447a-47e2-a82a-33fe4d2c8f4f" providerId="ADAL" clId="{6A78F0A5-73B0-42B5-9E07-629EC8C92D1C}" dt="2022-06-28T15:25:55.757" v="4309"/>
            <ac:spMkLst>
              <pc:docMk/>
              <pc:sldMasterMk cId="1371343030" sldId="2147483930"/>
              <pc:sldLayoutMk cId="2512905514" sldId="2147483940"/>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512905514" sldId="2147483940"/>
              <ac:spMk id="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512905514" sldId="2147483940"/>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713096677" sldId="2147483941"/>
          </pc:sldLayoutMkLst>
          <pc:spChg chg="mod">
            <ac:chgData name="Ilan Jakobovits" userId="ba4d9cf6-447a-47e2-a82a-33fe4d2c8f4f" providerId="ADAL" clId="{6A78F0A5-73B0-42B5-9E07-629EC8C92D1C}" dt="2022-06-28T15:25:55.757" v="4309"/>
            <ac:spMkLst>
              <pc:docMk/>
              <pc:sldMasterMk cId="1371343030" sldId="2147483930"/>
              <pc:sldLayoutMk cId="713096677" sldId="2147483941"/>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713096677" sldId="2147483941"/>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3972370772" sldId="2147483942"/>
          </pc:sldLayoutMkLst>
          <pc:spChg chg="mod">
            <ac:chgData name="Ilan Jakobovits" userId="ba4d9cf6-447a-47e2-a82a-33fe4d2c8f4f" providerId="ADAL" clId="{6A78F0A5-73B0-42B5-9E07-629EC8C92D1C}" dt="2022-06-28T15:25:55.757" v="4309"/>
            <ac:spMkLst>
              <pc:docMk/>
              <pc:sldMasterMk cId="1371343030" sldId="2147483930"/>
              <pc:sldLayoutMk cId="3972370772" sldId="2147483942"/>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2370772" sldId="2147483942"/>
              <ac:spMk id="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2370772" sldId="2147483942"/>
              <ac:spMk id="1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2370772" sldId="2147483942"/>
              <ac:spMk id="5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72370772" sldId="2147483942"/>
              <ac:spMk id="5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4024353521" sldId="2147483943"/>
          </pc:sldLayoutMkLst>
          <pc:spChg chg="mod">
            <ac:chgData name="Ilan Jakobovits" userId="ba4d9cf6-447a-47e2-a82a-33fe4d2c8f4f" providerId="ADAL" clId="{6A78F0A5-73B0-42B5-9E07-629EC8C92D1C}" dt="2022-06-28T15:25:55.757" v="4309"/>
            <ac:spMkLst>
              <pc:docMk/>
              <pc:sldMasterMk cId="1371343030" sldId="2147483930"/>
              <pc:sldLayoutMk cId="4024353521" sldId="2147483943"/>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4024353521" sldId="2147483943"/>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2377303065" sldId="2147483944"/>
          </pc:sldLayoutMkLst>
          <pc:spChg chg="mod">
            <ac:chgData name="Ilan Jakobovits" userId="ba4d9cf6-447a-47e2-a82a-33fe4d2c8f4f" providerId="ADAL" clId="{6A78F0A5-73B0-42B5-9E07-629EC8C92D1C}" dt="2022-06-28T15:25:55.757" v="4309"/>
            <ac:spMkLst>
              <pc:docMk/>
              <pc:sldMasterMk cId="1371343030" sldId="2147483930"/>
              <pc:sldLayoutMk cId="2377303065" sldId="2147483944"/>
              <ac:spMk id="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7303065" sldId="2147483944"/>
              <ac:spMk id="8"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7303065" sldId="2147483944"/>
              <ac:spMk id="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7303065" sldId="2147483944"/>
              <ac:spMk id="1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7303065" sldId="2147483944"/>
              <ac:spMk id="1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7303065" sldId="2147483944"/>
              <ac:spMk id="1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2377303065" sldId="2147483944"/>
              <ac:spMk id="15"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1185674341" sldId="2147483945"/>
          </pc:sldLayoutMkLst>
          <pc:spChg chg="mod">
            <ac:chgData name="Ilan Jakobovits" userId="ba4d9cf6-447a-47e2-a82a-33fe4d2c8f4f" providerId="ADAL" clId="{6A78F0A5-73B0-42B5-9E07-629EC8C92D1C}" dt="2022-06-28T15:25:55.757" v="4309"/>
            <ac:spMkLst>
              <pc:docMk/>
              <pc:sldMasterMk cId="1371343030" sldId="2147483930"/>
              <pc:sldLayoutMk cId="1185674341" sldId="2147483945"/>
              <ac:spMk id="19"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0"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1"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3"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4"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5"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6"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27"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1185674341" sldId="2147483945"/>
              <ac:spMk id="30"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1371343030" sldId="2147483930"/>
            <pc:sldLayoutMk cId="3933305973" sldId="2147483947"/>
          </pc:sldLayoutMkLst>
          <pc:spChg chg="mod">
            <ac:chgData name="Ilan Jakobovits" userId="ba4d9cf6-447a-47e2-a82a-33fe4d2c8f4f" providerId="ADAL" clId="{6A78F0A5-73B0-42B5-9E07-629EC8C92D1C}" dt="2022-06-28T15:25:55.757" v="4309"/>
            <ac:spMkLst>
              <pc:docMk/>
              <pc:sldMasterMk cId="1371343030" sldId="2147483930"/>
              <pc:sldLayoutMk cId="3933305973" sldId="2147483947"/>
              <ac:spMk id="2" creationId="{00000000-0000-0000-0000-000000000000}"/>
            </ac:spMkLst>
          </pc:spChg>
          <pc:spChg chg="mod">
            <ac:chgData name="Ilan Jakobovits" userId="ba4d9cf6-447a-47e2-a82a-33fe4d2c8f4f" providerId="ADAL" clId="{6A78F0A5-73B0-42B5-9E07-629EC8C92D1C}" dt="2022-06-28T15:25:55.757" v="4309"/>
            <ac:spMkLst>
              <pc:docMk/>
              <pc:sldMasterMk cId="1371343030" sldId="2147483930"/>
              <pc:sldLayoutMk cId="3933305973" sldId="2147483947"/>
              <ac:spMk id="3" creationId="{00000000-0000-0000-0000-000000000000}"/>
            </ac:spMkLst>
          </pc:spChg>
        </pc:sldLayoutChg>
      </pc:sldMasterChg>
      <pc:sldMasterChg chg="modSp modSldLayout">
        <pc:chgData name="Ilan Jakobovits" userId="ba4d9cf6-447a-47e2-a82a-33fe4d2c8f4f" providerId="ADAL" clId="{6A78F0A5-73B0-42B5-9E07-629EC8C92D1C}" dt="2022-06-28T15:25:55.757" v="4309"/>
        <pc:sldMasterMkLst>
          <pc:docMk/>
          <pc:sldMasterMk cId="2247675119" sldId="2147483948"/>
        </pc:sldMasterMkLst>
        <pc:spChg chg="mod">
          <ac:chgData name="Ilan Jakobovits" userId="ba4d9cf6-447a-47e2-a82a-33fe4d2c8f4f" providerId="ADAL" clId="{6A78F0A5-73B0-42B5-9E07-629EC8C92D1C}" dt="2022-06-28T15:25:55.757" v="4309"/>
          <ac:spMkLst>
            <pc:docMk/>
            <pc:sldMasterMk cId="2247675119" sldId="2147483948"/>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1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2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3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ac:spMk id="47" creationId="{00000000-0000-0000-0000-000000000000}"/>
          </ac:spMkLst>
        </pc:spChg>
        <pc:grpChg chg="mod">
          <ac:chgData name="Ilan Jakobovits" userId="ba4d9cf6-447a-47e2-a82a-33fe4d2c8f4f" providerId="ADAL" clId="{6A78F0A5-73B0-42B5-9E07-629EC8C92D1C}" dt="2022-06-28T15:25:55.757" v="4309"/>
          <ac:grpSpMkLst>
            <pc:docMk/>
            <pc:sldMasterMk cId="2247675119" sldId="2147483948"/>
            <ac:grpSpMk id="8" creationId="{00000000-0000-0000-0000-000000000000}"/>
          </ac:grpSpMkLst>
        </pc:grpChg>
        <pc:grpChg chg="mod">
          <ac:chgData name="Ilan Jakobovits" userId="ba4d9cf6-447a-47e2-a82a-33fe4d2c8f4f" providerId="ADAL" clId="{6A78F0A5-73B0-42B5-9E07-629EC8C92D1C}" dt="2022-06-28T15:25:55.757" v="4309"/>
          <ac:grpSpMkLst>
            <pc:docMk/>
            <pc:sldMasterMk cId="2247675119" sldId="2147483948"/>
            <ac:grpSpMk id="9" creationId="{00000000-0000-0000-0000-000000000000}"/>
          </ac:grpSpMkLst>
        </pc:grpChg>
        <pc:grpChg chg="mod">
          <ac:chgData name="Ilan Jakobovits" userId="ba4d9cf6-447a-47e2-a82a-33fe4d2c8f4f" providerId="ADAL" clId="{6A78F0A5-73B0-42B5-9E07-629EC8C92D1C}" dt="2022-06-28T15:25:55.757" v="4309"/>
          <ac:grpSpMkLst>
            <pc:docMk/>
            <pc:sldMasterMk cId="2247675119" sldId="2147483948"/>
            <ac:grpSpMk id="10" creationId="{00000000-0000-0000-0000-000000000000}"/>
          </ac:grpSpMkLst>
        </pc:grpChg>
        <pc:picChg chg="mod">
          <ac:chgData name="Ilan Jakobovits" userId="ba4d9cf6-447a-47e2-a82a-33fe4d2c8f4f" providerId="ADAL" clId="{6A78F0A5-73B0-42B5-9E07-629EC8C92D1C}" dt="2022-06-28T15:25:55.757" v="4309"/>
          <ac:picMkLst>
            <pc:docMk/>
            <pc:sldMasterMk cId="2247675119" sldId="2147483948"/>
            <ac:picMk id="7" creationId="{00000000-0000-0000-0000-000000000000}"/>
          </ac:picMkLst>
        </pc:picChg>
        <pc:sldLayoutChg chg="modSp">
          <pc:chgData name="Ilan Jakobovits" userId="ba4d9cf6-447a-47e2-a82a-33fe4d2c8f4f" providerId="ADAL" clId="{6A78F0A5-73B0-42B5-9E07-629EC8C92D1C}" dt="2022-06-28T15:25:55.757" v="4309"/>
          <pc:sldLayoutMkLst>
            <pc:docMk/>
            <pc:sldMasterMk cId="2247675119" sldId="2147483948"/>
            <pc:sldLayoutMk cId="2702040256" sldId="2147483949"/>
          </pc:sldLayoutMkLst>
          <pc:spChg chg="mod">
            <ac:chgData name="Ilan Jakobovits" userId="ba4d9cf6-447a-47e2-a82a-33fe4d2c8f4f" providerId="ADAL" clId="{6A78F0A5-73B0-42B5-9E07-629EC8C92D1C}" dt="2022-06-28T15:25:55.757" v="4309"/>
            <ac:spMkLst>
              <pc:docMk/>
              <pc:sldMasterMk cId="2247675119" sldId="2147483948"/>
              <pc:sldLayoutMk cId="2702040256" sldId="2147483949"/>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6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6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6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7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8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9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0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1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702040256" sldId="2147483949"/>
              <ac:spMk id="120" creationId="{00000000-0000-0000-0000-000000000000}"/>
            </ac:spMkLst>
          </pc:spChg>
          <pc:grpChg chg="mod">
            <ac:chgData name="Ilan Jakobovits" userId="ba4d9cf6-447a-47e2-a82a-33fe4d2c8f4f" providerId="ADAL" clId="{6A78F0A5-73B0-42B5-9E07-629EC8C92D1C}" dt="2022-06-28T15:25:55.757" v="4309"/>
            <ac:grpSpMkLst>
              <pc:docMk/>
              <pc:sldMasterMk cId="2247675119" sldId="2147483948"/>
              <pc:sldLayoutMk cId="2702040256" sldId="2147483949"/>
              <ac:grpSpMk id="66" creationId="{00000000-0000-0000-0000-000000000000}"/>
            </ac:grpSpMkLst>
          </pc:grpChg>
          <pc:picChg chg="mod">
            <ac:chgData name="Ilan Jakobovits" userId="ba4d9cf6-447a-47e2-a82a-33fe4d2c8f4f" providerId="ADAL" clId="{6A78F0A5-73B0-42B5-9E07-629EC8C92D1C}" dt="2022-06-28T15:25:55.757" v="4309"/>
            <ac:picMkLst>
              <pc:docMk/>
              <pc:sldMasterMk cId="2247675119" sldId="2147483948"/>
              <pc:sldLayoutMk cId="2702040256" sldId="2147483949"/>
              <ac:picMk id="62" creationId="{00000000-0000-0000-0000-000000000000}"/>
            </ac:picMkLst>
          </pc:picChg>
        </pc:sldLayoutChg>
        <pc:sldLayoutChg chg="modSp">
          <pc:chgData name="Ilan Jakobovits" userId="ba4d9cf6-447a-47e2-a82a-33fe4d2c8f4f" providerId="ADAL" clId="{6A78F0A5-73B0-42B5-9E07-629EC8C92D1C}" dt="2022-06-28T15:25:55.757" v="4309"/>
          <pc:sldLayoutMkLst>
            <pc:docMk/>
            <pc:sldMasterMk cId="2247675119" sldId="2147483948"/>
            <pc:sldLayoutMk cId="1006394563" sldId="2147483950"/>
          </pc:sldLayoutMkLst>
          <pc:spChg chg="mod">
            <ac:chgData name="Ilan Jakobovits" userId="ba4d9cf6-447a-47e2-a82a-33fe4d2c8f4f" providerId="ADAL" clId="{6A78F0A5-73B0-42B5-9E07-629EC8C92D1C}" dt="2022-06-28T15:25:55.757" v="4309"/>
            <ac:spMkLst>
              <pc:docMk/>
              <pc:sldMasterMk cId="2247675119" sldId="2147483948"/>
              <pc:sldLayoutMk cId="1006394563" sldId="2147483950"/>
              <ac:spMk id="4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1006394563" sldId="2147483950"/>
              <ac:spMk id="4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1006394563" sldId="2147483950"/>
              <ac:spMk id="4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1006394563" sldId="2147483950"/>
              <ac:spMk id="5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1006394563" sldId="2147483950"/>
              <ac:spMk id="51"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1343630653" sldId="2147483951"/>
          </pc:sldLayoutMkLst>
          <pc:spChg chg="mod">
            <ac:chgData name="Ilan Jakobovits" userId="ba4d9cf6-447a-47e2-a82a-33fe4d2c8f4f" providerId="ADAL" clId="{6A78F0A5-73B0-42B5-9E07-629EC8C92D1C}" dt="2022-06-28T15:25:55.757" v="4309"/>
            <ac:spMkLst>
              <pc:docMk/>
              <pc:sldMasterMk cId="2247675119" sldId="2147483948"/>
              <pc:sldLayoutMk cId="1343630653" sldId="2147483951"/>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1343630653" sldId="2147483951"/>
              <ac:spMk id="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4023067247" sldId="2147483952"/>
          </pc:sldLayoutMkLst>
          <pc:spChg chg="mod">
            <ac:chgData name="Ilan Jakobovits" userId="ba4d9cf6-447a-47e2-a82a-33fe4d2c8f4f" providerId="ADAL" clId="{6A78F0A5-73B0-42B5-9E07-629EC8C92D1C}" dt="2022-06-28T15:25:55.757" v="4309"/>
            <ac:spMkLst>
              <pc:docMk/>
              <pc:sldMasterMk cId="2247675119" sldId="2147483948"/>
              <pc:sldLayoutMk cId="4023067247" sldId="2147483952"/>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023067247" sldId="2147483952"/>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3786502944" sldId="2147483953"/>
          </pc:sldLayoutMkLst>
          <pc:spChg chg="mod">
            <ac:chgData name="Ilan Jakobovits" userId="ba4d9cf6-447a-47e2-a82a-33fe4d2c8f4f" providerId="ADAL" clId="{6A78F0A5-73B0-42B5-9E07-629EC8C92D1C}" dt="2022-06-28T15:25:55.757" v="4309"/>
            <ac:spMkLst>
              <pc:docMk/>
              <pc:sldMasterMk cId="2247675119" sldId="2147483948"/>
              <pc:sldLayoutMk cId="3786502944" sldId="2147483953"/>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786502944" sldId="2147483953"/>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786502944" sldId="2147483953"/>
              <ac:spMk id="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786502944" sldId="2147483953"/>
              <ac:spMk id="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786502944" sldId="2147483953"/>
              <ac:spMk id="6"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2370736203" sldId="2147483956"/>
          </pc:sldLayoutMkLst>
          <pc:spChg chg="mod">
            <ac:chgData name="Ilan Jakobovits" userId="ba4d9cf6-447a-47e2-a82a-33fe4d2c8f4f" providerId="ADAL" clId="{6A78F0A5-73B0-42B5-9E07-629EC8C92D1C}" dt="2022-06-28T15:25:55.757" v="4309"/>
            <ac:spMkLst>
              <pc:docMk/>
              <pc:sldMasterMk cId="2247675119" sldId="2147483948"/>
              <pc:sldLayoutMk cId="2370736203" sldId="2147483956"/>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370736203" sldId="2147483956"/>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370736203" sldId="2147483956"/>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3453092496" sldId="2147483957"/>
          </pc:sldLayoutMkLst>
          <pc:spChg chg="mod">
            <ac:chgData name="Ilan Jakobovits" userId="ba4d9cf6-447a-47e2-a82a-33fe4d2c8f4f" providerId="ADAL" clId="{6A78F0A5-73B0-42B5-9E07-629EC8C92D1C}" dt="2022-06-28T15:25:55.757" v="4309"/>
            <ac:spMkLst>
              <pc:docMk/>
              <pc:sldMasterMk cId="2247675119" sldId="2147483948"/>
              <pc:sldLayoutMk cId="3453092496" sldId="2147483957"/>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453092496" sldId="2147483957"/>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453092496" sldId="2147483957"/>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688680074" sldId="2147483958"/>
          </pc:sldLayoutMkLst>
          <pc:spChg chg="mod">
            <ac:chgData name="Ilan Jakobovits" userId="ba4d9cf6-447a-47e2-a82a-33fe4d2c8f4f" providerId="ADAL" clId="{6A78F0A5-73B0-42B5-9E07-629EC8C92D1C}" dt="2022-06-28T15:25:55.757" v="4309"/>
            <ac:spMkLst>
              <pc:docMk/>
              <pc:sldMasterMk cId="2247675119" sldId="2147483948"/>
              <pc:sldLayoutMk cId="688680074" sldId="2147483958"/>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688680074" sldId="2147483958"/>
              <ac:spMk id="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688680074" sldId="2147483958"/>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59306762" sldId="2147483959"/>
          </pc:sldLayoutMkLst>
          <pc:spChg chg="mod">
            <ac:chgData name="Ilan Jakobovits" userId="ba4d9cf6-447a-47e2-a82a-33fe4d2c8f4f" providerId="ADAL" clId="{6A78F0A5-73B0-42B5-9E07-629EC8C92D1C}" dt="2022-06-28T15:25:55.757" v="4309"/>
            <ac:spMkLst>
              <pc:docMk/>
              <pc:sldMasterMk cId="2247675119" sldId="2147483948"/>
              <pc:sldLayoutMk cId="59306762" sldId="2147483959"/>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59306762" sldId="2147483959"/>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3003016442" sldId="2147483960"/>
          </pc:sldLayoutMkLst>
          <pc:spChg chg="mod">
            <ac:chgData name="Ilan Jakobovits" userId="ba4d9cf6-447a-47e2-a82a-33fe4d2c8f4f" providerId="ADAL" clId="{6A78F0A5-73B0-42B5-9E07-629EC8C92D1C}" dt="2022-06-28T15:25:55.757" v="4309"/>
            <ac:spMkLst>
              <pc:docMk/>
              <pc:sldMasterMk cId="2247675119" sldId="2147483948"/>
              <pc:sldLayoutMk cId="3003016442" sldId="2147483960"/>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003016442" sldId="2147483960"/>
              <ac:spMk id="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003016442" sldId="2147483960"/>
              <ac:spMk id="1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003016442" sldId="2147483960"/>
              <ac:spMk id="5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3003016442" sldId="2147483960"/>
              <ac:spMk id="5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165336755" sldId="2147483961"/>
          </pc:sldLayoutMkLst>
          <pc:spChg chg="mod">
            <ac:chgData name="Ilan Jakobovits" userId="ba4d9cf6-447a-47e2-a82a-33fe4d2c8f4f" providerId="ADAL" clId="{6A78F0A5-73B0-42B5-9E07-629EC8C92D1C}" dt="2022-06-28T15:25:55.757" v="4309"/>
            <ac:spMkLst>
              <pc:docMk/>
              <pc:sldMasterMk cId="2247675119" sldId="2147483948"/>
              <pc:sldLayoutMk cId="165336755" sldId="2147483961"/>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165336755" sldId="2147483961"/>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2974324966" sldId="2147483962"/>
          </pc:sldLayoutMkLst>
          <pc:spChg chg="mod">
            <ac:chgData name="Ilan Jakobovits" userId="ba4d9cf6-447a-47e2-a82a-33fe4d2c8f4f" providerId="ADAL" clId="{6A78F0A5-73B0-42B5-9E07-629EC8C92D1C}" dt="2022-06-28T15:25:55.757" v="4309"/>
            <ac:spMkLst>
              <pc:docMk/>
              <pc:sldMasterMk cId="2247675119" sldId="2147483948"/>
              <pc:sldLayoutMk cId="2974324966" sldId="2147483962"/>
              <ac:spMk id="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974324966" sldId="2147483962"/>
              <ac:spMk id="8"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974324966" sldId="2147483962"/>
              <ac:spMk id="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974324966" sldId="2147483962"/>
              <ac:spMk id="1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974324966" sldId="2147483962"/>
              <ac:spMk id="1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974324966" sldId="2147483962"/>
              <ac:spMk id="1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974324966" sldId="2147483962"/>
              <ac:spMk id="15"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4275580818" sldId="2147483963"/>
          </pc:sldLayoutMkLst>
          <pc:spChg chg="mod">
            <ac:chgData name="Ilan Jakobovits" userId="ba4d9cf6-447a-47e2-a82a-33fe4d2c8f4f" providerId="ADAL" clId="{6A78F0A5-73B0-42B5-9E07-629EC8C92D1C}" dt="2022-06-28T15:25:55.757" v="4309"/>
            <ac:spMkLst>
              <pc:docMk/>
              <pc:sldMasterMk cId="2247675119" sldId="2147483948"/>
              <pc:sldLayoutMk cId="4275580818" sldId="2147483963"/>
              <ac:spMk id="19"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0"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1"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3"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4"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5"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6"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27"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4275580818" sldId="2147483963"/>
              <ac:spMk id="30"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2247675119" sldId="2147483948"/>
            <pc:sldLayoutMk cId="247694574" sldId="2147483965"/>
          </pc:sldLayoutMkLst>
          <pc:spChg chg="mod">
            <ac:chgData name="Ilan Jakobovits" userId="ba4d9cf6-447a-47e2-a82a-33fe4d2c8f4f" providerId="ADAL" clId="{6A78F0A5-73B0-42B5-9E07-629EC8C92D1C}" dt="2022-06-28T15:25:55.757" v="4309"/>
            <ac:spMkLst>
              <pc:docMk/>
              <pc:sldMasterMk cId="2247675119" sldId="2147483948"/>
              <pc:sldLayoutMk cId="247694574" sldId="2147483965"/>
              <ac:spMk id="2" creationId="{00000000-0000-0000-0000-000000000000}"/>
            </ac:spMkLst>
          </pc:spChg>
          <pc:spChg chg="mod">
            <ac:chgData name="Ilan Jakobovits" userId="ba4d9cf6-447a-47e2-a82a-33fe4d2c8f4f" providerId="ADAL" clId="{6A78F0A5-73B0-42B5-9E07-629EC8C92D1C}" dt="2022-06-28T15:25:55.757" v="4309"/>
            <ac:spMkLst>
              <pc:docMk/>
              <pc:sldMasterMk cId="2247675119" sldId="2147483948"/>
              <pc:sldLayoutMk cId="247694574" sldId="2147483965"/>
              <ac:spMk id="3" creationId="{00000000-0000-0000-0000-000000000000}"/>
            </ac:spMkLst>
          </pc:spChg>
        </pc:sldLayoutChg>
      </pc:sldMasterChg>
      <pc:sldMasterChg chg="modSp modSldLayout">
        <pc:chgData name="Ilan Jakobovits" userId="ba4d9cf6-447a-47e2-a82a-33fe4d2c8f4f" providerId="ADAL" clId="{6A78F0A5-73B0-42B5-9E07-629EC8C92D1C}" dt="2022-06-28T15:25:55.757" v="4309"/>
        <pc:sldMasterMkLst>
          <pc:docMk/>
          <pc:sldMasterMk cId="799293012" sldId="2147483966"/>
        </pc:sldMasterMkLst>
        <pc:spChg chg="mod">
          <ac:chgData name="Ilan Jakobovits" userId="ba4d9cf6-447a-47e2-a82a-33fe4d2c8f4f" providerId="ADAL" clId="{6A78F0A5-73B0-42B5-9E07-629EC8C92D1C}" dt="2022-06-28T15:25:55.757" v="4309"/>
          <ac:spMkLst>
            <pc:docMk/>
            <pc:sldMasterMk cId="799293012" sldId="2147483966"/>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1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2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3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ac:spMk id="47" creationId="{00000000-0000-0000-0000-000000000000}"/>
          </ac:spMkLst>
        </pc:spChg>
        <pc:grpChg chg="mod">
          <ac:chgData name="Ilan Jakobovits" userId="ba4d9cf6-447a-47e2-a82a-33fe4d2c8f4f" providerId="ADAL" clId="{6A78F0A5-73B0-42B5-9E07-629EC8C92D1C}" dt="2022-06-28T15:25:55.757" v="4309"/>
          <ac:grpSpMkLst>
            <pc:docMk/>
            <pc:sldMasterMk cId="799293012" sldId="2147483966"/>
            <ac:grpSpMk id="8" creationId="{00000000-0000-0000-0000-000000000000}"/>
          </ac:grpSpMkLst>
        </pc:grpChg>
        <pc:grpChg chg="mod">
          <ac:chgData name="Ilan Jakobovits" userId="ba4d9cf6-447a-47e2-a82a-33fe4d2c8f4f" providerId="ADAL" clId="{6A78F0A5-73B0-42B5-9E07-629EC8C92D1C}" dt="2022-06-28T15:25:55.757" v="4309"/>
          <ac:grpSpMkLst>
            <pc:docMk/>
            <pc:sldMasterMk cId="799293012" sldId="2147483966"/>
            <ac:grpSpMk id="9" creationId="{00000000-0000-0000-0000-000000000000}"/>
          </ac:grpSpMkLst>
        </pc:grpChg>
        <pc:grpChg chg="mod">
          <ac:chgData name="Ilan Jakobovits" userId="ba4d9cf6-447a-47e2-a82a-33fe4d2c8f4f" providerId="ADAL" clId="{6A78F0A5-73B0-42B5-9E07-629EC8C92D1C}" dt="2022-06-28T15:25:55.757" v="4309"/>
          <ac:grpSpMkLst>
            <pc:docMk/>
            <pc:sldMasterMk cId="799293012" sldId="2147483966"/>
            <ac:grpSpMk id="10" creationId="{00000000-0000-0000-0000-000000000000}"/>
          </ac:grpSpMkLst>
        </pc:grpChg>
        <pc:picChg chg="mod">
          <ac:chgData name="Ilan Jakobovits" userId="ba4d9cf6-447a-47e2-a82a-33fe4d2c8f4f" providerId="ADAL" clId="{6A78F0A5-73B0-42B5-9E07-629EC8C92D1C}" dt="2022-06-28T15:25:55.757" v="4309"/>
          <ac:picMkLst>
            <pc:docMk/>
            <pc:sldMasterMk cId="799293012" sldId="2147483966"/>
            <ac:picMk id="7" creationId="{00000000-0000-0000-0000-000000000000}"/>
          </ac:picMkLst>
        </pc:picChg>
        <pc:sldLayoutChg chg="modSp">
          <pc:chgData name="Ilan Jakobovits" userId="ba4d9cf6-447a-47e2-a82a-33fe4d2c8f4f" providerId="ADAL" clId="{6A78F0A5-73B0-42B5-9E07-629EC8C92D1C}" dt="2022-06-28T15:25:55.757" v="4309"/>
          <pc:sldLayoutMkLst>
            <pc:docMk/>
            <pc:sldMasterMk cId="799293012" sldId="2147483966"/>
            <pc:sldLayoutMk cId="4108429901" sldId="2147483967"/>
          </pc:sldLayoutMkLst>
          <pc:spChg chg="mod">
            <ac:chgData name="Ilan Jakobovits" userId="ba4d9cf6-447a-47e2-a82a-33fe4d2c8f4f" providerId="ADAL" clId="{6A78F0A5-73B0-42B5-9E07-629EC8C92D1C}" dt="2022-06-28T15:25:55.757" v="4309"/>
            <ac:spMkLst>
              <pc:docMk/>
              <pc:sldMasterMk cId="799293012" sldId="2147483966"/>
              <pc:sldLayoutMk cId="4108429901" sldId="2147483967"/>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6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6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6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7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8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9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0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1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108429901" sldId="2147483967"/>
              <ac:spMk id="120" creationId="{00000000-0000-0000-0000-000000000000}"/>
            </ac:spMkLst>
          </pc:spChg>
          <pc:grpChg chg="mod">
            <ac:chgData name="Ilan Jakobovits" userId="ba4d9cf6-447a-47e2-a82a-33fe4d2c8f4f" providerId="ADAL" clId="{6A78F0A5-73B0-42B5-9E07-629EC8C92D1C}" dt="2022-06-28T15:25:55.757" v="4309"/>
            <ac:grpSpMkLst>
              <pc:docMk/>
              <pc:sldMasterMk cId="799293012" sldId="2147483966"/>
              <pc:sldLayoutMk cId="4108429901" sldId="2147483967"/>
              <ac:grpSpMk id="66" creationId="{00000000-0000-0000-0000-000000000000}"/>
            </ac:grpSpMkLst>
          </pc:grpChg>
          <pc:picChg chg="mod">
            <ac:chgData name="Ilan Jakobovits" userId="ba4d9cf6-447a-47e2-a82a-33fe4d2c8f4f" providerId="ADAL" clId="{6A78F0A5-73B0-42B5-9E07-629EC8C92D1C}" dt="2022-06-28T15:25:55.757" v="4309"/>
            <ac:picMkLst>
              <pc:docMk/>
              <pc:sldMasterMk cId="799293012" sldId="2147483966"/>
              <pc:sldLayoutMk cId="4108429901" sldId="2147483967"/>
              <ac:picMk id="62" creationId="{00000000-0000-0000-0000-000000000000}"/>
            </ac:picMkLst>
          </pc:picChg>
        </pc:sldLayoutChg>
        <pc:sldLayoutChg chg="modSp">
          <pc:chgData name="Ilan Jakobovits" userId="ba4d9cf6-447a-47e2-a82a-33fe4d2c8f4f" providerId="ADAL" clId="{6A78F0A5-73B0-42B5-9E07-629EC8C92D1C}" dt="2022-06-28T15:25:55.757" v="4309"/>
          <pc:sldLayoutMkLst>
            <pc:docMk/>
            <pc:sldMasterMk cId="799293012" sldId="2147483966"/>
            <pc:sldLayoutMk cId="3220645043" sldId="2147483968"/>
          </pc:sldLayoutMkLst>
          <pc:spChg chg="mod">
            <ac:chgData name="Ilan Jakobovits" userId="ba4d9cf6-447a-47e2-a82a-33fe4d2c8f4f" providerId="ADAL" clId="{6A78F0A5-73B0-42B5-9E07-629EC8C92D1C}" dt="2022-06-28T15:25:55.757" v="4309"/>
            <ac:spMkLst>
              <pc:docMk/>
              <pc:sldMasterMk cId="799293012" sldId="2147483966"/>
              <pc:sldLayoutMk cId="3220645043" sldId="2147483968"/>
              <ac:spMk id="4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220645043" sldId="2147483968"/>
              <ac:spMk id="4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220645043" sldId="2147483968"/>
              <ac:spMk id="4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220645043" sldId="2147483968"/>
              <ac:spMk id="5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220645043" sldId="2147483968"/>
              <ac:spMk id="51"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353950039" sldId="2147483969"/>
          </pc:sldLayoutMkLst>
          <pc:spChg chg="mod">
            <ac:chgData name="Ilan Jakobovits" userId="ba4d9cf6-447a-47e2-a82a-33fe4d2c8f4f" providerId="ADAL" clId="{6A78F0A5-73B0-42B5-9E07-629EC8C92D1C}" dt="2022-06-28T15:25:55.757" v="4309"/>
            <ac:spMkLst>
              <pc:docMk/>
              <pc:sldMasterMk cId="799293012" sldId="2147483966"/>
              <pc:sldLayoutMk cId="353950039" sldId="2147483969"/>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53950039" sldId="2147483969"/>
              <ac:spMk id="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564091284" sldId="2147483970"/>
          </pc:sldLayoutMkLst>
          <pc:spChg chg="mod">
            <ac:chgData name="Ilan Jakobovits" userId="ba4d9cf6-447a-47e2-a82a-33fe4d2c8f4f" providerId="ADAL" clId="{6A78F0A5-73B0-42B5-9E07-629EC8C92D1C}" dt="2022-06-28T15:25:55.757" v="4309"/>
            <ac:spMkLst>
              <pc:docMk/>
              <pc:sldMasterMk cId="799293012" sldId="2147483966"/>
              <pc:sldLayoutMk cId="564091284" sldId="2147483970"/>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564091284" sldId="2147483970"/>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4073832740" sldId="2147483971"/>
          </pc:sldLayoutMkLst>
          <pc:spChg chg="mod">
            <ac:chgData name="Ilan Jakobovits" userId="ba4d9cf6-447a-47e2-a82a-33fe4d2c8f4f" providerId="ADAL" clId="{6A78F0A5-73B0-42B5-9E07-629EC8C92D1C}" dt="2022-06-28T15:25:55.757" v="4309"/>
            <ac:spMkLst>
              <pc:docMk/>
              <pc:sldMasterMk cId="799293012" sldId="2147483966"/>
              <pc:sldLayoutMk cId="4073832740" sldId="2147483971"/>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073832740" sldId="2147483971"/>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073832740" sldId="2147483971"/>
              <ac:spMk id="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073832740" sldId="2147483971"/>
              <ac:spMk id="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4073832740" sldId="2147483971"/>
              <ac:spMk id="6"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1849831584" sldId="2147483974"/>
          </pc:sldLayoutMkLst>
          <pc:spChg chg="mod">
            <ac:chgData name="Ilan Jakobovits" userId="ba4d9cf6-447a-47e2-a82a-33fe4d2c8f4f" providerId="ADAL" clId="{6A78F0A5-73B0-42B5-9E07-629EC8C92D1C}" dt="2022-06-28T15:25:55.757" v="4309"/>
            <ac:spMkLst>
              <pc:docMk/>
              <pc:sldMasterMk cId="799293012" sldId="2147483966"/>
              <pc:sldLayoutMk cId="1849831584" sldId="2147483974"/>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1849831584" sldId="2147483974"/>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1849831584" sldId="2147483974"/>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2627984856" sldId="2147483975"/>
          </pc:sldLayoutMkLst>
          <pc:spChg chg="mod">
            <ac:chgData name="Ilan Jakobovits" userId="ba4d9cf6-447a-47e2-a82a-33fe4d2c8f4f" providerId="ADAL" clId="{6A78F0A5-73B0-42B5-9E07-629EC8C92D1C}" dt="2022-06-28T15:25:55.757" v="4309"/>
            <ac:spMkLst>
              <pc:docMk/>
              <pc:sldMasterMk cId="799293012" sldId="2147483966"/>
              <pc:sldLayoutMk cId="2627984856" sldId="2147483975"/>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2627984856" sldId="2147483975"/>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2627984856" sldId="2147483975"/>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1728142922" sldId="2147483976"/>
          </pc:sldLayoutMkLst>
          <pc:spChg chg="mod">
            <ac:chgData name="Ilan Jakobovits" userId="ba4d9cf6-447a-47e2-a82a-33fe4d2c8f4f" providerId="ADAL" clId="{6A78F0A5-73B0-42B5-9E07-629EC8C92D1C}" dt="2022-06-28T15:25:55.757" v="4309"/>
            <ac:spMkLst>
              <pc:docMk/>
              <pc:sldMasterMk cId="799293012" sldId="2147483966"/>
              <pc:sldLayoutMk cId="1728142922" sldId="2147483976"/>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1728142922" sldId="2147483976"/>
              <ac:spMk id="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1728142922" sldId="2147483976"/>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3463656221" sldId="2147483977"/>
          </pc:sldLayoutMkLst>
          <pc:spChg chg="mod">
            <ac:chgData name="Ilan Jakobovits" userId="ba4d9cf6-447a-47e2-a82a-33fe4d2c8f4f" providerId="ADAL" clId="{6A78F0A5-73B0-42B5-9E07-629EC8C92D1C}" dt="2022-06-28T15:25:55.757" v="4309"/>
            <ac:spMkLst>
              <pc:docMk/>
              <pc:sldMasterMk cId="799293012" sldId="2147483966"/>
              <pc:sldLayoutMk cId="3463656221" sldId="2147483977"/>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63656221" sldId="2147483977"/>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3109283654" sldId="2147483978"/>
          </pc:sldLayoutMkLst>
          <pc:spChg chg="mod">
            <ac:chgData name="Ilan Jakobovits" userId="ba4d9cf6-447a-47e2-a82a-33fe4d2c8f4f" providerId="ADAL" clId="{6A78F0A5-73B0-42B5-9E07-629EC8C92D1C}" dt="2022-06-28T15:25:55.757" v="4309"/>
            <ac:spMkLst>
              <pc:docMk/>
              <pc:sldMasterMk cId="799293012" sldId="2147483966"/>
              <pc:sldLayoutMk cId="3109283654" sldId="2147483978"/>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109283654" sldId="2147483978"/>
              <ac:spMk id="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109283654" sldId="2147483978"/>
              <ac:spMk id="1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109283654" sldId="2147483978"/>
              <ac:spMk id="5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109283654" sldId="2147483978"/>
              <ac:spMk id="5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2919488499" sldId="2147483979"/>
          </pc:sldLayoutMkLst>
          <pc:spChg chg="mod">
            <ac:chgData name="Ilan Jakobovits" userId="ba4d9cf6-447a-47e2-a82a-33fe4d2c8f4f" providerId="ADAL" clId="{6A78F0A5-73B0-42B5-9E07-629EC8C92D1C}" dt="2022-06-28T15:25:55.757" v="4309"/>
            <ac:spMkLst>
              <pc:docMk/>
              <pc:sldMasterMk cId="799293012" sldId="2147483966"/>
              <pc:sldLayoutMk cId="2919488499" sldId="2147483979"/>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2919488499" sldId="2147483979"/>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717552578" sldId="2147483980"/>
          </pc:sldLayoutMkLst>
          <pc:spChg chg="mod">
            <ac:chgData name="Ilan Jakobovits" userId="ba4d9cf6-447a-47e2-a82a-33fe4d2c8f4f" providerId="ADAL" clId="{6A78F0A5-73B0-42B5-9E07-629EC8C92D1C}" dt="2022-06-28T15:25:55.757" v="4309"/>
            <ac:spMkLst>
              <pc:docMk/>
              <pc:sldMasterMk cId="799293012" sldId="2147483966"/>
              <pc:sldLayoutMk cId="717552578" sldId="2147483980"/>
              <ac:spMk id="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717552578" sldId="2147483980"/>
              <ac:spMk id="8"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717552578" sldId="2147483980"/>
              <ac:spMk id="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717552578" sldId="2147483980"/>
              <ac:spMk id="1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717552578" sldId="2147483980"/>
              <ac:spMk id="1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717552578" sldId="2147483980"/>
              <ac:spMk id="1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717552578" sldId="2147483980"/>
              <ac:spMk id="15"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3475415007" sldId="2147483981"/>
          </pc:sldLayoutMkLst>
          <pc:spChg chg="mod">
            <ac:chgData name="Ilan Jakobovits" userId="ba4d9cf6-447a-47e2-a82a-33fe4d2c8f4f" providerId="ADAL" clId="{6A78F0A5-73B0-42B5-9E07-629EC8C92D1C}" dt="2022-06-28T15:25:55.757" v="4309"/>
            <ac:spMkLst>
              <pc:docMk/>
              <pc:sldMasterMk cId="799293012" sldId="2147483966"/>
              <pc:sldLayoutMk cId="3475415007" sldId="2147483981"/>
              <ac:spMk id="19"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0"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1"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3"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4"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5"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6"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27"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3475415007" sldId="2147483981"/>
              <ac:spMk id="30"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799293012" sldId="2147483966"/>
            <pc:sldLayoutMk cId="176882787" sldId="2147483983"/>
          </pc:sldLayoutMkLst>
          <pc:spChg chg="mod">
            <ac:chgData name="Ilan Jakobovits" userId="ba4d9cf6-447a-47e2-a82a-33fe4d2c8f4f" providerId="ADAL" clId="{6A78F0A5-73B0-42B5-9E07-629EC8C92D1C}" dt="2022-06-28T15:25:55.757" v="4309"/>
            <ac:spMkLst>
              <pc:docMk/>
              <pc:sldMasterMk cId="799293012" sldId="2147483966"/>
              <pc:sldLayoutMk cId="176882787" sldId="2147483983"/>
              <ac:spMk id="2" creationId="{00000000-0000-0000-0000-000000000000}"/>
            </ac:spMkLst>
          </pc:spChg>
          <pc:spChg chg="mod">
            <ac:chgData name="Ilan Jakobovits" userId="ba4d9cf6-447a-47e2-a82a-33fe4d2c8f4f" providerId="ADAL" clId="{6A78F0A5-73B0-42B5-9E07-629EC8C92D1C}" dt="2022-06-28T15:25:55.757" v="4309"/>
            <ac:spMkLst>
              <pc:docMk/>
              <pc:sldMasterMk cId="799293012" sldId="2147483966"/>
              <pc:sldLayoutMk cId="176882787" sldId="2147483983"/>
              <ac:spMk id="3" creationId="{00000000-0000-0000-0000-000000000000}"/>
            </ac:spMkLst>
          </pc:spChg>
        </pc:sldLayoutChg>
      </pc:sldMasterChg>
      <pc:sldMasterChg chg="modSp modSldLayout">
        <pc:chgData name="Ilan Jakobovits" userId="ba4d9cf6-447a-47e2-a82a-33fe4d2c8f4f" providerId="ADAL" clId="{6A78F0A5-73B0-42B5-9E07-629EC8C92D1C}" dt="2022-06-28T15:25:55.757" v="4309"/>
        <pc:sldMasterMkLst>
          <pc:docMk/>
          <pc:sldMasterMk cId="630864979" sldId="2147483984"/>
        </pc:sldMasterMkLst>
        <pc:spChg chg="mod">
          <ac:chgData name="Ilan Jakobovits" userId="ba4d9cf6-447a-47e2-a82a-33fe4d2c8f4f" providerId="ADAL" clId="{6A78F0A5-73B0-42B5-9E07-629EC8C92D1C}" dt="2022-06-28T15:25:55.757" v="4309"/>
          <ac:spMkLst>
            <pc:docMk/>
            <pc:sldMasterMk cId="630864979" sldId="2147483984"/>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1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2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3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ac:spMk id="47" creationId="{00000000-0000-0000-0000-000000000000}"/>
          </ac:spMkLst>
        </pc:spChg>
        <pc:grpChg chg="mod">
          <ac:chgData name="Ilan Jakobovits" userId="ba4d9cf6-447a-47e2-a82a-33fe4d2c8f4f" providerId="ADAL" clId="{6A78F0A5-73B0-42B5-9E07-629EC8C92D1C}" dt="2022-06-28T15:25:55.757" v="4309"/>
          <ac:grpSpMkLst>
            <pc:docMk/>
            <pc:sldMasterMk cId="630864979" sldId="2147483984"/>
            <ac:grpSpMk id="8" creationId="{00000000-0000-0000-0000-000000000000}"/>
          </ac:grpSpMkLst>
        </pc:grpChg>
        <pc:grpChg chg="mod">
          <ac:chgData name="Ilan Jakobovits" userId="ba4d9cf6-447a-47e2-a82a-33fe4d2c8f4f" providerId="ADAL" clId="{6A78F0A5-73B0-42B5-9E07-629EC8C92D1C}" dt="2022-06-28T15:25:55.757" v="4309"/>
          <ac:grpSpMkLst>
            <pc:docMk/>
            <pc:sldMasterMk cId="630864979" sldId="2147483984"/>
            <ac:grpSpMk id="9" creationId="{00000000-0000-0000-0000-000000000000}"/>
          </ac:grpSpMkLst>
        </pc:grpChg>
        <pc:grpChg chg="mod">
          <ac:chgData name="Ilan Jakobovits" userId="ba4d9cf6-447a-47e2-a82a-33fe4d2c8f4f" providerId="ADAL" clId="{6A78F0A5-73B0-42B5-9E07-629EC8C92D1C}" dt="2022-06-28T15:25:55.757" v="4309"/>
          <ac:grpSpMkLst>
            <pc:docMk/>
            <pc:sldMasterMk cId="630864979" sldId="2147483984"/>
            <ac:grpSpMk id="10" creationId="{00000000-0000-0000-0000-000000000000}"/>
          </ac:grpSpMkLst>
        </pc:grpChg>
        <pc:picChg chg="mod">
          <ac:chgData name="Ilan Jakobovits" userId="ba4d9cf6-447a-47e2-a82a-33fe4d2c8f4f" providerId="ADAL" clId="{6A78F0A5-73B0-42B5-9E07-629EC8C92D1C}" dt="2022-06-28T15:25:55.757" v="4309"/>
          <ac:picMkLst>
            <pc:docMk/>
            <pc:sldMasterMk cId="630864979" sldId="2147483984"/>
            <ac:picMk id="7" creationId="{00000000-0000-0000-0000-000000000000}"/>
          </ac:picMkLst>
        </pc:picChg>
        <pc:sldLayoutChg chg="modSp">
          <pc:chgData name="Ilan Jakobovits" userId="ba4d9cf6-447a-47e2-a82a-33fe4d2c8f4f" providerId="ADAL" clId="{6A78F0A5-73B0-42B5-9E07-629EC8C92D1C}" dt="2022-06-28T15:25:55.757" v="4309"/>
          <pc:sldLayoutMkLst>
            <pc:docMk/>
            <pc:sldMasterMk cId="630864979" sldId="2147483984"/>
            <pc:sldLayoutMk cId="1561197306" sldId="2147483985"/>
          </pc:sldLayoutMkLst>
          <pc:spChg chg="mod">
            <ac:chgData name="Ilan Jakobovits" userId="ba4d9cf6-447a-47e2-a82a-33fe4d2c8f4f" providerId="ADAL" clId="{6A78F0A5-73B0-42B5-9E07-629EC8C92D1C}" dt="2022-06-28T15:25:55.757" v="4309"/>
            <ac:spMkLst>
              <pc:docMk/>
              <pc:sldMasterMk cId="630864979" sldId="2147483984"/>
              <pc:sldLayoutMk cId="1561197306" sldId="2147483985"/>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6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6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6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7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8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9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0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1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1197306" sldId="2147483985"/>
              <ac:spMk id="120" creationId="{00000000-0000-0000-0000-000000000000}"/>
            </ac:spMkLst>
          </pc:spChg>
          <pc:grpChg chg="mod">
            <ac:chgData name="Ilan Jakobovits" userId="ba4d9cf6-447a-47e2-a82a-33fe4d2c8f4f" providerId="ADAL" clId="{6A78F0A5-73B0-42B5-9E07-629EC8C92D1C}" dt="2022-06-28T15:25:55.757" v="4309"/>
            <ac:grpSpMkLst>
              <pc:docMk/>
              <pc:sldMasterMk cId="630864979" sldId="2147483984"/>
              <pc:sldLayoutMk cId="1561197306" sldId="2147483985"/>
              <ac:grpSpMk id="66" creationId="{00000000-0000-0000-0000-000000000000}"/>
            </ac:grpSpMkLst>
          </pc:grpChg>
          <pc:picChg chg="mod">
            <ac:chgData name="Ilan Jakobovits" userId="ba4d9cf6-447a-47e2-a82a-33fe4d2c8f4f" providerId="ADAL" clId="{6A78F0A5-73B0-42B5-9E07-629EC8C92D1C}" dt="2022-06-28T15:25:55.757" v="4309"/>
            <ac:picMkLst>
              <pc:docMk/>
              <pc:sldMasterMk cId="630864979" sldId="2147483984"/>
              <pc:sldLayoutMk cId="1561197306" sldId="2147483985"/>
              <ac:picMk id="62" creationId="{00000000-0000-0000-0000-000000000000}"/>
            </ac:picMkLst>
          </pc:picChg>
        </pc:sldLayoutChg>
        <pc:sldLayoutChg chg="modSp">
          <pc:chgData name="Ilan Jakobovits" userId="ba4d9cf6-447a-47e2-a82a-33fe4d2c8f4f" providerId="ADAL" clId="{6A78F0A5-73B0-42B5-9E07-629EC8C92D1C}" dt="2022-06-28T15:25:55.757" v="4309"/>
          <pc:sldLayoutMkLst>
            <pc:docMk/>
            <pc:sldMasterMk cId="630864979" sldId="2147483984"/>
            <pc:sldLayoutMk cId="1565676057" sldId="2147483986"/>
          </pc:sldLayoutMkLst>
          <pc:spChg chg="mod">
            <ac:chgData name="Ilan Jakobovits" userId="ba4d9cf6-447a-47e2-a82a-33fe4d2c8f4f" providerId="ADAL" clId="{6A78F0A5-73B0-42B5-9E07-629EC8C92D1C}" dt="2022-06-28T15:25:55.757" v="4309"/>
            <ac:spMkLst>
              <pc:docMk/>
              <pc:sldMasterMk cId="630864979" sldId="2147483984"/>
              <pc:sldLayoutMk cId="1565676057" sldId="2147483986"/>
              <ac:spMk id="4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5676057" sldId="2147483986"/>
              <ac:spMk id="4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5676057" sldId="2147483986"/>
              <ac:spMk id="4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5676057" sldId="2147483986"/>
              <ac:spMk id="5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565676057" sldId="2147483986"/>
              <ac:spMk id="51"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1878779971" sldId="2147483987"/>
          </pc:sldLayoutMkLst>
          <pc:spChg chg="mod">
            <ac:chgData name="Ilan Jakobovits" userId="ba4d9cf6-447a-47e2-a82a-33fe4d2c8f4f" providerId="ADAL" clId="{6A78F0A5-73B0-42B5-9E07-629EC8C92D1C}" dt="2022-06-28T15:25:55.757" v="4309"/>
            <ac:spMkLst>
              <pc:docMk/>
              <pc:sldMasterMk cId="630864979" sldId="2147483984"/>
              <pc:sldLayoutMk cId="1878779971" sldId="2147483987"/>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878779971" sldId="2147483987"/>
              <ac:spMk id="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3192345885" sldId="2147483988"/>
          </pc:sldLayoutMkLst>
          <pc:spChg chg="mod">
            <ac:chgData name="Ilan Jakobovits" userId="ba4d9cf6-447a-47e2-a82a-33fe4d2c8f4f" providerId="ADAL" clId="{6A78F0A5-73B0-42B5-9E07-629EC8C92D1C}" dt="2022-06-28T15:25:55.757" v="4309"/>
            <ac:spMkLst>
              <pc:docMk/>
              <pc:sldMasterMk cId="630864979" sldId="2147483984"/>
              <pc:sldLayoutMk cId="3192345885" sldId="2147483988"/>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192345885" sldId="2147483988"/>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3716340318" sldId="2147483989"/>
          </pc:sldLayoutMkLst>
          <pc:spChg chg="mod">
            <ac:chgData name="Ilan Jakobovits" userId="ba4d9cf6-447a-47e2-a82a-33fe4d2c8f4f" providerId="ADAL" clId="{6A78F0A5-73B0-42B5-9E07-629EC8C92D1C}" dt="2022-06-28T15:25:55.757" v="4309"/>
            <ac:spMkLst>
              <pc:docMk/>
              <pc:sldMasterMk cId="630864979" sldId="2147483984"/>
              <pc:sldLayoutMk cId="3716340318" sldId="2147483989"/>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716340318" sldId="2147483989"/>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716340318" sldId="2147483989"/>
              <ac:spMk id="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716340318" sldId="2147483989"/>
              <ac:spMk id="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716340318" sldId="2147483989"/>
              <ac:spMk id="6"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3264093563" sldId="2147483992"/>
          </pc:sldLayoutMkLst>
          <pc:spChg chg="mod">
            <ac:chgData name="Ilan Jakobovits" userId="ba4d9cf6-447a-47e2-a82a-33fe4d2c8f4f" providerId="ADAL" clId="{6A78F0A5-73B0-42B5-9E07-629EC8C92D1C}" dt="2022-06-28T15:25:55.757" v="4309"/>
            <ac:spMkLst>
              <pc:docMk/>
              <pc:sldMasterMk cId="630864979" sldId="2147483984"/>
              <pc:sldLayoutMk cId="3264093563" sldId="2147483992"/>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264093563" sldId="2147483992"/>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264093563" sldId="2147483992"/>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3996142167" sldId="2147483993"/>
          </pc:sldLayoutMkLst>
          <pc:spChg chg="mod">
            <ac:chgData name="Ilan Jakobovits" userId="ba4d9cf6-447a-47e2-a82a-33fe4d2c8f4f" providerId="ADAL" clId="{6A78F0A5-73B0-42B5-9E07-629EC8C92D1C}" dt="2022-06-28T15:25:55.757" v="4309"/>
            <ac:spMkLst>
              <pc:docMk/>
              <pc:sldMasterMk cId="630864979" sldId="2147483984"/>
              <pc:sldLayoutMk cId="3996142167" sldId="2147483993"/>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996142167" sldId="2147483993"/>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996142167" sldId="2147483993"/>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4175041335" sldId="2147483994"/>
          </pc:sldLayoutMkLst>
          <pc:spChg chg="mod">
            <ac:chgData name="Ilan Jakobovits" userId="ba4d9cf6-447a-47e2-a82a-33fe4d2c8f4f" providerId="ADAL" clId="{6A78F0A5-73B0-42B5-9E07-629EC8C92D1C}" dt="2022-06-28T15:25:55.757" v="4309"/>
            <ac:spMkLst>
              <pc:docMk/>
              <pc:sldMasterMk cId="630864979" sldId="2147483984"/>
              <pc:sldLayoutMk cId="4175041335" sldId="2147483994"/>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175041335" sldId="2147483994"/>
              <ac:spMk id="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175041335" sldId="2147483994"/>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2354465100" sldId="2147483995"/>
          </pc:sldLayoutMkLst>
          <pc:spChg chg="mod">
            <ac:chgData name="Ilan Jakobovits" userId="ba4d9cf6-447a-47e2-a82a-33fe4d2c8f4f" providerId="ADAL" clId="{6A78F0A5-73B0-42B5-9E07-629EC8C92D1C}" dt="2022-06-28T15:25:55.757" v="4309"/>
            <ac:spMkLst>
              <pc:docMk/>
              <pc:sldMasterMk cId="630864979" sldId="2147483984"/>
              <pc:sldLayoutMk cId="2354465100" sldId="2147483995"/>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2354465100" sldId="2147483995"/>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612184382" sldId="2147483996"/>
          </pc:sldLayoutMkLst>
          <pc:spChg chg="mod">
            <ac:chgData name="Ilan Jakobovits" userId="ba4d9cf6-447a-47e2-a82a-33fe4d2c8f4f" providerId="ADAL" clId="{6A78F0A5-73B0-42B5-9E07-629EC8C92D1C}" dt="2022-06-28T15:25:55.757" v="4309"/>
            <ac:spMkLst>
              <pc:docMk/>
              <pc:sldMasterMk cId="630864979" sldId="2147483984"/>
              <pc:sldLayoutMk cId="612184382" sldId="2147483996"/>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2184382" sldId="2147483996"/>
              <ac:spMk id="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2184382" sldId="2147483996"/>
              <ac:spMk id="1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2184382" sldId="2147483996"/>
              <ac:spMk id="5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2184382" sldId="2147483996"/>
              <ac:spMk id="5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3732931337" sldId="2147483997"/>
          </pc:sldLayoutMkLst>
          <pc:spChg chg="mod">
            <ac:chgData name="Ilan Jakobovits" userId="ba4d9cf6-447a-47e2-a82a-33fe4d2c8f4f" providerId="ADAL" clId="{6A78F0A5-73B0-42B5-9E07-629EC8C92D1C}" dt="2022-06-28T15:25:55.757" v="4309"/>
            <ac:spMkLst>
              <pc:docMk/>
              <pc:sldMasterMk cId="630864979" sldId="2147483984"/>
              <pc:sldLayoutMk cId="3732931337" sldId="2147483997"/>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3732931337" sldId="2147483997"/>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4288295033" sldId="2147483998"/>
          </pc:sldLayoutMkLst>
          <pc:spChg chg="mod">
            <ac:chgData name="Ilan Jakobovits" userId="ba4d9cf6-447a-47e2-a82a-33fe4d2c8f4f" providerId="ADAL" clId="{6A78F0A5-73B0-42B5-9E07-629EC8C92D1C}" dt="2022-06-28T15:25:55.757" v="4309"/>
            <ac:spMkLst>
              <pc:docMk/>
              <pc:sldMasterMk cId="630864979" sldId="2147483984"/>
              <pc:sldLayoutMk cId="4288295033" sldId="2147483998"/>
              <ac:spMk id="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288295033" sldId="2147483998"/>
              <ac:spMk id="8"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288295033" sldId="2147483998"/>
              <ac:spMk id="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288295033" sldId="2147483998"/>
              <ac:spMk id="1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288295033" sldId="2147483998"/>
              <ac:spMk id="1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288295033" sldId="2147483998"/>
              <ac:spMk id="1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4288295033" sldId="2147483998"/>
              <ac:spMk id="15"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614952099" sldId="2147483999"/>
          </pc:sldLayoutMkLst>
          <pc:spChg chg="mod">
            <ac:chgData name="Ilan Jakobovits" userId="ba4d9cf6-447a-47e2-a82a-33fe4d2c8f4f" providerId="ADAL" clId="{6A78F0A5-73B0-42B5-9E07-629EC8C92D1C}" dt="2022-06-28T15:25:55.757" v="4309"/>
            <ac:spMkLst>
              <pc:docMk/>
              <pc:sldMasterMk cId="630864979" sldId="2147483984"/>
              <pc:sldLayoutMk cId="614952099" sldId="2147483999"/>
              <ac:spMk id="19"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0"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1"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3"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4"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5"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6"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27"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614952099" sldId="2147483999"/>
              <ac:spMk id="30"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630864979" sldId="2147483984"/>
            <pc:sldLayoutMk cId="1137320524" sldId="2147484001"/>
          </pc:sldLayoutMkLst>
          <pc:spChg chg="mod">
            <ac:chgData name="Ilan Jakobovits" userId="ba4d9cf6-447a-47e2-a82a-33fe4d2c8f4f" providerId="ADAL" clId="{6A78F0A5-73B0-42B5-9E07-629EC8C92D1C}" dt="2022-06-28T15:25:55.757" v="4309"/>
            <ac:spMkLst>
              <pc:docMk/>
              <pc:sldMasterMk cId="630864979" sldId="2147483984"/>
              <pc:sldLayoutMk cId="1137320524" sldId="2147484001"/>
              <ac:spMk id="2" creationId="{00000000-0000-0000-0000-000000000000}"/>
            </ac:spMkLst>
          </pc:spChg>
          <pc:spChg chg="mod">
            <ac:chgData name="Ilan Jakobovits" userId="ba4d9cf6-447a-47e2-a82a-33fe4d2c8f4f" providerId="ADAL" clId="{6A78F0A5-73B0-42B5-9E07-629EC8C92D1C}" dt="2022-06-28T15:25:55.757" v="4309"/>
            <ac:spMkLst>
              <pc:docMk/>
              <pc:sldMasterMk cId="630864979" sldId="2147483984"/>
              <pc:sldLayoutMk cId="1137320524" sldId="2147484001"/>
              <ac:spMk id="3" creationId="{00000000-0000-0000-0000-000000000000}"/>
            </ac:spMkLst>
          </pc:spChg>
        </pc:sldLayoutChg>
      </pc:sldMasterChg>
      <pc:sldMasterChg chg="modSp modSldLayout">
        <pc:chgData name="Ilan Jakobovits" userId="ba4d9cf6-447a-47e2-a82a-33fe4d2c8f4f" providerId="ADAL" clId="{6A78F0A5-73B0-42B5-9E07-629EC8C92D1C}" dt="2022-06-28T15:25:55.757" v="4309"/>
        <pc:sldMasterMkLst>
          <pc:docMk/>
          <pc:sldMasterMk cId="3616502569" sldId="2147484002"/>
        </pc:sldMasterMkLst>
        <pc:spChg chg="mod">
          <ac:chgData name="Ilan Jakobovits" userId="ba4d9cf6-447a-47e2-a82a-33fe4d2c8f4f" providerId="ADAL" clId="{6A78F0A5-73B0-42B5-9E07-629EC8C92D1C}" dt="2022-06-28T15:25:55.757" v="4309"/>
          <ac:spMkLst>
            <pc:docMk/>
            <pc:sldMasterMk cId="3616502569" sldId="2147484002"/>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1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2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3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ac:spMk id="47" creationId="{00000000-0000-0000-0000-000000000000}"/>
          </ac:spMkLst>
        </pc:spChg>
        <pc:grpChg chg="mod">
          <ac:chgData name="Ilan Jakobovits" userId="ba4d9cf6-447a-47e2-a82a-33fe4d2c8f4f" providerId="ADAL" clId="{6A78F0A5-73B0-42B5-9E07-629EC8C92D1C}" dt="2022-06-28T15:25:55.757" v="4309"/>
          <ac:grpSpMkLst>
            <pc:docMk/>
            <pc:sldMasterMk cId="3616502569" sldId="2147484002"/>
            <ac:grpSpMk id="8" creationId="{00000000-0000-0000-0000-000000000000}"/>
          </ac:grpSpMkLst>
        </pc:grpChg>
        <pc:grpChg chg="mod">
          <ac:chgData name="Ilan Jakobovits" userId="ba4d9cf6-447a-47e2-a82a-33fe4d2c8f4f" providerId="ADAL" clId="{6A78F0A5-73B0-42B5-9E07-629EC8C92D1C}" dt="2022-06-28T15:25:55.757" v="4309"/>
          <ac:grpSpMkLst>
            <pc:docMk/>
            <pc:sldMasterMk cId="3616502569" sldId="2147484002"/>
            <ac:grpSpMk id="9" creationId="{00000000-0000-0000-0000-000000000000}"/>
          </ac:grpSpMkLst>
        </pc:grpChg>
        <pc:grpChg chg="mod">
          <ac:chgData name="Ilan Jakobovits" userId="ba4d9cf6-447a-47e2-a82a-33fe4d2c8f4f" providerId="ADAL" clId="{6A78F0A5-73B0-42B5-9E07-629EC8C92D1C}" dt="2022-06-28T15:25:55.757" v="4309"/>
          <ac:grpSpMkLst>
            <pc:docMk/>
            <pc:sldMasterMk cId="3616502569" sldId="2147484002"/>
            <ac:grpSpMk id="10" creationId="{00000000-0000-0000-0000-000000000000}"/>
          </ac:grpSpMkLst>
        </pc:grpChg>
        <pc:picChg chg="mod">
          <ac:chgData name="Ilan Jakobovits" userId="ba4d9cf6-447a-47e2-a82a-33fe4d2c8f4f" providerId="ADAL" clId="{6A78F0A5-73B0-42B5-9E07-629EC8C92D1C}" dt="2022-06-28T15:25:55.757" v="4309"/>
          <ac:picMkLst>
            <pc:docMk/>
            <pc:sldMasterMk cId="3616502569" sldId="2147484002"/>
            <ac:picMk id="7" creationId="{00000000-0000-0000-0000-000000000000}"/>
          </ac:picMkLst>
        </pc:picChg>
        <pc:sldLayoutChg chg="modSp">
          <pc:chgData name="Ilan Jakobovits" userId="ba4d9cf6-447a-47e2-a82a-33fe4d2c8f4f" providerId="ADAL" clId="{6A78F0A5-73B0-42B5-9E07-629EC8C92D1C}" dt="2022-06-28T15:25:55.757" v="4309"/>
          <pc:sldLayoutMkLst>
            <pc:docMk/>
            <pc:sldMasterMk cId="3616502569" sldId="2147484002"/>
            <pc:sldLayoutMk cId="3718196452" sldId="2147484003"/>
          </pc:sldLayoutMkLst>
          <pc:spChg chg="mod">
            <ac:chgData name="Ilan Jakobovits" userId="ba4d9cf6-447a-47e2-a82a-33fe4d2c8f4f" providerId="ADAL" clId="{6A78F0A5-73B0-42B5-9E07-629EC8C92D1C}" dt="2022-06-28T15:25:55.757" v="4309"/>
            <ac:spMkLst>
              <pc:docMk/>
              <pc:sldMasterMk cId="3616502569" sldId="2147484002"/>
              <pc:sldLayoutMk cId="3718196452" sldId="2147484003"/>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6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6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6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7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8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9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0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1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718196452" sldId="2147484003"/>
              <ac:spMk id="120" creationId="{00000000-0000-0000-0000-000000000000}"/>
            </ac:spMkLst>
          </pc:spChg>
          <pc:grpChg chg="mod">
            <ac:chgData name="Ilan Jakobovits" userId="ba4d9cf6-447a-47e2-a82a-33fe4d2c8f4f" providerId="ADAL" clId="{6A78F0A5-73B0-42B5-9E07-629EC8C92D1C}" dt="2022-06-28T15:25:55.757" v="4309"/>
            <ac:grpSpMkLst>
              <pc:docMk/>
              <pc:sldMasterMk cId="3616502569" sldId="2147484002"/>
              <pc:sldLayoutMk cId="3718196452" sldId="2147484003"/>
              <ac:grpSpMk id="66" creationId="{00000000-0000-0000-0000-000000000000}"/>
            </ac:grpSpMkLst>
          </pc:grpChg>
          <pc:picChg chg="mod">
            <ac:chgData name="Ilan Jakobovits" userId="ba4d9cf6-447a-47e2-a82a-33fe4d2c8f4f" providerId="ADAL" clId="{6A78F0A5-73B0-42B5-9E07-629EC8C92D1C}" dt="2022-06-28T15:25:55.757" v="4309"/>
            <ac:picMkLst>
              <pc:docMk/>
              <pc:sldMasterMk cId="3616502569" sldId="2147484002"/>
              <pc:sldLayoutMk cId="3718196452" sldId="2147484003"/>
              <ac:picMk id="62" creationId="{00000000-0000-0000-0000-000000000000}"/>
            </ac:picMkLst>
          </pc:picChg>
        </pc:sldLayoutChg>
        <pc:sldLayoutChg chg="modSp">
          <pc:chgData name="Ilan Jakobovits" userId="ba4d9cf6-447a-47e2-a82a-33fe4d2c8f4f" providerId="ADAL" clId="{6A78F0A5-73B0-42B5-9E07-629EC8C92D1C}" dt="2022-06-28T15:25:55.757" v="4309"/>
          <pc:sldLayoutMkLst>
            <pc:docMk/>
            <pc:sldMasterMk cId="3616502569" sldId="2147484002"/>
            <pc:sldLayoutMk cId="1298957026" sldId="2147484004"/>
          </pc:sldLayoutMkLst>
          <pc:spChg chg="mod">
            <ac:chgData name="Ilan Jakobovits" userId="ba4d9cf6-447a-47e2-a82a-33fe4d2c8f4f" providerId="ADAL" clId="{6A78F0A5-73B0-42B5-9E07-629EC8C92D1C}" dt="2022-06-28T15:25:55.757" v="4309"/>
            <ac:spMkLst>
              <pc:docMk/>
              <pc:sldMasterMk cId="3616502569" sldId="2147484002"/>
              <pc:sldLayoutMk cId="1298957026" sldId="2147484004"/>
              <ac:spMk id="4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298957026" sldId="2147484004"/>
              <ac:spMk id="4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298957026" sldId="2147484004"/>
              <ac:spMk id="4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298957026" sldId="2147484004"/>
              <ac:spMk id="5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298957026" sldId="2147484004"/>
              <ac:spMk id="51"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1682400377" sldId="2147484005"/>
          </pc:sldLayoutMkLst>
          <pc:spChg chg="mod">
            <ac:chgData name="Ilan Jakobovits" userId="ba4d9cf6-447a-47e2-a82a-33fe4d2c8f4f" providerId="ADAL" clId="{6A78F0A5-73B0-42B5-9E07-629EC8C92D1C}" dt="2022-06-28T15:25:55.757" v="4309"/>
            <ac:spMkLst>
              <pc:docMk/>
              <pc:sldMasterMk cId="3616502569" sldId="2147484002"/>
              <pc:sldLayoutMk cId="1682400377" sldId="2147484005"/>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682400377" sldId="2147484005"/>
              <ac:spMk id="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2634430407" sldId="2147484006"/>
          </pc:sldLayoutMkLst>
          <pc:spChg chg="mod">
            <ac:chgData name="Ilan Jakobovits" userId="ba4d9cf6-447a-47e2-a82a-33fe4d2c8f4f" providerId="ADAL" clId="{6A78F0A5-73B0-42B5-9E07-629EC8C92D1C}" dt="2022-06-28T15:25:55.757" v="4309"/>
            <ac:spMkLst>
              <pc:docMk/>
              <pc:sldMasterMk cId="3616502569" sldId="2147484002"/>
              <pc:sldLayoutMk cId="2634430407" sldId="2147484006"/>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634430407" sldId="2147484006"/>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3960391857" sldId="2147484007"/>
          </pc:sldLayoutMkLst>
          <pc:spChg chg="mod">
            <ac:chgData name="Ilan Jakobovits" userId="ba4d9cf6-447a-47e2-a82a-33fe4d2c8f4f" providerId="ADAL" clId="{6A78F0A5-73B0-42B5-9E07-629EC8C92D1C}" dt="2022-06-28T15:25:55.757" v="4309"/>
            <ac:spMkLst>
              <pc:docMk/>
              <pc:sldMasterMk cId="3616502569" sldId="2147484002"/>
              <pc:sldLayoutMk cId="3960391857" sldId="2147484007"/>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960391857" sldId="2147484007"/>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960391857" sldId="2147484007"/>
              <ac:spMk id="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960391857" sldId="2147484007"/>
              <ac:spMk id="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3960391857" sldId="2147484007"/>
              <ac:spMk id="6"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1596694666" sldId="2147484010"/>
          </pc:sldLayoutMkLst>
          <pc:spChg chg="mod">
            <ac:chgData name="Ilan Jakobovits" userId="ba4d9cf6-447a-47e2-a82a-33fe4d2c8f4f" providerId="ADAL" clId="{6A78F0A5-73B0-42B5-9E07-629EC8C92D1C}" dt="2022-06-28T15:25:55.757" v="4309"/>
            <ac:spMkLst>
              <pc:docMk/>
              <pc:sldMasterMk cId="3616502569" sldId="2147484002"/>
              <pc:sldLayoutMk cId="1596694666" sldId="2147484010"/>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596694666" sldId="2147484010"/>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596694666" sldId="2147484010"/>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2244199748" sldId="2147484011"/>
          </pc:sldLayoutMkLst>
          <pc:spChg chg="mod">
            <ac:chgData name="Ilan Jakobovits" userId="ba4d9cf6-447a-47e2-a82a-33fe4d2c8f4f" providerId="ADAL" clId="{6A78F0A5-73B0-42B5-9E07-629EC8C92D1C}" dt="2022-06-28T15:25:55.757" v="4309"/>
            <ac:spMkLst>
              <pc:docMk/>
              <pc:sldMasterMk cId="3616502569" sldId="2147484002"/>
              <pc:sldLayoutMk cId="2244199748" sldId="2147484011"/>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244199748" sldId="2147484011"/>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244199748" sldId="2147484011"/>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446163354" sldId="2147484012"/>
          </pc:sldLayoutMkLst>
          <pc:spChg chg="mod">
            <ac:chgData name="Ilan Jakobovits" userId="ba4d9cf6-447a-47e2-a82a-33fe4d2c8f4f" providerId="ADAL" clId="{6A78F0A5-73B0-42B5-9E07-629EC8C92D1C}" dt="2022-06-28T15:25:55.757" v="4309"/>
            <ac:spMkLst>
              <pc:docMk/>
              <pc:sldMasterMk cId="3616502569" sldId="2147484002"/>
              <pc:sldLayoutMk cId="446163354" sldId="2147484012"/>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446163354" sldId="2147484012"/>
              <ac:spMk id="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446163354" sldId="2147484012"/>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954171188" sldId="2147484013"/>
          </pc:sldLayoutMkLst>
          <pc:spChg chg="mod">
            <ac:chgData name="Ilan Jakobovits" userId="ba4d9cf6-447a-47e2-a82a-33fe4d2c8f4f" providerId="ADAL" clId="{6A78F0A5-73B0-42B5-9E07-629EC8C92D1C}" dt="2022-06-28T15:25:55.757" v="4309"/>
            <ac:spMkLst>
              <pc:docMk/>
              <pc:sldMasterMk cId="3616502569" sldId="2147484002"/>
              <pc:sldLayoutMk cId="954171188" sldId="2147484013"/>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954171188" sldId="2147484013"/>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980586334" sldId="2147484014"/>
          </pc:sldLayoutMkLst>
          <pc:spChg chg="mod">
            <ac:chgData name="Ilan Jakobovits" userId="ba4d9cf6-447a-47e2-a82a-33fe4d2c8f4f" providerId="ADAL" clId="{6A78F0A5-73B0-42B5-9E07-629EC8C92D1C}" dt="2022-06-28T15:25:55.757" v="4309"/>
            <ac:spMkLst>
              <pc:docMk/>
              <pc:sldMasterMk cId="3616502569" sldId="2147484002"/>
              <pc:sldLayoutMk cId="980586334" sldId="2147484014"/>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980586334" sldId="2147484014"/>
              <ac:spMk id="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980586334" sldId="2147484014"/>
              <ac:spMk id="1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980586334" sldId="2147484014"/>
              <ac:spMk id="5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980586334" sldId="2147484014"/>
              <ac:spMk id="53"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1242113302" sldId="2147484015"/>
          </pc:sldLayoutMkLst>
          <pc:spChg chg="mod">
            <ac:chgData name="Ilan Jakobovits" userId="ba4d9cf6-447a-47e2-a82a-33fe4d2c8f4f" providerId="ADAL" clId="{6A78F0A5-73B0-42B5-9E07-629EC8C92D1C}" dt="2022-06-28T15:25:55.757" v="4309"/>
            <ac:spMkLst>
              <pc:docMk/>
              <pc:sldMasterMk cId="3616502569" sldId="2147484002"/>
              <pc:sldLayoutMk cId="1242113302" sldId="2147484015"/>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242113302" sldId="2147484015"/>
              <ac:spMk id="4"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1109811438" sldId="2147484016"/>
          </pc:sldLayoutMkLst>
          <pc:spChg chg="mod">
            <ac:chgData name="Ilan Jakobovits" userId="ba4d9cf6-447a-47e2-a82a-33fe4d2c8f4f" providerId="ADAL" clId="{6A78F0A5-73B0-42B5-9E07-629EC8C92D1C}" dt="2022-06-28T15:25:55.757" v="4309"/>
            <ac:spMkLst>
              <pc:docMk/>
              <pc:sldMasterMk cId="3616502569" sldId="2147484002"/>
              <pc:sldLayoutMk cId="1109811438" sldId="2147484016"/>
              <ac:spMk id="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109811438" sldId="2147484016"/>
              <ac:spMk id="8"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109811438" sldId="2147484016"/>
              <ac:spMk id="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109811438" sldId="2147484016"/>
              <ac:spMk id="1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109811438" sldId="2147484016"/>
              <ac:spMk id="1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109811438" sldId="2147484016"/>
              <ac:spMk id="1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109811438" sldId="2147484016"/>
              <ac:spMk id="15"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2178665224" sldId="2147484017"/>
          </pc:sldLayoutMkLst>
          <pc:spChg chg="mod">
            <ac:chgData name="Ilan Jakobovits" userId="ba4d9cf6-447a-47e2-a82a-33fe4d2c8f4f" providerId="ADAL" clId="{6A78F0A5-73B0-42B5-9E07-629EC8C92D1C}" dt="2022-06-28T15:25:55.757" v="4309"/>
            <ac:spMkLst>
              <pc:docMk/>
              <pc:sldMasterMk cId="3616502569" sldId="2147484002"/>
              <pc:sldLayoutMk cId="2178665224" sldId="2147484017"/>
              <ac:spMk id="19"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0"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1"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3"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4"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5"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6"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27"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2178665224" sldId="2147484017"/>
              <ac:spMk id="30" creationId="{00000000-0000-0000-0000-000000000000}"/>
            </ac:spMkLst>
          </pc:spChg>
        </pc:sldLayoutChg>
        <pc:sldLayoutChg chg="modSp">
          <pc:chgData name="Ilan Jakobovits" userId="ba4d9cf6-447a-47e2-a82a-33fe4d2c8f4f" providerId="ADAL" clId="{6A78F0A5-73B0-42B5-9E07-629EC8C92D1C}" dt="2022-06-28T15:25:55.757" v="4309"/>
          <pc:sldLayoutMkLst>
            <pc:docMk/>
            <pc:sldMasterMk cId="3616502569" sldId="2147484002"/>
            <pc:sldLayoutMk cId="1663836821" sldId="2147484019"/>
          </pc:sldLayoutMkLst>
          <pc:spChg chg="mod">
            <ac:chgData name="Ilan Jakobovits" userId="ba4d9cf6-447a-47e2-a82a-33fe4d2c8f4f" providerId="ADAL" clId="{6A78F0A5-73B0-42B5-9E07-629EC8C92D1C}" dt="2022-06-28T15:25:55.757" v="4309"/>
            <ac:spMkLst>
              <pc:docMk/>
              <pc:sldMasterMk cId="3616502569" sldId="2147484002"/>
              <pc:sldLayoutMk cId="1663836821" sldId="2147484019"/>
              <ac:spMk id="2" creationId="{00000000-0000-0000-0000-000000000000}"/>
            </ac:spMkLst>
          </pc:spChg>
          <pc:spChg chg="mod">
            <ac:chgData name="Ilan Jakobovits" userId="ba4d9cf6-447a-47e2-a82a-33fe4d2c8f4f" providerId="ADAL" clId="{6A78F0A5-73B0-42B5-9E07-629EC8C92D1C}" dt="2022-06-28T15:25:55.757" v="4309"/>
            <ac:spMkLst>
              <pc:docMk/>
              <pc:sldMasterMk cId="3616502569" sldId="2147484002"/>
              <pc:sldLayoutMk cId="1663836821" sldId="214748401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a:xfrm>
            <a:off x="1876425" y="5410203"/>
            <a:ext cx="5124887" cy="365125"/>
          </a:xfrm>
        </p:spPr>
        <p:txBody>
          <a:bodyPr/>
          <a:lstStyle/>
          <a:p>
            <a:endParaRPr lang="en-IL"/>
          </a:p>
        </p:txBody>
      </p:sp>
      <p:sp>
        <p:nvSpPr>
          <p:cNvPr id="6" name="Slide Number Placeholder 5"/>
          <p:cNvSpPr>
            <a:spLocks noGrp="1"/>
          </p:cNvSpPr>
          <p:nvPr>
            <p:ph type="sldNum" sz="quarter" idx="12"/>
          </p:nvPr>
        </p:nvSpPr>
        <p:spPr>
          <a:xfrm>
            <a:off x="9896913" y="5410201"/>
            <a:ext cx="771089" cy="365125"/>
          </a:xfrm>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5122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01986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993844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6955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6911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85176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12600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150256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72367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a:xfrm>
            <a:off x="1876425" y="5410203"/>
            <a:ext cx="5124887" cy="365125"/>
          </a:xfrm>
        </p:spPr>
        <p:txBody>
          <a:bodyPr/>
          <a:lstStyle/>
          <a:p>
            <a:endParaRPr lang="en-IL"/>
          </a:p>
        </p:txBody>
      </p:sp>
      <p:sp>
        <p:nvSpPr>
          <p:cNvPr id="6" name="Slide Number Placeholder 5"/>
          <p:cNvSpPr>
            <a:spLocks noGrp="1"/>
          </p:cNvSpPr>
          <p:nvPr>
            <p:ph type="sldNum" sz="quarter" idx="12"/>
          </p:nvPr>
        </p:nvSpPr>
        <p:spPr>
          <a:xfrm>
            <a:off x="9896913" y="5410201"/>
            <a:ext cx="771089" cy="365125"/>
          </a:xfrm>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18587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0759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291811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51264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994408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CFFDA-4FD4-4ECF-8CDE-06B0EDA5D16B}" type="datetimeFigureOut">
              <a:rPr lang="en-IL" smtClean="0"/>
              <a:t>28/06/2022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334902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599696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CFFDA-4FD4-4ECF-8CDE-06B0EDA5D16B}" type="datetimeFigureOut">
              <a:rPr lang="en-IL" smtClean="0"/>
              <a:t>28/06/2022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662328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490198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56653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531305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915247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71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6690106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644027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206585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568518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388187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1926588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accent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a:xfrm>
            <a:off x="1876425" y="5410203"/>
            <a:ext cx="5124887" cy="365125"/>
          </a:xfrm>
        </p:spPr>
        <p:txBody>
          <a:bodyPr/>
          <a:lstStyle/>
          <a:p>
            <a:endParaRPr lang="en-IL"/>
          </a:p>
        </p:txBody>
      </p:sp>
      <p:sp>
        <p:nvSpPr>
          <p:cNvPr id="6" name="Slide Number Placeholder 5"/>
          <p:cNvSpPr>
            <a:spLocks noGrp="1"/>
          </p:cNvSpPr>
          <p:nvPr>
            <p:ph type="sldNum" sz="quarter" idx="12"/>
          </p:nvPr>
        </p:nvSpPr>
        <p:spPr>
          <a:xfrm>
            <a:off x="9896913" y="5410201"/>
            <a:ext cx="771089" cy="365125"/>
          </a:xfrm>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1103984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964888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9933809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091540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CFFDA-4FD4-4ECF-8CDE-06B0EDA5D16B}" type="datetimeFigureOut">
              <a:rPr lang="en-IL" smtClean="0"/>
              <a:t>28/06/2022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0792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2702208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5947630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CFFDA-4FD4-4ECF-8CDE-06B0EDA5D16B}" type="datetimeFigureOut">
              <a:rPr lang="en-IL" smtClean="0"/>
              <a:t>28/06/2022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987922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0582409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9234512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84667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0912189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01201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7736128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161272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24287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CFFDA-4FD4-4ECF-8CDE-06B0EDA5D16B}" type="datetimeFigureOut">
              <a:rPr lang="en-IL" smtClean="0"/>
              <a:t>28/06/2022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4454359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1924327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3730845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a:xfrm>
            <a:off x="1876425" y="5410203"/>
            <a:ext cx="5124887" cy="365125"/>
          </a:xfrm>
        </p:spPr>
        <p:txBody>
          <a:bodyPr/>
          <a:lstStyle/>
          <a:p>
            <a:endParaRPr lang="en-IL"/>
          </a:p>
        </p:txBody>
      </p:sp>
      <p:sp>
        <p:nvSpPr>
          <p:cNvPr id="6" name="Slide Number Placeholder 5"/>
          <p:cNvSpPr>
            <a:spLocks noGrp="1"/>
          </p:cNvSpPr>
          <p:nvPr>
            <p:ph type="sldNum" sz="quarter" idx="12"/>
          </p:nvPr>
        </p:nvSpPr>
        <p:spPr>
          <a:xfrm>
            <a:off x="9896913" y="5410201"/>
            <a:ext cx="771089" cy="365125"/>
          </a:xfrm>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2406234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7546843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8358156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317591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CFFDA-4FD4-4ECF-8CDE-06B0EDA5D16B}" type="datetimeFigureOut">
              <a:rPr lang="en-IL" smtClean="0"/>
              <a:t>28/06/2022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6802772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6353558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CFFDA-4FD4-4ECF-8CDE-06B0EDA5D16B}" type="datetimeFigureOut">
              <a:rPr lang="en-IL" smtClean="0"/>
              <a:t>28/06/2022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1201879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169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0533849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9447585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352310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1759939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05348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4232209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761731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0518650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3044109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6902164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a:xfrm>
            <a:off x="1876425" y="5410203"/>
            <a:ext cx="5124887" cy="365125"/>
          </a:xfrm>
        </p:spPr>
        <p:txBody>
          <a:bodyPr/>
          <a:lstStyle/>
          <a:p>
            <a:endParaRPr lang="en-IL"/>
          </a:p>
        </p:txBody>
      </p:sp>
      <p:sp>
        <p:nvSpPr>
          <p:cNvPr id="6" name="Slide Number Placeholder 5"/>
          <p:cNvSpPr>
            <a:spLocks noGrp="1"/>
          </p:cNvSpPr>
          <p:nvPr>
            <p:ph type="sldNum" sz="quarter" idx="12"/>
          </p:nvPr>
        </p:nvSpPr>
        <p:spPr>
          <a:xfrm>
            <a:off x="9896913" y="5410201"/>
            <a:ext cx="771089" cy="365125"/>
          </a:xfrm>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66181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CFFDA-4FD4-4ECF-8CDE-06B0EDA5D16B}" type="datetimeFigureOut">
              <a:rPr lang="en-IL" smtClean="0"/>
              <a:t>28/06/2022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3857943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8973422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1266633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7166164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CFFDA-4FD4-4ECF-8CDE-06B0EDA5D16B}" type="datetimeFigureOut">
              <a:rPr lang="en-IL" smtClean="0"/>
              <a:t>28/06/2022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5424408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6732228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CFFDA-4FD4-4ECF-8CDE-06B0EDA5D16B}" type="datetimeFigureOut">
              <a:rPr lang="en-IL" smtClean="0"/>
              <a:t>28/06/2022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858227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0859684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5367097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827655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76087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266863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53273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2840749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2670912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41837122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3180289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362616364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a:xfrm>
            <a:off x="2416500" y="329307"/>
            <a:ext cx="4973915" cy="309201"/>
          </a:xfrm>
        </p:spPr>
        <p:txBody>
          <a:bodyPr/>
          <a:lstStyle/>
          <a:p>
            <a:endParaRPr lang="en-IL"/>
          </a:p>
        </p:txBody>
      </p:sp>
      <p:sp>
        <p:nvSpPr>
          <p:cNvPr id="6" name="Slide Number Placeholder 5"/>
          <p:cNvSpPr>
            <a:spLocks noGrp="1"/>
          </p:cNvSpPr>
          <p:nvPr>
            <p:ph type="sldNum" sz="quarter" idx="12"/>
          </p:nvPr>
        </p:nvSpPr>
        <p:spPr>
          <a:xfrm>
            <a:off x="1437664" y="798973"/>
            <a:ext cx="811019" cy="503578"/>
          </a:xfrm>
        </p:spPr>
        <p:txBody>
          <a:bodyPr/>
          <a:lstStyle/>
          <a:p>
            <a:fld id="{23886907-BC4B-4BA8-A62D-6692009A2A84}" type="slidenum">
              <a:rPr lang="en-IL" smtClean="0"/>
              <a:t>‹#›</a:t>
            </a:fld>
            <a:endParaRPr lang="en-I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0740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6782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6597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6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194016360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CFFDA-4FD4-4ECF-8CDE-06B0EDA5D16B}" type="datetimeFigureOut">
              <a:rPr lang="en-IL" smtClean="0"/>
              <a:t>28/06/2022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3886907-BC4B-4BA8-A62D-6692009A2A84}" type="slidenum">
              <a:rPr lang="en-IL" smtClean="0"/>
              <a:t>‹#›</a:t>
            </a:fld>
            <a:endParaRPr lang="en-I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4658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CFFDA-4FD4-4ECF-8CDE-06B0EDA5D16B}" type="datetimeFigureOut">
              <a:rPr lang="en-IL" smtClean="0"/>
              <a:t>28/06/2022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3886907-BC4B-4BA8-A62D-6692009A2A84}" type="slidenum">
              <a:rPr lang="en-IL" smtClean="0"/>
              <a:t>‹#›</a:t>
            </a:fld>
            <a:endParaRPr lang="en-I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3839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CFFDA-4FD4-4ECF-8CDE-06B0EDA5D16B}" type="datetimeFigureOut">
              <a:rPr lang="en-IL" smtClean="0"/>
              <a:t>28/06/2022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3886907-BC4B-4BA8-A62D-6692009A2A84}" type="slidenum">
              <a:rPr lang="en-IL" smtClean="0"/>
              <a:t>‹#›</a:t>
            </a:fld>
            <a:endParaRPr lang="en-IL"/>
          </a:p>
        </p:txBody>
      </p:sp>
    </p:spTree>
    <p:extLst>
      <p:ext uri="{BB962C8B-B14F-4D97-AF65-F5344CB8AC3E}">
        <p14:creationId xmlns:p14="http://schemas.microsoft.com/office/powerpoint/2010/main" val="9977306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1867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BCFFDA-4FD4-4ECF-8CDE-06B0EDA5D16B}" type="datetimeFigureOut">
              <a:rPr lang="en-IL" smtClean="0"/>
              <a:t>28/06/2022</a:t>
            </a:fld>
            <a:endParaRPr lang="en-IL"/>
          </a:p>
        </p:txBody>
      </p:sp>
      <p:sp>
        <p:nvSpPr>
          <p:cNvPr id="6" name="Footer Placeholder 5"/>
          <p:cNvSpPr>
            <a:spLocks noGrp="1"/>
          </p:cNvSpPr>
          <p:nvPr>
            <p:ph type="ftr" sz="quarter" idx="11"/>
          </p:nvPr>
        </p:nvSpPr>
        <p:spPr>
          <a:xfrm>
            <a:off x="1447382" y="318640"/>
            <a:ext cx="5541004" cy="320931"/>
          </a:xfrm>
        </p:spPr>
        <p:txBody>
          <a:bodyPr/>
          <a:lstStyle/>
          <a:p>
            <a:endParaRPr lang="en-IL"/>
          </a:p>
        </p:txBody>
      </p:sp>
      <p:sp>
        <p:nvSpPr>
          <p:cNvPr id="7" name="Slide Number Placeholder 6"/>
          <p:cNvSpPr>
            <a:spLocks noGrp="1"/>
          </p:cNvSpPr>
          <p:nvPr>
            <p:ph type="sldNum" sz="quarter" idx="12"/>
          </p:nvPr>
        </p:nvSpPr>
        <p:spPr/>
        <p:txBody>
          <a:bodyPr/>
          <a:lstStyle/>
          <a:p>
            <a:fld id="{23886907-BC4B-4BA8-A62D-6692009A2A84}" type="slidenum">
              <a:rPr lang="en-IL" smtClean="0"/>
              <a:t>‹#›</a:t>
            </a:fld>
            <a:endParaRPr lang="en-I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47249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4392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CFFDA-4FD4-4ECF-8CDE-06B0EDA5D16B}" type="datetimeFigureOut">
              <a:rPr lang="en-IL" smtClean="0"/>
              <a:t>28/06/2022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3886907-BC4B-4BA8-A62D-6692009A2A84}" type="slidenum">
              <a:rPr lang="en-IL" smtClean="0"/>
              <a:t>‹#›</a:t>
            </a:fld>
            <a:endParaRPr lang="en-I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693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2.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2.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image" Target="../media/image3.jpg"/><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6.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2"/>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EBBCFFDA-4FD4-4ECF-8CDE-06B0EDA5D16B}" type="datetimeFigureOut">
              <a:rPr lang="en-IL" smtClean="0"/>
              <a:t>28/06/2022</a:t>
            </a:fld>
            <a:endParaRPr lang="en-IL"/>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23886907-BC4B-4BA8-A62D-6692009A2A84}" type="slidenum">
              <a:rPr lang="en-IL" smtClean="0"/>
              <a:t>‹#›</a:t>
            </a:fld>
            <a:endParaRPr lang="en-IL"/>
          </a:p>
        </p:txBody>
      </p:sp>
    </p:spTree>
    <p:extLst>
      <p:ext uri="{BB962C8B-B14F-4D97-AF65-F5344CB8AC3E}">
        <p14:creationId xmlns:p14="http://schemas.microsoft.com/office/powerpoint/2010/main" val="1920208740"/>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EBBCFFDA-4FD4-4ECF-8CDE-06B0EDA5D16B}" type="datetimeFigureOut">
              <a:rPr lang="en-IL" smtClean="0"/>
              <a:t>28/06/2022</a:t>
            </a:fld>
            <a:endParaRPr lang="en-IL"/>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23886907-BC4B-4BA8-A62D-6692009A2A84}" type="slidenum">
              <a:rPr lang="en-IL" smtClean="0"/>
              <a:t>‹#›</a:t>
            </a:fld>
            <a:endParaRPr lang="en-IL"/>
          </a:p>
        </p:txBody>
      </p:sp>
    </p:spTree>
    <p:extLst>
      <p:ext uri="{BB962C8B-B14F-4D97-AF65-F5344CB8AC3E}">
        <p14:creationId xmlns:p14="http://schemas.microsoft.com/office/powerpoint/2010/main" val="98720545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377"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2"/>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EBBCFFDA-4FD4-4ECF-8CDE-06B0EDA5D16B}" type="datetimeFigureOut">
              <a:rPr lang="en-IL" smtClean="0"/>
              <a:t>28/06/2022</a:t>
            </a:fld>
            <a:endParaRPr lang="en-IL"/>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23886907-BC4B-4BA8-A62D-6692009A2A84}" type="slidenum">
              <a:rPr lang="en-IL" smtClean="0"/>
              <a:t>‹#›</a:t>
            </a:fld>
            <a:endParaRPr lang="en-IL"/>
          </a:p>
        </p:txBody>
      </p:sp>
    </p:spTree>
    <p:extLst>
      <p:ext uri="{BB962C8B-B14F-4D97-AF65-F5344CB8AC3E}">
        <p14:creationId xmlns:p14="http://schemas.microsoft.com/office/powerpoint/2010/main" val="287963194"/>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EBBCFFDA-4FD4-4ECF-8CDE-06B0EDA5D16B}" type="datetimeFigureOut">
              <a:rPr lang="en-IL" smtClean="0"/>
              <a:t>28/06/2022</a:t>
            </a:fld>
            <a:endParaRPr lang="en-IL"/>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23886907-BC4B-4BA8-A62D-6692009A2A84}" type="slidenum">
              <a:rPr lang="en-IL" smtClean="0"/>
              <a:t>‹#›</a:t>
            </a:fld>
            <a:endParaRPr lang="en-IL"/>
          </a:p>
        </p:txBody>
      </p:sp>
    </p:spTree>
    <p:extLst>
      <p:ext uri="{BB962C8B-B14F-4D97-AF65-F5344CB8AC3E}">
        <p14:creationId xmlns:p14="http://schemas.microsoft.com/office/powerpoint/2010/main" val="1018580994"/>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EBBCFFDA-4FD4-4ECF-8CDE-06B0EDA5D16B}" type="datetimeFigureOut">
              <a:rPr lang="en-IL" smtClean="0"/>
              <a:t>28/06/2022</a:t>
            </a:fld>
            <a:endParaRPr lang="en-IL"/>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23886907-BC4B-4BA8-A62D-6692009A2A84}" type="slidenum">
              <a:rPr lang="en-IL" smtClean="0"/>
              <a:t>‹#›</a:t>
            </a:fld>
            <a:endParaRPr lang="en-IL"/>
          </a:p>
        </p:txBody>
      </p:sp>
    </p:spTree>
    <p:extLst>
      <p:ext uri="{BB962C8B-B14F-4D97-AF65-F5344CB8AC3E}">
        <p14:creationId xmlns:p14="http://schemas.microsoft.com/office/powerpoint/2010/main" val="988547950"/>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BCFFDA-4FD4-4ECF-8CDE-06B0EDA5D16B}" type="datetimeFigureOut">
              <a:rPr lang="en-IL" smtClean="0"/>
              <a:t>28/06/2022</a:t>
            </a:fld>
            <a:endParaRPr lang="en-I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3886907-BC4B-4BA8-A62D-6692009A2A84}" type="slidenum">
              <a:rPr lang="en-IL" smtClean="0"/>
              <a:t>‹#›</a:t>
            </a:fld>
            <a:endParaRPr lang="en-I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4469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6C3D-8097-A73D-30A8-5C76420BE6A4}"/>
              </a:ext>
            </a:extLst>
          </p:cNvPr>
          <p:cNvSpPr>
            <a:spLocks noGrp="1"/>
          </p:cNvSpPr>
          <p:nvPr>
            <p:ph type="ctrTitle"/>
          </p:nvPr>
        </p:nvSpPr>
        <p:spPr>
          <a:xfrm>
            <a:off x="1876427" y="1884783"/>
            <a:ext cx="8791575" cy="888061"/>
          </a:xfrm>
        </p:spPr>
        <p:txBody>
          <a:bodyPr>
            <a:normAutofit fontScale="90000"/>
          </a:bodyPr>
          <a:lstStyle/>
          <a:p>
            <a:pPr algn="ctr"/>
            <a:r>
              <a:rPr lang="en-US" dirty="0"/>
              <a:t>Operating systems engineering – lab 6</a:t>
            </a:r>
            <a:endParaRPr lang="en-IL" dirty="0"/>
          </a:p>
        </p:txBody>
      </p:sp>
      <p:sp>
        <p:nvSpPr>
          <p:cNvPr id="3" name="Subtitle 2">
            <a:extLst>
              <a:ext uri="{FF2B5EF4-FFF2-40B4-BE49-F238E27FC236}">
                <a16:creationId xmlns:a16="http://schemas.microsoft.com/office/drawing/2014/main" id="{85E347C1-915D-6391-BBA5-D16C26BFC202}"/>
              </a:ext>
            </a:extLst>
          </p:cNvPr>
          <p:cNvSpPr>
            <a:spLocks noGrp="1"/>
          </p:cNvSpPr>
          <p:nvPr>
            <p:ph type="subTitle" idx="1"/>
          </p:nvPr>
        </p:nvSpPr>
        <p:spPr/>
        <p:txBody>
          <a:bodyPr/>
          <a:lstStyle/>
          <a:p>
            <a:pPr algn="ctr"/>
            <a:r>
              <a:rPr lang="en-US" dirty="0"/>
              <a:t>Presenters: Ilan Jakobovits and Daniel </a:t>
            </a:r>
            <a:r>
              <a:rPr lang="en-US" dirty="0" err="1"/>
              <a:t>demikhovsky</a:t>
            </a:r>
            <a:endParaRPr lang="en-US" dirty="0"/>
          </a:p>
        </p:txBody>
      </p:sp>
    </p:spTree>
    <p:extLst>
      <p:ext uri="{BB962C8B-B14F-4D97-AF65-F5344CB8AC3E}">
        <p14:creationId xmlns:p14="http://schemas.microsoft.com/office/powerpoint/2010/main" val="6979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E82-13F3-2658-C7BF-63137C3CC4FB}"/>
              </a:ext>
            </a:extLst>
          </p:cNvPr>
          <p:cNvSpPr>
            <a:spLocks noGrp="1"/>
          </p:cNvSpPr>
          <p:nvPr>
            <p:ph type="title"/>
          </p:nvPr>
        </p:nvSpPr>
        <p:spPr/>
        <p:txBody>
          <a:bodyPr/>
          <a:lstStyle/>
          <a:p>
            <a:r>
              <a:rPr lang="en-US" dirty="0"/>
              <a:t>Challenge: printing transmit/receive queue</a:t>
            </a:r>
            <a:endParaRPr lang="en-IL" dirty="0"/>
          </a:p>
        </p:txBody>
      </p:sp>
      <p:sp>
        <p:nvSpPr>
          <p:cNvPr id="3" name="Content Placeholder 2">
            <a:extLst>
              <a:ext uri="{FF2B5EF4-FFF2-40B4-BE49-F238E27FC236}">
                <a16:creationId xmlns:a16="http://schemas.microsoft.com/office/drawing/2014/main" id="{D7BE8F13-0295-BE48-4558-6187DD972FEA}"/>
              </a:ext>
            </a:extLst>
          </p:cNvPr>
          <p:cNvSpPr>
            <a:spLocks noGrp="1"/>
          </p:cNvSpPr>
          <p:nvPr>
            <p:ph idx="1"/>
          </p:nvPr>
        </p:nvSpPr>
        <p:spPr>
          <a:xfrm>
            <a:off x="1141417" y="2249487"/>
            <a:ext cx="9905999" cy="3989995"/>
          </a:xfrm>
        </p:spPr>
        <p:txBody>
          <a:bodyPr>
            <a:normAutofit fontScale="92500" lnSpcReduction="20000"/>
          </a:bodyPr>
          <a:lstStyle/>
          <a:p>
            <a:r>
              <a:rPr lang="en-US" dirty="0"/>
              <a:t>Added a function in the e1000 driver that prints the contents of the transmit queue.</a:t>
            </a:r>
          </a:p>
          <a:p>
            <a:r>
              <a:rPr lang="en-US" dirty="0"/>
              <a:t>In the function, we read the head and the tail of the descriptor queue from the MMIO region. Then we print each descriptor from head to tail. </a:t>
            </a:r>
          </a:p>
          <a:p>
            <a:r>
              <a:rPr lang="en-US" dirty="0"/>
              <a:t>For the receive queue, we decrement the head until we get to the spot before the tail and start reading from there until we reach the original place of the head.</a:t>
            </a:r>
          </a:p>
          <a:p>
            <a:r>
              <a:rPr lang="en-US" dirty="0"/>
              <a:t>We read the physical address of the descriptor and translate it to a kernel virtual address.</a:t>
            </a:r>
          </a:p>
          <a:p>
            <a:r>
              <a:rPr lang="en-US" dirty="0"/>
              <a:t>From that address (which is the buffer) we print that packet.</a:t>
            </a:r>
          </a:p>
          <a:p>
            <a:r>
              <a:rPr lang="en-US" dirty="0"/>
              <a:t>We added a command in the monitor to invoke that function.</a:t>
            </a:r>
            <a:endParaRPr lang="en-IL" dirty="0"/>
          </a:p>
        </p:txBody>
      </p:sp>
    </p:spTree>
    <p:extLst>
      <p:ext uri="{BB962C8B-B14F-4D97-AF65-F5344CB8AC3E}">
        <p14:creationId xmlns:p14="http://schemas.microsoft.com/office/powerpoint/2010/main" val="276116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EB20-1677-1815-5DFD-8EB945EB7E33}"/>
              </a:ext>
            </a:extLst>
          </p:cNvPr>
          <p:cNvSpPr>
            <a:spLocks noGrp="1"/>
          </p:cNvSpPr>
          <p:nvPr>
            <p:ph type="title"/>
          </p:nvPr>
        </p:nvSpPr>
        <p:spPr/>
        <p:txBody>
          <a:bodyPr/>
          <a:lstStyle/>
          <a:p>
            <a:r>
              <a:rPr lang="en-US" dirty="0"/>
              <a:t>Printing transmit queue: proof of concept</a:t>
            </a:r>
            <a:endParaRPr lang="en-IL" dirty="0"/>
          </a:p>
        </p:txBody>
      </p:sp>
      <p:sp>
        <p:nvSpPr>
          <p:cNvPr id="3" name="Content Placeholder 2">
            <a:extLst>
              <a:ext uri="{FF2B5EF4-FFF2-40B4-BE49-F238E27FC236}">
                <a16:creationId xmlns:a16="http://schemas.microsoft.com/office/drawing/2014/main" id="{1429848B-53F6-B2BA-DC19-8840AA3EE333}"/>
              </a:ext>
            </a:extLst>
          </p:cNvPr>
          <p:cNvSpPr>
            <a:spLocks noGrp="1"/>
          </p:cNvSpPr>
          <p:nvPr>
            <p:ph idx="1"/>
          </p:nvPr>
        </p:nvSpPr>
        <p:spPr>
          <a:xfrm>
            <a:off x="1141417" y="2097091"/>
            <a:ext cx="9905999" cy="3824743"/>
          </a:xfrm>
        </p:spPr>
        <p:txBody>
          <a:bodyPr/>
          <a:lstStyle/>
          <a:p>
            <a:r>
              <a:rPr lang="en-US" dirty="0"/>
              <a:t>We disable the enable bit in the transmit control register (E1000_TCTL) so that the packets that have entered the queue will not be transmitted.</a:t>
            </a:r>
          </a:p>
          <a:p>
            <a:r>
              <a:rPr lang="en-US" dirty="0"/>
              <a:t>We then use the </a:t>
            </a:r>
            <a:r>
              <a:rPr lang="en-US" dirty="0" err="1"/>
              <a:t>testoutput</a:t>
            </a:r>
            <a:r>
              <a:rPr lang="en-US" dirty="0"/>
              <a:t> test to fill the transmit queue.</a:t>
            </a:r>
          </a:p>
          <a:p>
            <a:r>
              <a:rPr lang="en-US" dirty="0"/>
              <a:t>Once transmissions are done, we exit to the monitor using the aforementioned keyboard interrupt, we invoke the </a:t>
            </a:r>
            <a:r>
              <a:rPr lang="en-US" dirty="0" err="1"/>
              <a:t>print_tx_queue</a:t>
            </a:r>
            <a:r>
              <a:rPr lang="en-US" dirty="0"/>
              <a:t> function, and see the queue’s contents.</a:t>
            </a:r>
          </a:p>
          <a:p>
            <a:endParaRPr lang="en-IL" dirty="0"/>
          </a:p>
        </p:txBody>
      </p:sp>
    </p:spTree>
    <p:extLst>
      <p:ext uri="{BB962C8B-B14F-4D97-AF65-F5344CB8AC3E}">
        <p14:creationId xmlns:p14="http://schemas.microsoft.com/office/powerpoint/2010/main" val="236990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8EEA-422D-4639-2A40-8E0496E99852}"/>
              </a:ext>
            </a:extLst>
          </p:cNvPr>
          <p:cNvSpPr>
            <a:spLocks noGrp="1"/>
          </p:cNvSpPr>
          <p:nvPr>
            <p:ph type="title"/>
          </p:nvPr>
        </p:nvSpPr>
        <p:spPr/>
        <p:txBody>
          <a:bodyPr/>
          <a:lstStyle/>
          <a:p>
            <a:r>
              <a:rPr lang="en-US" dirty="0"/>
              <a:t>Printing receive queue: proof of concept	</a:t>
            </a:r>
            <a:endParaRPr lang="en-IL" dirty="0"/>
          </a:p>
        </p:txBody>
      </p:sp>
      <p:sp>
        <p:nvSpPr>
          <p:cNvPr id="3" name="Content Placeholder 2">
            <a:extLst>
              <a:ext uri="{FF2B5EF4-FFF2-40B4-BE49-F238E27FC236}">
                <a16:creationId xmlns:a16="http://schemas.microsoft.com/office/drawing/2014/main" id="{3C77B80D-C3FF-2C59-1B81-B70954700DB7}"/>
              </a:ext>
            </a:extLst>
          </p:cNvPr>
          <p:cNvSpPr>
            <a:spLocks noGrp="1"/>
          </p:cNvSpPr>
          <p:nvPr>
            <p:ph idx="1"/>
          </p:nvPr>
        </p:nvSpPr>
        <p:spPr>
          <a:xfrm>
            <a:off x="1141413" y="1885592"/>
            <a:ext cx="9905999" cy="3759427"/>
          </a:xfrm>
        </p:spPr>
        <p:txBody>
          <a:bodyPr>
            <a:normAutofit lnSpcReduction="10000"/>
          </a:bodyPr>
          <a:lstStyle/>
          <a:p>
            <a:r>
              <a:rPr lang="en-US" dirty="0"/>
              <a:t>We trigger an empty queue error in the beginning of the function which stops the head and the tail from changing and the queue emptying out by the user environment.</a:t>
            </a:r>
          </a:p>
          <a:p>
            <a:r>
              <a:rPr lang="en-US" dirty="0"/>
              <a:t>We then use the </a:t>
            </a:r>
            <a:r>
              <a:rPr lang="en-US" dirty="0" err="1"/>
              <a:t>testinput</a:t>
            </a:r>
            <a:r>
              <a:rPr lang="en-US" dirty="0"/>
              <a:t> test to fill the receive queue and once all the packets are received, we exit to monitor using the aforementioned keyboard interrupt.</a:t>
            </a:r>
          </a:p>
          <a:p>
            <a:r>
              <a:rPr lang="en-US" dirty="0"/>
              <a:t>Then we invoke the </a:t>
            </a:r>
            <a:r>
              <a:rPr lang="en-US" dirty="0" err="1"/>
              <a:t>print_rx_queue</a:t>
            </a:r>
            <a:r>
              <a:rPr lang="en-US" dirty="0"/>
              <a:t> function using a command that we added in the monitor </a:t>
            </a:r>
            <a:endParaRPr lang="en-IL" dirty="0"/>
          </a:p>
        </p:txBody>
      </p:sp>
    </p:spTree>
    <p:extLst>
      <p:ext uri="{BB962C8B-B14F-4D97-AF65-F5344CB8AC3E}">
        <p14:creationId xmlns:p14="http://schemas.microsoft.com/office/powerpoint/2010/main" val="285825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2100-01DE-0934-9F19-84070F1AC2BD}"/>
              </a:ext>
            </a:extLst>
          </p:cNvPr>
          <p:cNvSpPr>
            <a:spLocks noGrp="1"/>
          </p:cNvSpPr>
          <p:nvPr>
            <p:ph type="title"/>
          </p:nvPr>
        </p:nvSpPr>
        <p:spPr>
          <a:xfrm>
            <a:off x="1451579" y="804519"/>
            <a:ext cx="9603275" cy="2115963"/>
          </a:xfrm>
        </p:spPr>
        <p:txBody>
          <a:bodyPr>
            <a:normAutofit/>
          </a:bodyPr>
          <a:lstStyle/>
          <a:p>
            <a:pPr algn="ctr"/>
            <a:r>
              <a:rPr lang="en-US" sz="7200" dirty="0"/>
              <a:t>The end</a:t>
            </a:r>
            <a:endParaRPr lang="en-IL" sz="7200" dirty="0"/>
          </a:p>
        </p:txBody>
      </p:sp>
    </p:spTree>
    <p:extLst>
      <p:ext uri="{BB962C8B-B14F-4D97-AF65-F5344CB8AC3E}">
        <p14:creationId xmlns:p14="http://schemas.microsoft.com/office/powerpoint/2010/main" val="131773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CAEA04F-9E2A-C036-0C7A-1161C6080981}"/>
              </a:ext>
            </a:extLst>
          </p:cNvPr>
          <p:cNvSpPr>
            <a:spLocks noGrp="1"/>
          </p:cNvSpPr>
          <p:nvPr>
            <p:ph type="title"/>
          </p:nvPr>
        </p:nvSpPr>
        <p:spPr>
          <a:xfrm>
            <a:off x="1019020" y="1093788"/>
            <a:ext cx="3059969" cy="4697413"/>
          </a:xfrm>
        </p:spPr>
        <p:txBody>
          <a:bodyPr>
            <a:normAutofit/>
          </a:bodyPr>
          <a:lstStyle/>
          <a:p>
            <a:r>
              <a:rPr lang="en-US" dirty="0"/>
              <a:t>Challenge: zero copy</a:t>
            </a:r>
            <a:br>
              <a:rPr lang="en-US" dirty="0"/>
            </a:br>
            <a:r>
              <a:rPr lang="en-US" dirty="0"/>
              <a:t>transmitter</a:t>
            </a:r>
            <a:endParaRPr lang="en-IL" dirty="0"/>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5" y="1"/>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2F2B68-8480-5D56-E7A1-F857B70ACF46}"/>
              </a:ext>
            </a:extLst>
          </p:cNvPr>
          <p:cNvSpPr>
            <a:spLocks noGrp="1"/>
          </p:cNvSpPr>
          <p:nvPr>
            <p:ph idx="1"/>
          </p:nvPr>
        </p:nvSpPr>
        <p:spPr>
          <a:xfrm>
            <a:off x="5215467" y="1093788"/>
            <a:ext cx="5831944" cy="4697413"/>
          </a:xfrm>
        </p:spPr>
        <p:txBody>
          <a:bodyPr>
            <a:normAutofit/>
          </a:bodyPr>
          <a:lstStyle/>
          <a:p>
            <a:pPr marL="0" indent="0">
              <a:lnSpc>
                <a:spcPct val="110000"/>
              </a:lnSpc>
              <a:buNone/>
            </a:pPr>
            <a:r>
              <a:rPr lang="en-US" dirty="0"/>
              <a:t>General idea: </a:t>
            </a:r>
            <a:endParaRPr lang="en-US"/>
          </a:p>
          <a:p>
            <a:pPr>
              <a:lnSpc>
                <a:spcPct val="110000"/>
              </a:lnSpc>
            </a:pPr>
            <a:r>
              <a:rPr lang="en-US" dirty="0"/>
              <a:t>Store the pointer of the buffer that will be transmitted into the Environment struct.</a:t>
            </a:r>
            <a:endParaRPr lang="en-US"/>
          </a:p>
          <a:p>
            <a:pPr>
              <a:lnSpc>
                <a:spcPct val="110000"/>
              </a:lnSpc>
            </a:pPr>
            <a:r>
              <a:rPr lang="en-US" dirty="0"/>
              <a:t>Send the environment’s id instead of the pointer to the buffer.</a:t>
            </a:r>
            <a:endParaRPr lang="en-US"/>
          </a:p>
          <a:p>
            <a:pPr>
              <a:lnSpc>
                <a:spcPct val="110000"/>
              </a:lnSpc>
            </a:pPr>
            <a:r>
              <a:rPr lang="en-US" dirty="0"/>
              <a:t>Use the environment’s page directory to get the physical address of the buffer and transfer a pointer of that address to the transmit descriptor right before transmitting the packet.</a:t>
            </a:r>
            <a:endParaRPr lang="en-IL"/>
          </a:p>
        </p:txBody>
      </p:sp>
    </p:spTree>
    <p:extLst>
      <p:ext uri="{BB962C8B-B14F-4D97-AF65-F5344CB8AC3E}">
        <p14:creationId xmlns:p14="http://schemas.microsoft.com/office/powerpoint/2010/main" val="221594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8991316-BD78-DA2C-A0D0-08DB795E1A80}"/>
              </a:ext>
            </a:extLst>
          </p:cNvPr>
          <p:cNvSpPr>
            <a:spLocks noGrp="1"/>
          </p:cNvSpPr>
          <p:nvPr>
            <p:ph type="title"/>
          </p:nvPr>
        </p:nvSpPr>
        <p:spPr>
          <a:xfrm>
            <a:off x="1019015" y="1093787"/>
            <a:ext cx="3059969" cy="4697413"/>
          </a:xfrm>
        </p:spPr>
        <p:txBody>
          <a:bodyPr>
            <a:normAutofit/>
          </a:bodyPr>
          <a:lstStyle/>
          <a:p>
            <a:r>
              <a:rPr lang="en-US" dirty="0"/>
              <a:t>Zero copy transmit: proof of concept</a:t>
            </a:r>
            <a:endParaRPr lang="en-IL"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F50832-5E8F-B906-A443-B486D9D6CCD4}"/>
              </a:ext>
            </a:extLst>
          </p:cNvPr>
          <p:cNvSpPr>
            <a:spLocks noGrp="1"/>
          </p:cNvSpPr>
          <p:nvPr>
            <p:ph idx="1"/>
          </p:nvPr>
        </p:nvSpPr>
        <p:spPr>
          <a:xfrm>
            <a:off x="5028309" y="607292"/>
            <a:ext cx="6660454" cy="5884716"/>
          </a:xfrm>
        </p:spPr>
        <p:txBody>
          <a:bodyPr>
            <a:normAutofit/>
          </a:bodyPr>
          <a:lstStyle/>
          <a:p>
            <a:r>
              <a:rPr lang="en-US" dirty="0"/>
              <a:t>We added a function in the e1000 driver that changes the last transmitted packet’s data to zeros from the descriptor queue and added a </a:t>
            </a:r>
            <a:r>
              <a:rPr lang="en-US" dirty="0" err="1"/>
              <a:t>syscall</a:t>
            </a:r>
            <a:r>
              <a:rPr lang="en-US" dirty="0"/>
              <a:t> to invoke said function.</a:t>
            </a:r>
          </a:p>
          <a:p>
            <a:r>
              <a:rPr lang="en-US" dirty="0"/>
              <a:t>From the </a:t>
            </a:r>
            <a:r>
              <a:rPr lang="en-US" i="1" dirty="0" err="1"/>
              <a:t>testoutput</a:t>
            </a:r>
            <a:r>
              <a:rPr lang="en-US" dirty="0"/>
              <a:t> test, we print the packet to be transmitted then we transmit the packet and wait for a signal from the output environment that it finished transmitting.</a:t>
            </a:r>
          </a:p>
          <a:p>
            <a:r>
              <a:rPr lang="en-US" dirty="0"/>
              <a:t>Once the output environment finishes transmitting, we call the function to change the packet’s data and print the packet once more to show the change in data.</a:t>
            </a:r>
            <a:endParaRPr lang="en-IL" dirty="0"/>
          </a:p>
        </p:txBody>
      </p:sp>
    </p:spTree>
    <p:extLst>
      <p:ext uri="{BB962C8B-B14F-4D97-AF65-F5344CB8AC3E}">
        <p14:creationId xmlns:p14="http://schemas.microsoft.com/office/powerpoint/2010/main" val="2442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4"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FE00C42-272A-BBB7-2F2B-EB5EB9FA61DE}"/>
              </a:ext>
            </a:extLst>
          </p:cNvPr>
          <p:cNvSpPr>
            <a:spLocks noGrp="1"/>
          </p:cNvSpPr>
          <p:nvPr>
            <p:ph type="title"/>
          </p:nvPr>
        </p:nvSpPr>
        <p:spPr>
          <a:xfrm>
            <a:off x="1019020" y="1093788"/>
            <a:ext cx="3059969" cy="4697413"/>
          </a:xfrm>
        </p:spPr>
        <p:txBody>
          <a:bodyPr>
            <a:normAutofit/>
          </a:bodyPr>
          <a:lstStyle/>
          <a:p>
            <a:r>
              <a:rPr lang="en-US"/>
              <a:t>Challenge zero copy:</a:t>
            </a:r>
            <a:br>
              <a:rPr lang="en-US"/>
            </a:br>
            <a:r>
              <a:rPr lang="en-US"/>
              <a:t>receiver</a:t>
            </a:r>
            <a:endParaRPr lang="en-IL" dirty="0"/>
          </a:p>
        </p:txBody>
      </p:sp>
      <p:sp useBgFill="1">
        <p:nvSpPr>
          <p:cNvPr id="98"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5" y="1"/>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ontent Placeholder 2">
            <a:extLst>
              <a:ext uri="{FF2B5EF4-FFF2-40B4-BE49-F238E27FC236}">
                <a16:creationId xmlns:a16="http://schemas.microsoft.com/office/drawing/2014/main" id="{1871A34C-CB5F-CB35-B8B2-AC84438CD93E}"/>
              </a:ext>
            </a:extLst>
          </p:cNvPr>
          <p:cNvSpPr>
            <a:spLocks noGrp="1"/>
          </p:cNvSpPr>
          <p:nvPr>
            <p:ph idx="1"/>
          </p:nvPr>
        </p:nvSpPr>
        <p:spPr>
          <a:xfrm>
            <a:off x="5215467" y="1093788"/>
            <a:ext cx="5831944" cy="4697413"/>
          </a:xfrm>
        </p:spPr>
        <p:txBody>
          <a:bodyPr>
            <a:normAutofit/>
          </a:bodyPr>
          <a:lstStyle/>
          <a:p>
            <a:pPr marL="0" indent="0">
              <a:lnSpc>
                <a:spcPct val="110000"/>
              </a:lnSpc>
              <a:buNone/>
            </a:pPr>
            <a:r>
              <a:rPr lang="en-US" sz="2000"/>
              <a:t>General idea:</a:t>
            </a:r>
          </a:p>
          <a:p>
            <a:pPr>
              <a:lnSpc>
                <a:spcPct val="110000"/>
              </a:lnSpc>
            </a:pPr>
            <a:r>
              <a:rPr lang="en-US" sz="2000"/>
              <a:t>Hold a queue of empty pages and point the receive descriptors to the pages’ physical addresses.</a:t>
            </a:r>
          </a:p>
          <a:p>
            <a:pPr>
              <a:lnSpc>
                <a:spcPct val="110000"/>
              </a:lnSpc>
            </a:pPr>
            <a:r>
              <a:rPr lang="en-US" sz="2000"/>
              <a:t>Once the receive function is called, we map the last page that received a packet into the environment that called the function.</a:t>
            </a:r>
          </a:p>
          <a:p>
            <a:pPr>
              <a:lnSpc>
                <a:spcPct val="110000"/>
              </a:lnSpc>
            </a:pPr>
            <a:r>
              <a:rPr lang="en-US" sz="2000"/>
              <a:t>The pointer to the buffer is stored in the environment’s struct and the page is mapped at the address of that pointer.</a:t>
            </a:r>
          </a:p>
          <a:p>
            <a:pPr>
              <a:lnSpc>
                <a:spcPct val="110000"/>
              </a:lnSpc>
            </a:pPr>
            <a:r>
              <a:rPr lang="en-US" sz="2000"/>
              <a:t>Once all that is finished, we allocate a new page, add it to the queue, and point the corresponding descriptor to that page.</a:t>
            </a:r>
          </a:p>
          <a:p>
            <a:pPr>
              <a:lnSpc>
                <a:spcPct val="110000"/>
              </a:lnSpc>
            </a:pPr>
            <a:endParaRPr lang="en-IL" sz="2000"/>
          </a:p>
        </p:txBody>
      </p:sp>
    </p:spTree>
    <p:extLst>
      <p:ext uri="{BB962C8B-B14F-4D97-AF65-F5344CB8AC3E}">
        <p14:creationId xmlns:p14="http://schemas.microsoft.com/office/powerpoint/2010/main" val="370835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30E48451-A3D5-46EB-FCD4-D53E264894A4}"/>
              </a:ext>
            </a:extLst>
          </p:cNvPr>
          <p:cNvSpPr>
            <a:spLocks noGrp="1"/>
          </p:cNvSpPr>
          <p:nvPr>
            <p:ph type="title"/>
          </p:nvPr>
        </p:nvSpPr>
        <p:spPr>
          <a:xfrm>
            <a:off x="1019015" y="1093787"/>
            <a:ext cx="3059969" cy="4697413"/>
          </a:xfrm>
        </p:spPr>
        <p:txBody>
          <a:bodyPr>
            <a:normAutofit/>
          </a:bodyPr>
          <a:lstStyle/>
          <a:p>
            <a:r>
              <a:rPr lang="en-US" dirty="0"/>
              <a:t>Zero copy receive: proof of concept</a:t>
            </a:r>
            <a:endParaRPr lang="en-IL"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D943A-A83D-86BE-8161-C60AE2C29EB8}"/>
              </a:ext>
            </a:extLst>
          </p:cNvPr>
          <p:cNvSpPr>
            <a:spLocks noGrp="1"/>
          </p:cNvSpPr>
          <p:nvPr>
            <p:ph idx="1"/>
          </p:nvPr>
        </p:nvSpPr>
        <p:spPr>
          <a:xfrm>
            <a:off x="5215467" y="1093788"/>
            <a:ext cx="5831944" cy="4697413"/>
          </a:xfrm>
        </p:spPr>
        <p:txBody>
          <a:bodyPr>
            <a:normAutofit lnSpcReduction="10000"/>
          </a:bodyPr>
          <a:lstStyle/>
          <a:p>
            <a:r>
              <a:rPr lang="en-US" dirty="0"/>
              <a:t>Again, we added a function to change the last received packet and added a </a:t>
            </a:r>
            <a:r>
              <a:rPr lang="en-US" dirty="0" err="1"/>
              <a:t>syscall</a:t>
            </a:r>
            <a:r>
              <a:rPr lang="en-US" dirty="0"/>
              <a:t> to  call said function.</a:t>
            </a:r>
          </a:p>
          <a:p>
            <a:r>
              <a:rPr lang="en-US" dirty="0"/>
              <a:t>We changed the receive function so that it won’t allocate new pages after being invoked but instead reuse the receive pages.</a:t>
            </a:r>
          </a:p>
          <a:p>
            <a:r>
              <a:rPr lang="en-US" dirty="0"/>
              <a:t>From the </a:t>
            </a:r>
            <a:r>
              <a:rPr lang="en-US" i="1" dirty="0" err="1"/>
              <a:t>testinput</a:t>
            </a:r>
            <a:r>
              <a:rPr lang="en-US" i="1" dirty="0"/>
              <a:t> </a:t>
            </a:r>
            <a:r>
              <a:rPr lang="en-US" dirty="0"/>
              <a:t>test, we receive a packet, print said packet, then we use the function to change the packet’s data to zeros and print said packet again to show </a:t>
            </a:r>
            <a:r>
              <a:rPr lang="en-US"/>
              <a:t>the change.</a:t>
            </a:r>
            <a:endParaRPr lang="en-US" dirty="0"/>
          </a:p>
          <a:p>
            <a:endParaRPr lang="en-IL" dirty="0"/>
          </a:p>
        </p:txBody>
      </p:sp>
    </p:spTree>
    <p:extLst>
      <p:ext uri="{BB962C8B-B14F-4D97-AF65-F5344CB8AC3E}">
        <p14:creationId xmlns:p14="http://schemas.microsoft.com/office/powerpoint/2010/main" val="233250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3F9-C97B-599B-30F1-14D552099C16}"/>
              </a:ext>
            </a:extLst>
          </p:cNvPr>
          <p:cNvSpPr>
            <a:spLocks noGrp="1"/>
          </p:cNvSpPr>
          <p:nvPr>
            <p:ph type="title"/>
          </p:nvPr>
        </p:nvSpPr>
        <p:spPr/>
        <p:txBody>
          <a:bodyPr/>
          <a:lstStyle/>
          <a:p>
            <a:r>
              <a:rPr lang="en-US" dirty="0"/>
              <a:t>Our challenges:</a:t>
            </a:r>
            <a:endParaRPr lang="en-IL" dirty="0"/>
          </a:p>
        </p:txBody>
      </p:sp>
      <p:sp>
        <p:nvSpPr>
          <p:cNvPr id="3" name="Content Placeholder 2">
            <a:extLst>
              <a:ext uri="{FF2B5EF4-FFF2-40B4-BE49-F238E27FC236}">
                <a16:creationId xmlns:a16="http://schemas.microsoft.com/office/drawing/2014/main" id="{8EF7DB0D-A9C7-5D34-1A19-BD8653977E7A}"/>
              </a:ext>
            </a:extLst>
          </p:cNvPr>
          <p:cNvSpPr>
            <a:spLocks noGrp="1"/>
          </p:cNvSpPr>
          <p:nvPr>
            <p:ph idx="1"/>
          </p:nvPr>
        </p:nvSpPr>
        <p:spPr/>
        <p:txBody>
          <a:bodyPr/>
          <a:lstStyle/>
          <a:p>
            <a:pPr marL="0" indent="0">
              <a:buNone/>
            </a:pPr>
            <a:r>
              <a:rPr lang="en-US" dirty="0"/>
              <a:t>For the challenges that we were supposed to propose and implement we added 2 challenges. </a:t>
            </a:r>
          </a:p>
          <a:p>
            <a:r>
              <a:rPr lang="en-US" dirty="0"/>
              <a:t>The first being a command that changes the clock speed of our operating system. </a:t>
            </a:r>
          </a:p>
          <a:p>
            <a:r>
              <a:rPr lang="en-US" dirty="0"/>
              <a:t>The second checking what is currently in the transmit queue by printing it.</a:t>
            </a:r>
            <a:endParaRPr lang="en-IL" dirty="0"/>
          </a:p>
        </p:txBody>
      </p:sp>
    </p:spTree>
    <p:extLst>
      <p:ext uri="{BB962C8B-B14F-4D97-AF65-F5344CB8AC3E}">
        <p14:creationId xmlns:p14="http://schemas.microsoft.com/office/powerpoint/2010/main" val="48415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720C-CAC2-C65D-F01E-BEEA62E3E88C}"/>
              </a:ext>
            </a:extLst>
          </p:cNvPr>
          <p:cNvSpPr>
            <a:spLocks noGrp="1"/>
          </p:cNvSpPr>
          <p:nvPr>
            <p:ph type="title"/>
          </p:nvPr>
        </p:nvSpPr>
        <p:spPr/>
        <p:txBody>
          <a:bodyPr/>
          <a:lstStyle/>
          <a:p>
            <a:r>
              <a:rPr lang="en-US" dirty="0"/>
              <a:t>Challenge: changing clock speed</a:t>
            </a:r>
            <a:endParaRPr lang="en-IL" dirty="0"/>
          </a:p>
        </p:txBody>
      </p:sp>
      <p:sp>
        <p:nvSpPr>
          <p:cNvPr id="3" name="Content Placeholder 2">
            <a:extLst>
              <a:ext uri="{FF2B5EF4-FFF2-40B4-BE49-F238E27FC236}">
                <a16:creationId xmlns:a16="http://schemas.microsoft.com/office/drawing/2014/main" id="{1D54F05D-E237-1091-1D80-E56FAB8B085F}"/>
              </a:ext>
            </a:extLst>
          </p:cNvPr>
          <p:cNvSpPr>
            <a:spLocks noGrp="1"/>
          </p:cNvSpPr>
          <p:nvPr>
            <p:ph idx="1"/>
          </p:nvPr>
        </p:nvSpPr>
        <p:spPr/>
        <p:txBody>
          <a:bodyPr/>
          <a:lstStyle/>
          <a:p>
            <a:r>
              <a:rPr lang="en-US" dirty="0"/>
              <a:t>Currently the clock increments each time we get a timer interrupt which happens every 10 </a:t>
            </a:r>
            <a:r>
              <a:rPr lang="en-US" dirty="0" err="1"/>
              <a:t>ms.</a:t>
            </a:r>
            <a:endParaRPr lang="en-US" dirty="0"/>
          </a:p>
          <a:p>
            <a:r>
              <a:rPr lang="en-US" dirty="0"/>
              <a:t>The additions we implemented changes the amount the clock counter is increased.</a:t>
            </a:r>
          </a:p>
          <a:p>
            <a:r>
              <a:rPr lang="en-US" dirty="0"/>
              <a:t>At initialization, the incrementation is set at 1 but by calling our function (</a:t>
            </a:r>
            <a:r>
              <a:rPr lang="en-US" dirty="0" err="1"/>
              <a:t>change_speed</a:t>
            </a:r>
            <a:r>
              <a:rPr lang="en-US" dirty="0"/>
              <a:t>) we can change the amount we increment at each interrupt.</a:t>
            </a:r>
          </a:p>
        </p:txBody>
      </p:sp>
    </p:spTree>
    <p:extLst>
      <p:ext uri="{BB962C8B-B14F-4D97-AF65-F5344CB8AC3E}">
        <p14:creationId xmlns:p14="http://schemas.microsoft.com/office/powerpoint/2010/main" val="367147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2DD1-4EFA-FE9B-C8E0-0E3AAA64E7F0}"/>
              </a:ext>
            </a:extLst>
          </p:cNvPr>
          <p:cNvSpPr>
            <a:spLocks noGrp="1"/>
          </p:cNvSpPr>
          <p:nvPr>
            <p:ph type="title"/>
          </p:nvPr>
        </p:nvSpPr>
        <p:spPr/>
        <p:txBody>
          <a:bodyPr/>
          <a:lstStyle/>
          <a:p>
            <a:r>
              <a:rPr lang="en-US" dirty="0"/>
              <a:t>Clock speed – ways to change</a:t>
            </a:r>
            <a:endParaRPr lang="en-IL" dirty="0"/>
          </a:p>
        </p:txBody>
      </p:sp>
      <p:sp>
        <p:nvSpPr>
          <p:cNvPr id="3" name="Content Placeholder 2">
            <a:extLst>
              <a:ext uri="{FF2B5EF4-FFF2-40B4-BE49-F238E27FC236}">
                <a16:creationId xmlns:a16="http://schemas.microsoft.com/office/drawing/2014/main" id="{B7AAFF6A-1520-259E-12F2-4B8ADC613AB8}"/>
              </a:ext>
            </a:extLst>
          </p:cNvPr>
          <p:cNvSpPr>
            <a:spLocks noGrp="1"/>
          </p:cNvSpPr>
          <p:nvPr>
            <p:ph idx="1"/>
          </p:nvPr>
        </p:nvSpPr>
        <p:spPr/>
        <p:txBody>
          <a:bodyPr/>
          <a:lstStyle/>
          <a:p>
            <a:r>
              <a:rPr lang="en-US" dirty="0"/>
              <a:t>Through user code – a </a:t>
            </a:r>
            <a:r>
              <a:rPr lang="en-US" dirty="0" err="1"/>
              <a:t>syscall</a:t>
            </a:r>
            <a:r>
              <a:rPr lang="en-US" dirty="0"/>
              <a:t> was created in order for the user to be able to send a parameter (double) such that the incrementations will now be according to that parameter.</a:t>
            </a:r>
          </a:p>
          <a:p>
            <a:r>
              <a:rPr lang="en-US" dirty="0"/>
              <a:t>Through the monitor – we added a command to the monitor so through that command one could change the speed of the clock by calling that command and inserting the amount that we will now increment by</a:t>
            </a:r>
            <a:endParaRPr lang="en-IL" dirty="0"/>
          </a:p>
        </p:txBody>
      </p:sp>
    </p:spTree>
    <p:extLst>
      <p:ext uri="{BB962C8B-B14F-4D97-AF65-F5344CB8AC3E}">
        <p14:creationId xmlns:p14="http://schemas.microsoft.com/office/powerpoint/2010/main" val="411603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6DAA-6709-3979-F297-AF3E7C95371B}"/>
              </a:ext>
            </a:extLst>
          </p:cNvPr>
          <p:cNvSpPr>
            <a:spLocks noGrp="1"/>
          </p:cNvSpPr>
          <p:nvPr>
            <p:ph type="title"/>
          </p:nvPr>
        </p:nvSpPr>
        <p:spPr/>
        <p:txBody>
          <a:bodyPr/>
          <a:lstStyle/>
          <a:p>
            <a:r>
              <a:rPr lang="en-US" dirty="0"/>
              <a:t>Changing clock speed: proof of concept</a:t>
            </a:r>
            <a:endParaRPr lang="en-IL" dirty="0"/>
          </a:p>
        </p:txBody>
      </p:sp>
      <p:sp>
        <p:nvSpPr>
          <p:cNvPr id="3" name="Content Placeholder 2">
            <a:extLst>
              <a:ext uri="{FF2B5EF4-FFF2-40B4-BE49-F238E27FC236}">
                <a16:creationId xmlns:a16="http://schemas.microsoft.com/office/drawing/2014/main" id="{753A55BF-A011-CD13-82A7-803EF5685E86}"/>
              </a:ext>
            </a:extLst>
          </p:cNvPr>
          <p:cNvSpPr>
            <a:spLocks noGrp="1"/>
          </p:cNvSpPr>
          <p:nvPr>
            <p:ph idx="1"/>
          </p:nvPr>
        </p:nvSpPr>
        <p:spPr/>
        <p:txBody>
          <a:bodyPr/>
          <a:lstStyle/>
          <a:p>
            <a:r>
              <a:rPr lang="en-US" dirty="0"/>
              <a:t>While running the clock test that counts down from 5 to 0 (</a:t>
            </a:r>
            <a:r>
              <a:rPr lang="en-US" dirty="0" err="1"/>
              <a:t>testtime</a:t>
            </a:r>
            <a:r>
              <a:rPr lang="en-US" dirty="0"/>
              <a:t>) we stop the test in the middle of running by using a keyboard trap that we added, change the clock speed, then continue running the test to show the change through the monitor.</a:t>
            </a:r>
          </a:p>
          <a:p>
            <a:r>
              <a:rPr lang="en-US" dirty="0"/>
              <a:t>We will add to the test the </a:t>
            </a:r>
            <a:r>
              <a:rPr lang="en-US" dirty="0" err="1"/>
              <a:t>syscall</a:t>
            </a:r>
            <a:r>
              <a:rPr lang="en-US" dirty="0"/>
              <a:t> needed in order to change the test which shows how we can change the speed through the code.</a:t>
            </a:r>
            <a:endParaRPr lang="en-IL" dirty="0"/>
          </a:p>
        </p:txBody>
      </p:sp>
    </p:spTree>
    <p:extLst>
      <p:ext uri="{BB962C8B-B14F-4D97-AF65-F5344CB8AC3E}">
        <p14:creationId xmlns:p14="http://schemas.microsoft.com/office/powerpoint/2010/main" val="202989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2_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3.xml><?xml version="1.0" encoding="utf-8"?>
<a:theme xmlns:a="http://schemas.openxmlformats.org/drawingml/2006/main" name="1_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4.xml><?xml version="1.0" encoding="utf-8"?>
<a:theme xmlns:a="http://schemas.openxmlformats.org/drawingml/2006/main" name="3_Circui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4_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6.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TM04033919[[fn=Circuit]]</Template>
  <TotalTime>93</TotalTime>
  <Words>937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13</vt:i4>
      </vt:variant>
    </vt:vector>
  </HeadingPairs>
  <TitlesOfParts>
    <vt:vector size="22" baseType="lpstr">
      <vt:lpstr>Arial</vt:lpstr>
      <vt:lpstr>Gill Sans MT</vt:lpstr>
      <vt:lpstr>Tw Cen MT</vt:lpstr>
      <vt:lpstr>Circuit</vt:lpstr>
      <vt:lpstr>2_Circuit</vt:lpstr>
      <vt:lpstr>1_Circuit</vt:lpstr>
      <vt:lpstr>3_Circuit</vt:lpstr>
      <vt:lpstr>4_Circuit</vt:lpstr>
      <vt:lpstr>Gallery</vt:lpstr>
      <vt:lpstr>Operating systems engineering – lab 6</vt:lpstr>
      <vt:lpstr>Challenge: zero copy transmitter</vt:lpstr>
      <vt:lpstr>Zero copy transmit: proof of concept</vt:lpstr>
      <vt:lpstr>Challenge zero copy: receiver</vt:lpstr>
      <vt:lpstr>Zero copy receive: proof of concept</vt:lpstr>
      <vt:lpstr>Our challenges:</vt:lpstr>
      <vt:lpstr>Challenge: changing clock speed</vt:lpstr>
      <vt:lpstr>Clock speed – ways to change</vt:lpstr>
      <vt:lpstr>Changing clock speed: proof of concept</vt:lpstr>
      <vt:lpstr>Challenge: printing transmit/receive queue</vt:lpstr>
      <vt:lpstr>Printing transmit queue: proof of concept</vt:lpstr>
      <vt:lpstr>Printing receive queue: proof of concept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engineering – lab 6</dc:title>
  <dc:creator>Ilan Jakobovits</dc:creator>
  <cp:lastModifiedBy>Ilan Jakobovits</cp:lastModifiedBy>
  <cp:revision>1</cp:revision>
  <dcterms:created xsi:type="dcterms:W3CDTF">2022-06-28T14:08:48Z</dcterms:created>
  <dcterms:modified xsi:type="dcterms:W3CDTF">2022-06-28T15:42:34Z</dcterms:modified>
</cp:coreProperties>
</file>