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9592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400"/>
    <a:srgbClr val="3EF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28"/>
    <p:restoredTop sz="96928"/>
  </p:normalViewPr>
  <p:slideViewPr>
    <p:cSldViewPr snapToGrid="0" snapToObjects="1">
      <p:cViewPr varScale="1">
        <p:scale>
          <a:sx n="122" d="100"/>
          <a:sy n="122" d="100"/>
        </p:scale>
        <p:origin x="184" y="3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176668"/>
            <a:ext cx="2969419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566988"/>
            <a:ext cx="2969419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997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817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57474"/>
            <a:ext cx="853708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57474"/>
            <a:ext cx="2511633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583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695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269125"/>
            <a:ext cx="3414832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722415"/>
            <a:ext cx="3414832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8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287367"/>
            <a:ext cx="1682671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287367"/>
            <a:ext cx="1682671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91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57474"/>
            <a:ext cx="3414832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264627"/>
            <a:ext cx="167493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394318"/>
            <a:ext cx="1674938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264627"/>
            <a:ext cx="1683186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394318"/>
            <a:ext cx="1683186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630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20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7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71967"/>
            <a:ext cx="1276953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155428"/>
            <a:ext cx="200435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323850"/>
            <a:ext cx="1276953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399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71967"/>
            <a:ext cx="1276953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155428"/>
            <a:ext cx="200435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323850"/>
            <a:ext cx="1276953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47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57474"/>
            <a:ext cx="3414832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287367"/>
            <a:ext cx="3414832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1000537"/>
            <a:ext cx="89082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CF4F-785C-634C-A9C1-35C4F8067C9F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1000537"/>
            <a:ext cx="133623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1000537"/>
            <a:ext cx="89082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545-311F-0B44-8E8A-A0F9E4636E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9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847653A-7F9F-B741-AA81-D0953C0FF3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304431"/>
                  </p:ext>
                </p:extLst>
              </p:nvPr>
            </p:nvGraphicFramePr>
            <p:xfrm>
              <a:off x="138637" y="143753"/>
              <a:ext cx="3681951" cy="791999"/>
            </p:xfrm>
            <a:graphic>
              <a:graphicData uri="http://schemas.openxmlformats.org/drawingml/2006/table">
                <a:tbl>
                  <a:tblPr/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176101115"/>
                        </a:ext>
                      </a:extLst>
                    </a:gridCol>
                    <a:gridCol w="1131317">
                      <a:extLst>
                        <a:ext uri="{9D8B030D-6E8A-4147-A177-3AD203B41FA5}">
                          <a16:colId xmlns:a16="http://schemas.microsoft.com/office/drawing/2014/main" val="2265274863"/>
                        </a:ext>
                      </a:extLst>
                    </a:gridCol>
                    <a:gridCol w="1131317">
                      <a:extLst>
                        <a:ext uri="{9D8B030D-6E8A-4147-A177-3AD203B41FA5}">
                          <a16:colId xmlns:a16="http://schemas.microsoft.com/office/drawing/2014/main" val="3295617473"/>
                        </a:ext>
                      </a:extLst>
                    </a:gridCol>
                    <a:gridCol w="1131317">
                      <a:extLst>
                        <a:ext uri="{9D8B030D-6E8A-4147-A177-3AD203B41FA5}">
                          <a16:colId xmlns:a16="http://schemas.microsoft.com/office/drawing/2014/main" val="1345135189"/>
                        </a:ext>
                      </a:extLst>
                    </a:gridCol>
                  </a:tblGrid>
                  <a:tr h="380237"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Random MANO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IK MANO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MSRA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010653"/>
                      </a:ext>
                    </a:extLst>
                  </a:tr>
                  <a:tr h="20588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90.93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88.57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24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10.33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EFF0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7155311"/>
                      </a:ext>
                    </a:extLst>
                  </a:tr>
                  <a:tr h="20588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118.89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86.79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24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14.19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EFF0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047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847653A-7F9F-B741-AA81-D0953C0FF3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304431"/>
                  </p:ext>
                </p:extLst>
              </p:nvPr>
            </p:nvGraphicFramePr>
            <p:xfrm>
              <a:off x="138637" y="143753"/>
              <a:ext cx="3681951" cy="791999"/>
            </p:xfrm>
            <a:graphic>
              <a:graphicData uri="http://schemas.openxmlformats.org/drawingml/2006/table">
                <a:tbl>
                  <a:tblPr/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176101115"/>
                        </a:ext>
                      </a:extLst>
                    </a:gridCol>
                    <a:gridCol w="1131317">
                      <a:extLst>
                        <a:ext uri="{9D8B030D-6E8A-4147-A177-3AD203B41FA5}">
                          <a16:colId xmlns:a16="http://schemas.microsoft.com/office/drawing/2014/main" val="2265274863"/>
                        </a:ext>
                      </a:extLst>
                    </a:gridCol>
                    <a:gridCol w="1131317">
                      <a:extLst>
                        <a:ext uri="{9D8B030D-6E8A-4147-A177-3AD203B41FA5}">
                          <a16:colId xmlns:a16="http://schemas.microsoft.com/office/drawing/2014/main" val="3295617473"/>
                        </a:ext>
                      </a:extLst>
                    </a:gridCol>
                    <a:gridCol w="1131317">
                      <a:extLst>
                        <a:ext uri="{9D8B030D-6E8A-4147-A177-3AD203B41FA5}">
                          <a16:colId xmlns:a16="http://schemas.microsoft.com/office/drawing/2014/main" val="1345135189"/>
                        </a:ext>
                      </a:extLst>
                    </a:gridCol>
                  </a:tblGrid>
                  <a:tr h="380237"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Random MANO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IK MANO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MSRA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010653"/>
                      </a:ext>
                    </a:extLst>
                  </a:tr>
                  <a:tr h="2058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82353" r="-1165217" b="-1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90.93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88.57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24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10.33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EFF0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7155311"/>
                      </a:ext>
                    </a:extLst>
                  </a:tr>
                  <a:tr h="2058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0000" r="-1165217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118.89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86.79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24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14.19 mm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EFF0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04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002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19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Dennis</dc:creator>
  <cp:lastModifiedBy>Daniel Dennis</cp:lastModifiedBy>
  <cp:revision>7</cp:revision>
  <dcterms:created xsi:type="dcterms:W3CDTF">2020-04-19T21:24:57Z</dcterms:created>
  <dcterms:modified xsi:type="dcterms:W3CDTF">2020-04-28T18:57:19Z</dcterms:modified>
</cp:coreProperties>
</file>