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8135938" cy="1763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205" d="100"/>
          <a:sy n="205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A0DB5-E76A-AD4E-8FAF-B009B05CEFE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747BC2-76AD-D847-A819-2D6125AEB1A2}">
      <dgm:prSet phldrT="[Text]"/>
      <dgm:spPr>
        <a:solidFill>
          <a:srgbClr val="00B050">
            <a:alpha val="75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Green Boxes Denote Data</a:t>
          </a:r>
        </a:p>
      </dgm:t>
    </dgm:pt>
    <dgm:pt modelId="{60A8E2E4-CF1B-5947-97AF-42554862C68C}" type="parTrans" cxnId="{945BCD10-C973-2045-8D83-A6CB922F0F2F}">
      <dgm:prSet/>
      <dgm:spPr/>
      <dgm:t>
        <a:bodyPr/>
        <a:lstStyle/>
        <a:p>
          <a:endParaRPr lang="en-GB"/>
        </a:p>
      </dgm:t>
    </dgm:pt>
    <dgm:pt modelId="{15FD96A9-E8E1-B244-93C0-D501E0B82149}" type="sibTrans" cxnId="{945BCD10-C973-2045-8D83-A6CB922F0F2F}">
      <dgm:prSet/>
      <dgm:spPr/>
      <dgm:t>
        <a:bodyPr/>
        <a:lstStyle/>
        <a:p>
          <a:endParaRPr lang="en-GB"/>
        </a:p>
      </dgm:t>
    </dgm:pt>
    <dgm:pt modelId="{D1277760-D610-464D-B263-DDD34BE3FDB9}">
      <dgm:prSet phldrT="[Text]"/>
      <dgm:spPr>
        <a:solidFill>
          <a:srgbClr val="FF0000">
            <a:alpha val="75000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Red Boxes Denote Processes</a:t>
          </a:r>
        </a:p>
      </dgm:t>
    </dgm:pt>
    <dgm:pt modelId="{637D3928-7B31-B646-A009-3153C4C962E3}" type="parTrans" cxnId="{6F45F16A-0E78-2648-94B9-8B5F3A73030C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ln>
              <a:solidFill>
                <a:sysClr val="windowText" lastClr="000000"/>
              </a:solidFill>
            </a:ln>
          </a:endParaRPr>
        </a:p>
      </dgm:t>
    </dgm:pt>
    <dgm:pt modelId="{A8231F8D-22B6-4044-8E19-20F09931522A}" type="sibTrans" cxnId="{6F45F16A-0E78-2648-94B9-8B5F3A73030C}">
      <dgm:prSet/>
      <dgm:spPr/>
      <dgm:t>
        <a:bodyPr/>
        <a:lstStyle/>
        <a:p>
          <a:endParaRPr lang="en-GB"/>
        </a:p>
      </dgm:t>
    </dgm:pt>
    <dgm:pt modelId="{8B4D6796-33AB-8C44-B7B1-A97FB743BA7D}" type="pres">
      <dgm:prSet presAssocID="{244A0DB5-E76A-AD4E-8FAF-B009B05CEF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8354B4-F77B-3F4F-B9A8-2D254FE82F3D}" type="pres">
      <dgm:prSet presAssocID="{04747BC2-76AD-D847-A819-2D6125AEB1A2}" presName="root1" presStyleCnt="0"/>
      <dgm:spPr/>
    </dgm:pt>
    <dgm:pt modelId="{EEA3B81F-426A-8642-B50E-2D13691827BD}" type="pres">
      <dgm:prSet presAssocID="{04747BC2-76AD-D847-A819-2D6125AEB1A2}" presName="LevelOneTextNode" presStyleLbl="node0" presStyleIdx="0" presStyleCnt="1" custLinFactNeighborX="2012" custLinFactNeighborY="539">
        <dgm:presLayoutVars>
          <dgm:chPref val="3"/>
        </dgm:presLayoutVars>
      </dgm:prSet>
      <dgm:spPr/>
    </dgm:pt>
    <dgm:pt modelId="{7505CF32-DDF8-9B4B-A1E8-85E5E1B214D4}" type="pres">
      <dgm:prSet presAssocID="{04747BC2-76AD-D847-A819-2D6125AEB1A2}" presName="level2hierChild" presStyleCnt="0"/>
      <dgm:spPr/>
    </dgm:pt>
    <dgm:pt modelId="{819791A8-73C9-2E4C-B47B-0B03AE45E360}" type="pres">
      <dgm:prSet presAssocID="{637D3928-7B31-B646-A009-3153C4C962E3}" presName="conn2-1" presStyleLbl="parChTrans1D2" presStyleIdx="0" presStyleCnt="1"/>
      <dgm:spPr/>
    </dgm:pt>
    <dgm:pt modelId="{FC77E75E-4D98-CF44-95FD-B3C77AEA867E}" type="pres">
      <dgm:prSet presAssocID="{637D3928-7B31-B646-A009-3153C4C962E3}" presName="connTx" presStyleLbl="parChTrans1D2" presStyleIdx="0" presStyleCnt="1"/>
      <dgm:spPr/>
    </dgm:pt>
    <dgm:pt modelId="{DC406C77-7873-204A-9861-CAA19EDA0FD8}" type="pres">
      <dgm:prSet presAssocID="{D1277760-D610-464D-B263-DDD34BE3FDB9}" presName="root2" presStyleCnt="0"/>
      <dgm:spPr/>
    </dgm:pt>
    <dgm:pt modelId="{821749E2-92EF-3E4D-B98A-F61600B5534C}" type="pres">
      <dgm:prSet presAssocID="{D1277760-D610-464D-B263-DDD34BE3FDB9}" presName="LevelTwoTextNode" presStyleLbl="node2" presStyleIdx="0" presStyleCnt="1" custLinFactNeighborX="-2380" custLinFactNeighborY="539">
        <dgm:presLayoutVars>
          <dgm:chPref val="3"/>
        </dgm:presLayoutVars>
      </dgm:prSet>
      <dgm:spPr/>
    </dgm:pt>
    <dgm:pt modelId="{D410FFB5-AA87-4243-A258-D458CADE6187}" type="pres">
      <dgm:prSet presAssocID="{D1277760-D610-464D-B263-DDD34BE3FDB9}" presName="level3hierChild" presStyleCnt="0"/>
      <dgm:spPr/>
    </dgm:pt>
  </dgm:ptLst>
  <dgm:cxnLst>
    <dgm:cxn modelId="{945BCD10-C973-2045-8D83-A6CB922F0F2F}" srcId="{244A0DB5-E76A-AD4E-8FAF-B009B05CEFE8}" destId="{04747BC2-76AD-D847-A819-2D6125AEB1A2}" srcOrd="0" destOrd="0" parTransId="{60A8E2E4-CF1B-5947-97AF-42554862C68C}" sibTransId="{15FD96A9-E8E1-B244-93C0-D501E0B82149}"/>
    <dgm:cxn modelId="{4DDB3E5A-20F5-7E49-87AF-FCD13C29D093}" type="presOf" srcId="{637D3928-7B31-B646-A009-3153C4C962E3}" destId="{FC77E75E-4D98-CF44-95FD-B3C77AEA867E}" srcOrd="1" destOrd="0" presId="urn:microsoft.com/office/officeart/2005/8/layout/hierarchy2"/>
    <dgm:cxn modelId="{6F45F16A-0E78-2648-94B9-8B5F3A73030C}" srcId="{04747BC2-76AD-D847-A819-2D6125AEB1A2}" destId="{D1277760-D610-464D-B263-DDD34BE3FDB9}" srcOrd="0" destOrd="0" parTransId="{637D3928-7B31-B646-A009-3153C4C962E3}" sibTransId="{A8231F8D-22B6-4044-8E19-20F09931522A}"/>
    <dgm:cxn modelId="{8846F26F-90D4-554A-BBD9-CB8DD0096CA8}" type="presOf" srcId="{D1277760-D610-464D-B263-DDD34BE3FDB9}" destId="{821749E2-92EF-3E4D-B98A-F61600B5534C}" srcOrd="0" destOrd="0" presId="urn:microsoft.com/office/officeart/2005/8/layout/hierarchy2"/>
    <dgm:cxn modelId="{F683A58C-835A-AE4F-A500-226CED1778CA}" type="presOf" srcId="{637D3928-7B31-B646-A009-3153C4C962E3}" destId="{819791A8-73C9-2E4C-B47B-0B03AE45E360}" srcOrd="0" destOrd="0" presId="urn:microsoft.com/office/officeart/2005/8/layout/hierarchy2"/>
    <dgm:cxn modelId="{0AE2D0D4-EB98-D947-B673-E59F4DF0E9A0}" type="presOf" srcId="{244A0DB5-E76A-AD4E-8FAF-B009B05CEFE8}" destId="{8B4D6796-33AB-8C44-B7B1-A97FB743BA7D}" srcOrd="0" destOrd="0" presId="urn:microsoft.com/office/officeart/2005/8/layout/hierarchy2"/>
    <dgm:cxn modelId="{2A0AC0F4-D2C6-3746-B782-44B8D73A7993}" type="presOf" srcId="{04747BC2-76AD-D847-A819-2D6125AEB1A2}" destId="{EEA3B81F-426A-8642-B50E-2D13691827BD}" srcOrd="0" destOrd="0" presId="urn:microsoft.com/office/officeart/2005/8/layout/hierarchy2"/>
    <dgm:cxn modelId="{463C88F5-8087-9A41-9C01-D041FE1226C7}" type="presParOf" srcId="{8B4D6796-33AB-8C44-B7B1-A97FB743BA7D}" destId="{CB8354B4-F77B-3F4F-B9A8-2D254FE82F3D}" srcOrd="0" destOrd="0" presId="urn:microsoft.com/office/officeart/2005/8/layout/hierarchy2"/>
    <dgm:cxn modelId="{201050C0-9451-994E-8DC1-979BEA349CA1}" type="presParOf" srcId="{CB8354B4-F77B-3F4F-B9A8-2D254FE82F3D}" destId="{EEA3B81F-426A-8642-B50E-2D13691827BD}" srcOrd="0" destOrd="0" presId="urn:microsoft.com/office/officeart/2005/8/layout/hierarchy2"/>
    <dgm:cxn modelId="{B3F622A8-4BFD-864D-9E7A-DBC6118F5EFB}" type="presParOf" srcId="{CB8354B4-F77B-3F4F-B9A8-2D254FE82F3D}" destId="{7505CF32-DDF8-9B4B-A1E8-85E5E1B214D4}" srcOrd="1" destOrd="0" presId="urn:microsoft.com/office/officeart/2005/8/layout/hierarchy2"/>
    <dgm:cxn modelId="{92BB7616-0AF7-D344-862F-FED2853816FF}" type="presParOf" srcId="{7505CF32-DDF8-9B4B-A1E8-85E5E1B214D4}" destId="{819791A8-73C9-2E4C-B47B-0B03AE45E360}" srcOrd="0" destOrd="0" presId="urn:microsoft.com/office/officeart/2005/8/layout/hierarchy2"/>
    <dgm:cxn modelId="{F5735C55-3E8B-9F45-BF2B-BB2E928349FF}" type="presParOf" srcId="{819791A8-73C9-2E4C-B47B-0B03AE45E360}" destId="{FC77E75E-4D98-CF44-95FD-B3C77AEA867E}" srcOrd="0" destOrd="0" presId="urn:microsoft.com/office/officeart/2005/8/layout/hierarchy2"/>
    <dgm:cxn modelId="{DC9773B3-4F0D-C04A-962E-8E4499E9CC01}" type="presParOf" srcId="{7505CF32-DDF8-9B4B-A1E8-85E5E1B214D4}" destId="{DC406C77-7873-204A-9861-CAA19EDA0FD8}" srcOrd="1" destOrd="0" presId="urn:microsoft.com/office/officeart/2005/8/layout/hierarchy2"/>
    <dgm:cxn modelId="{04B7B36F-AA64-EB4B-98BE-DF11004656EE}" type="presParOf" srcId="{DC406C77-7873-204A-9861-CAA19EDA0FD8}" destId="{821749E2-92EF-3E4D-B98A-F61600B5534C}" srcOrd="0" destOrd="0" presId="urn:microsoft.com/office/officeart/2005/8/layout/hierarchy2"/>
    <dgm:cxn modelId="{35A9B29C-D7F1-9D48-BE0C-F1DDABCF872B}" type="presParOf" srcId="{DC406C77-7873-204A-9861-CAA19EDA0FD8}" destId="{D410FFB5-AA87-4243-A258-D458CADE6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3B81F-426A-8642-B50E-2D13691827BD}">
      <dsp:nvSpPr>
        <dsp:cNvPr id="0" name=""/>
        <dsp:cNvSpPr/>
      </dsp:nvSpPr>
      <dsp:spPr>
        <a:xfrm>
          <a:off x="68408" y="53501"/>
          <a:ext cx="3386439" cy="1693219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Green Boxes Denote Data</a:t>
          </a:r>
        </a:p>
      </dsp:txBody>
      <dsp:txXfrm>
        <a:off x="118001" y="103094"/>
        <a:ext cx="3287253" cy="1594033"/>
      </dsp:txXfrm>
    </dsp:sp>
    <dsp:sp modelId="{819791A8-73C9-2E4C-B47B-0B03AE45E360}">
      <dsp:nvSpPr>
        <dsp:cNvPr id="0" name=""/>
        <dsp:cNvSpPr/>
      </dsp:nvSpPr>
      <dsp:spPr>
        <a:xfrm>
          <a:off x="3454847" y="814593"/>
          <a:ext cx="1205843" cy="171035"/>
        </a:xfrm>
        <a:custGeom>
          <a:avLst/>
          <a:gdLst/>
          <a:ahLst/>
          <a:cxnLst/>
          <a:rect l="0" t="0" r="0" b="0"/>
          <a:pathLst>
            <a:path>
              <a:moveTo>
                <a:pt x="0" y="85517"/>
              </a:moveTo>
              <a:lnTo>
                <a:pt x="1205843" y="855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n>
              <a:solidFill>
                <a:sysClr val="windowText" lastClr="000000"/>
              </a:solidFill>
            </a:ln>
          </a:endParaRPr>
        </a:p>
      </dsp:txBody>
      <dsp:txXfrm>
        <a:off x="4027622" y="869965"/>
        <a:ext cx="60292" cy="60292"/>
      </dsp:txXfrm>
    </dsp:sp>
    <dsp:sp modelId="{821749E2-92EF-3E4D-B98A-F61600B5534C}">
      <dsp:nvSpPr>
        <dsp:cNvPr id="0" name=""/>
        <dsp:cNvSpPr/>
      </dsp:nvSpPr>
      <dsp:spPr>
        <a:xfrm>
          <a:off x="4660690" y="53501"/>
          <a:ext cx="3386439" cy="1693219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Red Boxes Denote Processes</a:t>
          </a:r>
        </a:p>
      </dsp:txBody>
      <dsp:txXfrm>
        <a:off x="4710283" y="103094"/>
        <a:ext cx="3287253" cy="1594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992" y="288645"/>
            <a:ext cx="6101954" cy="614033"/>
          </a:xfrm>
        </p:spPr>
        <p:txBody>
          <a:bodyPr anchor="b"/>
          <a:lstStyle>
            <a:lvl1pPr algn="ctr">
              <a:defRPr sz="1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992" y="926358"/>
            <a:ext cx="6101954" cy="425822"/>
          </a:xfrm>
        </p:spPr>
        <p:txBody>
          <a:bodyPr/>
          <a:lstStyle>
            <a:lvl1pPr marL="0" indent="0" algn="ctr">
              <a:buNone/>
              <a:defRPr sz="617"/>
            </a:lvl1pPr>
            <a:lvl2pPr marL="117592" indent="0" algn="ctr">
              <a:buNone/>
              <a:defRPr sz="514"/>
            </a:lvl2pPr>
            <a:lvl3pPr marL="235184" indent="0" algn="ctr">
              <a:buNone/>
              <a:defRPr sz="463"/>
            </a:lvl3pPr>
            <a:lvl4pPr marL="352776" indent="0" algn="ctr">
              <a:buNone/>
              <a:defRPr sz="412"/>
            </a:lvl4pPr>
            <a:lvl5pPr marL="470367" indent="0" algn="ctr">
              <a:buNone/>
              <a:defRPr sz="412"/>
            </a:lvl5pPr>
            <a:lvl6pPr marL="587959" indent="0" algn="ctr">
              <a:buNone/>
              <a:defRPr sz="412"/>
            </a:lvl6pPr>
            <a:lvl7pPr marL="705551" indent="0" algn="ctr">
              <a:buNone/>
              <a:defRPr sz="412"/>
            </a:lvl7pPr>
            <a:lvl8pPr marL="823143" indent="0" algn="ctr">
              <a:buNone/>
              <a:defRPr sz="412"/>
            </a:lvl8pPr>
            <a:lvl9pPr marL="940735" indent="0" algn="ctr">
              <a:buNone/>
              <a:defRPr sz="4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8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8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2280" y="93902"/>
            <a:ext cx="1754312" cy="14946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346" y="93902"/>
            <a:ext cx="5161236" cy="14946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6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5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08" y="439704"/>
            <a:ext cx="7017247" cy="733655"/>
          </a:xfrm>
        </p:spPr>
        <p:txBody>
          <a:bodyPr anchor="b"/>
          <a:lstStyle>
            <a:lvl1pPr>
              <a:defRPr sz="1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08" y="1180300"/>
            <a:ext cx="7017247" cy="385812"/>
          </a:xfrm>
        </p:spPr>
        <p:txBody>
          <a:bodyPr/>
          <a:lstStyle>
            <a:lvl1pPr marL="0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1pPr>
            <a:lvl2pPr marL="117592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2pPr>
            <a:lvl3pPr marL="235184" indent="0">
              <a:buNone/>
              <a:defRPr sz="463">
                <a:solidFill>
                  <a:schemeClr val="tx1">
                    <a:tint val="75000"/>
                  </a:schemeClr>
                </a:solidFill>
              </a:defRPr>
            </a:lvl3pPr>
            <a:lvl4pPr marL="352776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4pPr>
            <a:lvl5pPr marL="470367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5pPr>
            <a:lvl6pPr marL="587959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6pPr>
            <a:lvl7pPr marL="705551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7pPr>
            <a:lvl8pPr marL="823143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8pPr>
            <a:lvl9pPr marL="940735" indent="0">
              <a:buNone/>
              <a:defRPr sz="4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346" y="469507"/>
            <a:ext cx="3457774" cy="1119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8818" y="469507"/>
            <a:ext cx="3457774" cy="1119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0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5" y="93902"/>
            <a:ext cx="7017247" cy="3409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06" y="432355"/>
            <a:ext cx="3441883" cy="211890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592" indent="0">
              <a:buNone/>
              <a:defRPr sz="514" b="1"/>
            </a:lvl2pPr>
            <a:lvl3pPr marL="235184" indent="0">
              <a:buNone/>
              <a:defRPr sz="463" b="1"/>
            </a:lvl3pPr>
            <a:lvl4pPr marL="352776" indent="0">
              <a:buNone/>
              <a:defRPr sz="412" b="1"/>
            </a:lvl4pPr>
            <a:lvl5pPr marL="470367" indent="0">
              <a:buNone/>
              <a:defRPr sz="412" b="1"/>
            </a:lvl5pPr>
            <a:lvl6pPr marL="587959" indent="0">
              <a:buNone/>
              <a:defRPr sz="412" b="1"/>
            </a:lvl6pPr>
            <a:lvl7pPr marL="705551" indent="0">
              <a:buNone/>
              <a:defRPr sz="412" b="1"/>
            </a:lvl7pPr>
            <a:lvl8pPr marL="823143" indent="0">
              <a:buNone/>
              <a:defRPr sz="412" b="1"/>
            </a:lvl8pPr>
            <a:lvl9pPr marL="940735" indent="0">
              <a:buNone/>
              <a:defRPr sz="4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06" y="644245"/>
            <a:ext cx="3441883" cy="947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8819" y="432355"/>
            <a:ext cx="3458833" cy="211890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592" indent="0">
              <a:buNone/>
              <a:defRPr sz="514" b="1"/>
            </a:lvl2pPr>
            <a:lvl3pPr marL="235184" indent="0">
              <a:buNone/>
              <a:defRPr sz="463" b="1"/>
            </a:lvl3pPr>
            <a:lvl4pPr marL="352776" indent="0">
              <a:buNone/>
              <a:defRPr sz="412" b="1"/>
            </a:lvl4pPr>
            <a:lvl5pPr marL="470367" indent="0">
              <a:buNone/>
              <a:defRPr sz="412" b="1"/>
            </a:lvl5pPr>
            <a:lvl6pPr marL="587959" indent="0">
              <a:buNone/>
              <a:defRPr sz="412" b="1"/>
            </a:lvl6pPr>
            <a:lvl7pPr marL="705551" indent="0">
              <a:buNone/>
              <a:defRPr sz="412" b="1"/>
            </a:lvl7pPr>
            <a:lvl8pPr marL="823143" indent="0">
              <a:buNone/>
              <a:defRPr sz="412" b="1"/>
            </a:lvl8pPr>
            <a:lvl9pPr marL="940735" indent="0">
              <a:buNone/>
              <a:defRPr sz="4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8819" y="644245"/>
            <a:ext cx="3458833" cy="947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38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440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1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117581"/>
            <a:ext cx="2624052" cy="411533"/>
          </a:xfrm>
        </p:spPr>
        <p:txBody>
          <a:bodyPr anchor="b"/>
          <a:lstStyle>
            <a:lvl1pPr>
              <a:defRPr sz="8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33" y="253942"/>
            <a:ext cx="4118819" cy="1253379"/>
          </a:xfrm>
        </p:spPr>
        <p:txBody>
          <a:bodyPr/>
          <a:lstStyle>
            <a:lvl1pPr>
              <a:defRPr sz="823"/>
            </a:lvl1pPr>
            <a:lvl2pPr>
              <a:defRPr sz="720"/>
            </a:lvl2pPr>
            <a:lvl3pPr>
              <a:defRPr sz="617"/>
            </a:lvl3pPr>
            <a:lvl4pPr>
              <a:defRPr sz="514"/>
            </a:lvl4pPr>
            <a:lvl5pPr>
              <a:defRPr sz="514"/>
            </a:lvl5pPr>
            <a:lvl6pPr>
              <a:defRPr sz="514"/>
            </a:lvl6pPr>
            <a:lvl7pPr>
              <a:defRPr sz="514"/>
            </a:lvl7pPr>
            <a:lvl8pPr>
              <a:defRPr sz="514"/>
            </a:lvl8pPr>
            <a:lvl9pPr>
              <a:defRPr sz="5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529114"/>
            <a:ext cx="2624052" cy="980249"/>
          </a:xfrm>
        </p:spPr>
        <p:txBody>
          <a:bodyPr/>
          <a:lstStyle>
            <a:lvl1pPr marL="0" indent="0">
              <a:buNone/>
              <a:defRPr sz="412"/>
            </a:lvl1pPr>
            <a:lvl2pPr marL="117592" indent="0">
              <a:buNone/>
              <a:defRPr sz="360"/>
            </a:lvl2pPr>
            <a:lvl3pPr marL="235184" indent="0">
              <a:buNone/>
              <a:defRPr sz="309"/>
            </a:lvl3pPr>
            <a:lvl4pPr marL="352776" indent="0">
              <a:buNone/>
              <a:defRPr sz="257"/>
            </a:lvl4pPr>
            <a:lvl5pPr marL="470367" indent="0">
              <a:buNone/>
              <a:defRPr sz="257"/>
            </a:lvl5pPr>
            <a:lvl6pPr marL="587959" indent="0">
              <a:buNone/>
              <a:defRPr sz="257"/>
            </a:lvl6pPr>
            <a:lvl7pPr marL="705551" indent="0">
              <a:buNone/>
              <a:defRPr sz="257"/>
            </a:lvl7pPr>
            <a:lvl8pPr marL="823143" indent="0">
              <a:buNone/>
              <a:defRPr sz="257"/>
            </a:lvl8pPr>
            <a:lvl9pPr marL="940735" indent="0">
              <a:buNone/>
              <a:defRPr sz="2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12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117581"/>
            <a:ext cx="2624052" cy="411533"/>
          </a:xfrm>
        </p:spPr>
        <p:txBody>
          <a:bodyPr anchor="b"/>
          <a:lstStyle>
            <a:lvl1pPr>
              <a:defRPr sz="8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8833" y="253942"/>
            <a:ext cx="4118819" cy="1253379"/>
          </a:xfrm>
        </p:spPr>
        <p:txBody>
          <a:bodyPr anchor="t"/>
          <a:lstStyle>
            <a:lvl1pPr marL="0" indent="0">
              <a:buNone/>
              <a:defRPr sz="823"/>
            </a:lvl1pPr>
            <a:lvl2pPr marL="117592" indent="0">
              <a:buNone/>
              <a:defRPr sz="720"/>
            </a:lvl2pPr>
            <a:lvl3pPr marL="235184" indent="0">
              <a:buNone/>
              <a:defRPr sz="617"/>
            </a:lvl3pPr>
            <a:lvl4pPr marL="352776" indent="0">
              <a:buNone/>
              <a:defRPr sz="514"/>
            </a:lvl4pPr>
            <a:lvl5pPr marL="470367" indent="0">
              <a:buNone/>
              <a:defRPr sz="514"/>
            </a:lvl5pPr>
            <a:lvl6pPr marL="587959" indent="0">
              <a:buNone/>
              <a:defRPr sz="514"/>
            </a:lvl6pPr>
            <a:lvl7pPr marL="705551" indent="0">
              <a:buNone/>
              <a:defRPr sz="514"/>
            </a:lvl7pPr>
            <a:lvl8pPr marL="823143" indent="0">
              <a:buNone/>
              <a:defRPr sz="514"/>
            </a:lvl8pPr>
            <a:lvl9pPr marL="940735" indent="0">
              <a:buNone/>
              <a:defRPr sz="5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529114"/>
            <a:ext cx="2624052" cy="980249"/>
          </a:xfrm>
        </p:spPr>
        <p:txBody>
          <a:bodyPr/>
          <a:lstStyle>
            <a:lvl1pPr marL="0" indent="0">
              <a:buNone/>
              <a:defRPr sz="412"/>
            </a:lvl1pPr>
            <a:lvl2pPr marL="117592" indent="0">
              <a:buNone/>
              <a:defRPr sz="360"/>
            </a:lvl2pPr>
            <a:lvl3pPr marL="235184" indent="0">
              <a:buNone/>
              <a:defRPr sz="309"/>
            </a:lvl3pPr>
            <a:lvl4pPr marL="352776" indent="0">
              <a:buNone/>
              <a:defRPr sz="257"/>
            </a:lvl4pPr>
            <a:lvl5pPr marL="470367" indent="0">
              <a:buNone/>
              <a:defRPr sz="257"/>
            </a:lvl5pPr>
            <a:lvl6pPr marL="587959" indent="0">
              <a:buNone/>
              <a:defRPr sz="257"/>
            </a:lvl6pPr>
            <a:lvl7pPr marL="705551" indent="0">
              <a:buNone/>
              <a:defRPr sz="257"/>
            </a:lvl7pPr>
            <a:lvl8pPr marL="823143" indent="0">
              <a:buNone/>
              <a:defRPr sz="257"/>
            </a:lvl8pPr>
            <a:lvl9pPr marL="940735" indent="0">
              <a:buNone/>
              <a:defRPr sz="2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35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346" y="93902"/>
            <a:ext cx="7017247" cy="340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46" y="469507"/>
            <a:ext cx="7017247" cy="1119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346" y="1634701"/>
            <a:ext cx="1830586" cy="93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4F33-CB10-C243-9F01-B1DA8F3D4A80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030" y="1634701"/>
            <a:ext cx="2745879" cy="93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6006" y="1634701"/>
            <a:ext cx="1830586" cy="93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F543-9460-D64F-AC51-DACEB2E8C1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8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35184" rtl="0" eaLnBrk="1" latinLnBrk="0" hangingPunct="1">
        <a:lnSpc>
          <a:spcPct val="90000"/>
        </a:lnSpc>
        <a:spcBef>
          <a:spcPct val="0"/>
        </a:spcBef>
        <a:buNone/>
        <a:defRPr sz="1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96" indent="-58796" algn="l" defTabSz="235184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76388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293980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3pPr>
      <a:lvl4pPr marL="411571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4pPr>
      <a:lvl5pPr marL="529163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5pPr>
      <a:lvl6pPr marL="646755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6pPr>
      <a:lvl7pPr marL="764347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7pPr>
      <a:lvl8pPr marL="881939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8pPr>
      <a:lvl9pPr marL="999531" indent="-58796" algn="l" defTabSz="235184" rtl="0" eaLnBrk="1" latinLnBrk="0" hangingPunct="1">
        <a:lnSpc>
          <a:spcPct val="90000"/>
        </a:lnSpc>
        <a:spcBef>
          <a:spcPts val="129"/>
        </a:spcBef>
        <a:buFont typeface="Arial" panose="020B0604020202020204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1pPr>
      <a:lvl2pPr marL="117592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2pPr>
      <a:lvl3pPr marL="235184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3pPr>
      <a:lvl4pPr marL="352776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4pPr>
      <a:lvl5pPr marL="470367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5pPr>
      <a:lvl6pPr marL="587959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6pPr>
      <a:lvl7pPr marL="705551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7pPr>
      <a:lvl8pPr marL="823143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8pPr>
      <a:lvl9pPr marL="940735" algn="l" defTabSz="235184" rtl="0" eaLnBrk="1" latinLnBrk="0" hangingPunct="1">
        <a:defRPr sz="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925DA2-5DC9-7448-9F0C-0DBB3AC68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904910"/>
              </p:ext>
            </p:extLst>
          </p:nvPr>
        </p:nvGraphicFramePr>
        <p:xfrm>
          <a:off x="0" y="-18256"/>
          <a:ext cx="8128000" cy="178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99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6</cp:revision>
  <dcterms:created xsi:type="dcterms:W3CDTF">2020-04-28T20:43:51Z</dcterms:created>
  <dcterms:modified xsi:type="dcterms:W3CDTF">2020-04-30T10:31:33Z</dcterms:modified>
</cp:coreProperties>
</file>