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9144000" cy="2232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694"/>
  </p:normalViewPr>
  <p:slideViewPr>
    <p:cSldViewPr snapToGrid="0" snapToObjects="1">
      <p:cViewPr>
        <p:scale>
          <a:sx n="198" d="100"/>
          <a:sy n="198" d="100"/>
        </p:scale>
        <p:origin x="-37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4B801-8D9F-3446-9886-6BEEFD74DF92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3ED3F315-B0E8-8940-8A76-E5D67E203F4E}">
      <dgm:prSet phldrT="[Text]"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MSRA </a:t>
          </a:r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12EF1F82-92B3-774C-99D4-2EA2FB0891F2}" type="parTrans" cxnId="{F6D2F639-40A8-BD41-BE9A-E93710D441C5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AD2198-F5BD-E84B-A31A-C4D87CB1C474}" type="sibTrans" cxnId="{F6D2F639-40A8-BD41-BE9A-E93710D441C5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6EB1C7-D5C3-F543-8001-87037CB7AACA}">
      <dgm:prSet phldrT="[Text]" custT="1"/>
      <dgm:spPr>
        <a:solidFill>
          <a:srgbClr val="FF000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Inverse Kinematics</a:t>
          </a:r>
        </a:p>
      </dgm:t>
    </dgm:pt>
    <dgm:pt modelId="{771B5BED-E23F-8342-A275-994D1BA846AD}" type="parTrans" cxnId="{894245DB-D116-BE4B-886E-0BB3321EB9C0}">
      <dgm:prSet custT="1"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B6CF8F54-4EEB-844E-9A0C-E681C3A469D0}" type="sibTrans" cxnId="{894245DB-D116-BE4B-886E-0BB3321EB9C0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1F60DB-2D44-454E-A7C3-1CC840986519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Camera Rotation Parameters</a:t>
          </a:r>
        </a:p>
      </dgm:t>
    </dgm:pt>
    <dgm:pt modelId="{B0DB6865-4462-2F4E-8EB5-D377BB58F5F4}" type="parTrans" cxnId="{EBEBB992-CC35-3048-9D26-BA8A0A06DFCC}">
      <dgm:prSet custT="1"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710DD6B0-0F44-1F4C-A72A-4916A0A5CDA4}" type="sibTrans" cxnId="{EBEBB992-CC35-3048-9D26-BA8A0A06DFCC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FEFD39-72DF-4343-8870-86A386C2A43F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Hand Rotation Parameters</a:t>
          </a:r>
        </a:p>
      </dgm:t>
    </dgm:pt>
    <dgm:pt modelId="{7321C398-8CB3-A44C-845F-75178A2699CE}" type="parTrans" cxnId="{2BCB4C89-BA2B-874E-B44D-8850D3E87C17}">
      <dgm:prSet custT="1"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B04CEC0B-B5D8-B349-9707-6C4A53E7F94B}" type="sibTrans" cxnId="{2BCB4C89-BA2B-874E-B44D-8850D3E87C17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FF3D2-B43B-2B48-8193-9B84ED704B95}">
      <dgm:prSet custT="1"/>
      <dgm:spPr>
        <a:solidFill>
          <a:srgbClr val="FF0000">
            <a:alpha val="75000"/>
          </a:srgbClr>
        </a:solidFill>
      </dgm:spPr>
      <dgm:t>
        <a:bodyPr/>
        <a:lstStyle/>
        <a:p>
          <a:r>
            <a:rPr lang="en-GB" sz="16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Maya and MANO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D18FA53B-C6A2-B647-B41F-715D03507885}" type="parTrans" cxnId="{A92A3B98-D70B-3943-B549-88829F29CF59}">
      <dgm:prSet custT="1"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6CAF813F-82DD-4447-9852-36F03F6C0806}" type="sibTrans" cxnId="{A92A3B98-D70B-3943-B549-88829F29CF59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182209-D86D-194F-88F9-74902B026D0E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Depthmap</a:t>
          </a:r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Image</a:t>
          </a:r>
        </a:p>
      </dgm:t>
    </dgm:pt>
    <dgm:pt modelId="{F14A8A7B-6E41-A94A-91AA-4573C96D0876}" type="parTrans" cxnId="{913B4303-6090-734A-9AA5-6D0B58817339}">
      <dgm:prSet custT="1"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38484D6A-FFF9-4342-AC07-EA6AB9772729}" type="sibTrans" cxnId="{913B4303-6090-734A-9AA5-6D0B58817339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D84A14-3FBE-4A40-B8D9-E37633B1BE8C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2B3D310D-0663-3D42-8B64-C02112CA8D5C}" type="parTrans" cxnId="{3D2085EB-2DAA-DE49-BFC5-BB749661C7AF}">
      <dgm:prSet custT="1"/>
      <dgm:spPr>
        <a:ln>
          <a:noFill/>
        </a:ln>
      </dgm:spPr>
      <dgm:t>
        <a:bodyPr/>
        <a:lstStyle/>
        <a:p>
          <a:endParaRPr lang="en-GB" sz="1600" dirty="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B61DDC84-C3E7-DE4F-BFD9-083721D0A767}" type="sibTrans" cxnId="{3D2085EB-2DAA-DE49-BFC5-BB749661C7AF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9A32E3-9CF6-4243-AA83-7FB14960BAB4}" type="pres">
      <dgm:prSet presAssocID="{D4F4B801-8D9F-3446-9886-6BEEFD74DF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9B705-067E-AE44-9B34-62074FECDDAE}" type="pres">
      <dgm:prSet presAssocID="{3ED3F315-B0E8-8940-8A76-E5D67E203F4E}" presName="root1" presStyleCnt="0"/>
      <dgm:spPr/>
    </dgm:pt>
    <dgm:pt modelId="{B3309232-BEAA-9E42-B65E-A84A458B9966}" type="pres">
      <dgm:prSet presAssocID="{3ED3F315-B0E8-8940-8A76-E5D67E203F4E}" presName="LevelOneTextNode" presStyleLbl="node0" presStyleIdx="0" presStyleCnt="1">
        <dgm:presLayoutVars>
          <dgm:chPref val="3"/>
        </dgm:presLayoutVars>
      </dgm:prSet>
      <dgm:spPr/>
    </dgm:pt>
    <dgm:pt modelId="{74CE5140-7E28-F843-80A1-2B652EE7CBD3}" type="pres">
      <dgm:prSet presAssocID="{3ED3F315-B0E8-8940-8A76-E5D67E203F4E}" presName="level2hierChild" presStyleCnt="0"/>
      <dgm:spPr/>
    </dgm:pt>
    <dgm:pt modelId="{D6A9ED24-8504-FC4C-9361-87429B8D3284}" type="pres">
      <dgm:prSet presAssocID="{771B5BED-E23F-8342-A275-994D1BA846AD}" presName="conn2-1" presStyleLbl="parChTrans1D2" presStyleIdx="0" presStyleCnt="1"/>
      <dgm:spPr/>
    </dgm:pt>
    <dgm:pt modelId="{328E6418-FB1A-F94F-BFAF-63D0C334AE9B}" type="pres">
      <dgm:prSet presAssocID="{771B5BED-E23F-8342-A275-994D1BA846AD}" presName="connTx" presStyleLbl="parChTrans1D2" presStyleIdx="0" presStyleCnt="1"/>
      <dgm:spPr/>
    </dgm:pt>
    <dgm:pt modelId="{19BB1757-AC9B-AB43-AD67-9A1CD5B48E36}" type="pres">
      <dgm:prSet presAssocID="{726EB1C7-D5C3-F543-8001-87037CB7AACA}" presName="root2" presStyleCnt="0"/>
      <dgm:spPr/>
    </dgm:pt>
    <dgm:pt modelId="{4DBD51D6-AEF4-154B-ABED-9B34B35A73D8}" type="pres">
      <dgm:prSet presAssocID="{726EB1C7-D5C3-F543-8001-87037CB7AACA}" presName="LevelTwoTextNode" presStyleLbl="node2" presStyleIdx="0" presStyleCnt="1">
        <dgm:presLayoutVars>
          <dgm:chPref val="3"/>
        </dgm:presLayoutVars>
      </dgm:prSet>
      <dgm:spPr/>
    </dgm:pt>
    <dgm:pt modelId="{6FEBC4D5-E807-B845-AEBA-803767F57007}" type="pres">
      <dgm:prSet presAssocID="{726EB1C7-D5C3-F543-8001-87037CB7AACA}" presName="level3hierChild" presStyleCnt="0"/>
      <dgm:spPr/>
    </dgm:pt>
    <dgm:pt modelId="{27CDF1E6-BDB0-AC46-9024-F4C5B5690C77}" type="pres">
      <dgm:prSet presAssocID="{B0DB6865-4462-2F4E-8EB5-D377BB58F5F4}" presName="conn2-1" presStyleLbl="parChTrans1D3" presStyleIdx="0" presStyleCnt="2"/>
      <dgm:spPr/>
    </dgm:pt>
    <dgm:pt modelId="{74DDFAF5-300E-7840-9081-8EB0EBE09FAC}" type="pres">
      <dgm:prSet presAssocID="{B0DB6865-4462-2F4E-8EB5-D377BB58F5F4}" presName="connTx" presStyleLbl="parChTrans1D3" presStyleIdx="0" presStyleCnt="2"/>
      <dgm:spPr/>
    </dgm:pt>
    <dgm:pt modelId="{474CC291-C3ED-2440-AEB7-1AE3F9C60B44}" type="pres">
      <dgm:prSet presAssocID="{FA1F60DB-2D44-454E-A7C3-1CC840986519}" presName="root2" presStyleCnt="0"/>
      <dgm:spPr/>
    </dgm:pt>
    <dgm:pt modelId="{858BC0CB-5473-FE47-94B7-CC13FA8112AC}" type="pres">
      <dgm:prSet presAssocID="{FA1F60DB-2D44-454E-A7C3-1CC840986519}" presName="LevelTwoTextNode" presStyleLbl="node3" presStyleIdx="0" presStyleCnt="2">
        <dgm:presLayoutVars>
          <dgm:chPref val="3"/>
        </dgm:presLayoutVars>
      </dgm:prSet>
      <dgm:spPr/>
    </dgm:pt>
    <dgm:pt modelId="{D2433C01-ADD1-5E4C-8EC4-E051B743967F}" type="pres">
      <dgm:prSet presAssocID="{FA1F60DB-2D44-454E-A7C3-1CC840986519}" presName="level3hierChild" presStyleCnt="0"/>
      <dgm:spPr/>
    </dgm:pt>
    <dgm:pt modelId="{90E86EEF-0A13-5243-A0F7-88C857482F9B}" type="pres">
      <dgm:prSet presAssocID="{7321C398-8CB3-A44C-845F-75178A2699CE}" presName="conn2-1" presStyleLbl="parChTrans1D3" presStyleIdx="1" presStyleCnt="2"/>
      <dgm:spPr/>
    </dgm:pt>
    <dgm:pt modelId="{336C5C7C-8FCB-674C-8A6E-0EAB8716C27E}" type="pres">
      <dgm:prSet presAssocID="{7321C398-8CB3-A44C-845F-75178A2699CE}" presName="connTx" presStyleLbl="parChTrans1D3" presStyleIdx="1" presStyleCnt="2"/>
      <dgm:spPr/>
    </dgm:pt>
    <dgm:pt modelId="{20D8DFC6-5C98-434A-86CC-CC99CAAED648}" type="pres">
      <dgm:prSet presAssocID="{F7FEFD39-72DF-4343-8870-86A386C2A43F}" presName="root2" presStyleCnt="0"/>
      <dgm:spPr/>
    </dgm:pt>
    <dgm:pt modelId="{E470DAA2-EDD0-A444-84AD-3ED7116A63D5}" type="pres">
      <dgm:prSet presAssocID="{F7FEFD39-72DF-4343-8870-86A386C2A43F}" presName="LevelTwoTextNode" presStyleLbl="node3" presStyleIdx="1" presStyleCnt="2">
        <dgm:presLayoutVars>
          <dgm:chPref val="3"/>
        </dgm:presLayoutVars>
      </dgm:prSet>
      <dgm:spPr/>
    </dgm:pt>
    <dgm:pt modelId="{EAE38E67-6E89-8F42-B0D1-93FDC632FD1F}" type="pres">
      <dgm:prSet presAssocID="{F7FEFD39-72DF-4343-8870-86A386C2A43F}" presName="level3hierChild" presStyleCnt="0"/>
      <dgm:spPr/>
    </dgm:pt>
    <dgm:pt modelId="{843E3313-8749-CA49-9E8E-3BF0FEF22141}" type="pres">
      <dgm:prSet presAssocID="{D18FA53B-C6A2-B647-B41F-715D03507885}" presName="conn2-1" presStyleLbl="parChTrans1D4" presStyleIdx="0" presStyleCnt="3"/>
      <dgm:spPr/>
    </dgm:pt>
    <dgm:pt modelId="{11EBD171-FDD3-094F-A7F5-AD5D244C9532}" type="pres">
      <dgm:prSet presAssocID="{D18FA53B-C6A2-B647-B41F-715D03507885}" presName="connTx" presStyleLbl="parChTrans1D4" presStyleIdx="0" presStyleCnt="3"/>
      <dgm:spPr/>
    </dgm:pt>
    <dgm:pt modelId="{423B0FCB-BC37-8443-8A01-D3A3B2299CE0}" type="pres">
      <dgm:prSet presAssocID="{805FF3D2-B43B-2B48-8193-9B84ED704B95}" presName="root2" presStyleCnt="0"/>
      <dgm:spPr/>
    </dgm:pt>
    <dgm:pt modelId="{82042609-A9DB-404C-98A3-B1D1141AA071}" type="pres">
      <dgm:prSet presAssocID="{805FF3D2-B43B-2B48-8193-9B84ED704B95}" presName="LevelTwoTextNode" presStyleLbl="node4" presStyleIdx="0" presStyleCnt="3" custLinFactNeighborX="-717" custLinFactNeighborY="-58401">
        <dgm:presLayoutVars>
          <dgm:chPref val="3"/>
        </dgm:presLayoutVars>
      </dgm:prSet>
      <dgm:spPr/>
    </dgm:pt>
    <dgm:pt modelId="{1BD10C01-8B69-5C46-873C-2A635E1C1AA6}" type="pres">
      <dgm:prSet presAssocID="{805FF3D2-B43B-2B48-8193-9B84ED704B95}" presName="level3hierChild" presStyleCnt="0"/>
      <dgm:spPr/>
    </dgm:pt>
    <dgm:pt modelId="{2FAE8F28-DEBB-D744-82FE-289619D4C18D}" type="pres">
      <dgm:prSet presAssocID="{F14A8A7B-6E41-A94A-91AA-4573C96D0876}" presName="conn2-1" presStyleLbl="parChTrans1D4" presStyleIdx="1" presStyleCnt="3"/>
      <dgm:spPr/>
    </dgm:pt>
    <dgm:pt modelId="{00D2B9DC-CCD1-1E43-BD3B-5CE50AAC6752}" type="pres">
      <dgm:prSet presAssocID="{F14A8A7B-6E41-A94A-91AA-4573C96D0876}" presName="connTx" presStyleLbl="parChTrans1D4" presStyleIdx="1" presStyleCnt="3"/>
      <dgm:spPr/>
    </dgm:pt>
    <dgm:pt modelId="{9A517DFC-709A-0244-9EF0-CA6D25678C4F}" type="pres">
      <dgm:prSet presAssocID="{8C182209-D86D-194F-88F9-74902B026D0E}" presName="root2" presStyleCnt="0"/>
      <dgm:spPr/>
    </dgm:pt>
    <dgm:pt modelId="{B8E87905-CC5D-E840-BB06-18573A8DAF20}" type="pres">
      <dgm:prSet presAssocID="{8C182209-D86D-194F-88F9-74902B026D0E}" presName="LevelTwoTextNode" presStyleLbl="node4" presStyleIdx="1" presStyleCnt="3" custLinFactNeighborX="-562" custLinFactNeighborY="-1003">
        <dgm:presLayoutVars>
          <dgm:chPref val="3"/>
        </dgm:presLayoutVars>
      </dgm:prSet>
      <dgm:spPr/>
    </dgm:pt>
    <dgm:pt modelId="{6AA59759-81A3-D44D-B6CF-C31ACB7462D9}" type="pres">
      <dgm:prSet presAssocID="{8C182209-D86D-194F-88F9-74902B026D0E}" presName="level3hierChild" presStyleCnt="0"/>
      <dgm:spPr/>
    </dgm:pt>
    <dgm:pt modelId="{223EF8FB-509F-3940-A984-36B9A9C92B91}" type="pres">
      <dgm:prSet presAssocID="{2B3D310D-0663-3D42-8B64-C02112CA8D5C}" presName="conn2-1" presStyleLbl="parChTrans1D4" presStyleIdx="2" presStyleCnt="3"/>
      <dgm:spPr/>
    </dgm:pt>
    <dgm:pt modelId="{4450E256-8841-564D-85EA-6FB4C397264E}" type="pres">
      <dgm:prSet presAssocID="{2B3D310D-0663-3D42-8B64-C02112CA8D5C}" presName="connTx" presStyleLbl="parChTrans1D4" presStyleIdx="2" presStyleCnt="3"/>
      <dgm:spPr/>
    </dgm:pt>
    <dgm:pt modelId="{ACCB18D5-E0E3-6440-BFBA-88C6B0015B55}" type="pres">
      <dgm:prSet presAssocID="{1DD84A14-3FBE-4A40-B8D9-E37633B1BE8C}" presName="root2" presStyleCnt="0"/>
      <dgm:spPr/>
    </dgm:pt>
    <dgm:pt modelId="{0E833DB6-4397-1D40-9E06-B79A205D65B7}" type="pres">
      <dgm:prSet presAssocID="{1DD84A14-3FBE-4A40-B8D9-E37633B1BE8C}" presName="LevelTwoTextNode" presStyleLbl="node4" presStyleIdx="2" presStyleCnt="3" custLinFactNeighborX="-562" custLinFactNeighborY="24449">
        <dgm:presLayoutVars>
          <dgm:chPref val="3"/>
        </dgm:presLayoutVars>
      </dgm:prSet>
      <dgm:spPr/>
    </dgm:pt>
    <dgm:pt modelId="{7EA328BA-095D-114A-8A75-31ECBFF5291E}" type="pres">
      <dgm:prSet presAssocID="{1DD84A14-3FBE-4A40-B8D9-E37633B1BE8C}" presName="level3hierChild" presStyleCnt="0"/>
      <dgm:spPr/>
    </dgm:pt>
  </dgm:ptLst>
  <dgm:cxnLst>
    <dgm:cxn modelId="{913B4303-6090-734A-9AA5-6D0B58817339}" srcId="{805FF3D2-B43B-2B48-8193-9B84ED704B95}" destId="{8C182209-D86D-194F-88F9-74902B026D0E}" srcOrd="0" destOrd="0" parTransId="{F14A8A7B-6E41-A94A-91AA-4573C96D0876}" sibTransId="{38484D6A-FFF9-4342-AC07-EA6AB9772729}"/>
    <dgm:cxn modelId="{6F19DA0A-16B7-CC46-A554-9395A17FC99E}" type="presOf" srcId="{805FF3D2-B43B-2B48-8193-9B84ED704B95}" destId="{82042609-A9DB-404C-98A3-B1D1141AA071}" srcOrd="0" destOrd="0" presId="urn:microsoft.com/office/officeart/2005/8/layout/hierarchy2"/>
    <dgm:cxn modelId="{CA0AA90D-159F-864F-B417-B25D003A11BD}" type="presOf" srcId="{D4F4B801-8D9F-3446-9886-6BEEFD74DF92}" destId="{1D9A32E3-9CF6-4243-AA83-7FB14960BAB4}" srcOrd="0" destOrd="0" presId="urn:microsoft.com/office/officeart/2005/8/layout/hierarchy2"/>
    <dgm:cxn modelId="{69E4E80E-5498-BC44-B151-AA85D9970AB9}" type="presOf" srcId="{1DD84A14-3FBE-4A40-B8D9-E37633B1BE8C}" destId="{0E833DB6-4397-1D40-9E06-B79A205D65B7}" srcOrd="0" destOrd="0" presId="urn:microsoft.com/office/officeart/2005/8/layout/hierarchy2"/>
    <dgm:cxn modelId="{377C6219-8C50-1A45-9523-90ED5EF04E6F}" type="presOf" srcId="{D18FA53B-C6A2-B647-B41F-715D03507885}" destId="{843E3313-8749-CA49-9E8E-3BF0FEF22141}" srcOrd="0" destOrd="0" presId="urn:microsoft.com/office/officeart/2005/8/layout/hierarchy2"/>
    <dgm:cxn modelId="{6D1F711F-B4AA-A549-80DA-40A4B86BB255}" type="presOf" srcId="{771B5BED-E23F-8342-A275-994D1BA846AD}" destId="{D6A9ED24-8504-FC4C-9361-87429B8D3284}" srcOrd="0" destOrd="0" presId="urn:microsoft.com/office/officeart/2005/8/layout/hierarchy2"/>
    <dgm:cxn modelId="{C2A5D620-8AD9-A245-B5BD-5F367F150BFF}" type="presOf" srcId="{F7FEFD39-72DF-4343-8870-86A386C2A43F}" destId="{E470DAA2-EDD0-A444-84AD-3ED7116A63D5}" srcOrd="0" destOrd="0" presId="urn:microsoft.com/office/officeart/2005/8/layout/hierarchy2"/>
    <dgm:cxn modelId="{F79FDF31-BB87-8B4D-B2E8-2C5966CB3DA2}" type="presOf" srcId="{FA1F60DB-2D44-454E-A7C3-1CC840986519}" destId="{858BC0CB-5473-FE47-94B7-CC13FA8112AC}" srcOrd="0" destOrd="0" presId="urn:microsoft.com/office/officeart/2005/8/layout/hierarchy2"/>
    <dgm:cxn modelId="{F6D2F639-40A8-BD41-BE9A-E93710D441C5}" srcId="{D4F4B801-8D9F-3446-9886-6BEEFD74DF92}" destId="{3ED3F315-B0E8-8940-8A76-E5D67E203F4E}" srcOrd="0" destOrd="0" parTransId="{12EF1F82-92B3-774C-99D4-2EA2FB0891F2}" sibTransId="{43AD2198-F5BD-E84B-A31A-C4D87CB1C474}"/>
    <dgm:cxn modelId="{ACC4F23F-FFB8-9F40-A851-4BB63A3E4984}" type="presOf" srcId="{771B5BED-E23F-8342-A275-994D1BA846AD}" destId="{328E6418-FB1A-F94F-BFAF-63D0C334AE9B}" srcOrd="1" destOrd="0" presId="urn:microsoft.com/office/officeart/2005/8/layout/hierarchy2"/>
    <dgm:cxn modelId="{1897EE45-4E1A-264C-8E90-F62F73080B2D}" type="presOf" srcId="{7321C398-8CB3-A44C-845F-75178A2699CE}" destId="{90E86EEF-0A13-5243-A0F7-88C857482F9B}" srcOrd="0" destOrd="0" presId="urn:microsoft.com/office/officeart/2005/8/layout/hierarchy2"/>
    <dgm:cxn modelId="{0F4BDB49-9A13-CC41-BA5E-E626ECD034D1}" type="presOf" srcId="{F14A8A7B-6E41-A94A-91AA-4573C96D0876}" destId="{2FAE8F28-DEBB-D744-82FE-289619D4C18D}" srcOrd="0" destOrd="0" presId="urn:microsoft.com/office/officeart/2005/8/layout/hierarchy2"/>
    <dgm:cxn modelId="{7FF2404A-0BF1-E145-A500-F69A194DFE81}" type="presOf" srcId="{726EB1C7-D5C3-F543-8001-87037CB7AACA}" destId="{4DBD51D6-AEF4-154B-ABED-9B34B35A73D8}" srcOrd="0" destOrd="0" presId="urn:microsoft.com/office/officeart/2005/8/layout/hierarchy2"/>
    <dgm:cxn modelId="{AB763652-1CAF-D24D-96C1-04C4D9B734CB}" type="presOf" srcId="{B0DB6865-4462-2F4E-8EB5-D377BB58F5F4}" destId="{27CDF1E6-BDB0-AC46-9024-F4C5B5690C77}" srcOrd="0" destOrd="0" presId="urn:microsoft.com/office/officeart/2005/8/layout/hierarchy2"/>
    <dgm:cxn modelId="{B8DB9277-61B9-4E46-BFA9-1C031471A0DA}" type="presOf" srcId="{3ED3F315-B0E8-8940-8A76-E5D67E203F4E}" destId="{B3309232-BEAA-9E42-B65E-A84A458B9966}" srcOrd="0" destOrd="0" presId="urn:microsoft.com/office/officeart/2005/8/layout/hierarchy2"/>
    <dgm:cxn modelId="{D37B3A7D-86B5-E541-A983-EEBEB509D5E3}" type="presOf" srcId="{8C182209-D86D-194F-88F9-74902B026D0E}" destId="{B8E87905-CC5D-E840-BB06-18573A8DAF20}" srcOrd="0" destOrd="0" presId="urn:microsoft.com/office/officeart/2005/8/layout/hierarchy2"/>
    <dgm:cxn modelId="{DDBB307E-FDCF-C546-9F2F-2061C8341356}" type="presOf" srcId="{B0DB6865-4462-2F4E-8EB5-D377BB58F5F4}" destId="{74DDFAF5-300E-7840-9081-8EB0EBE09FAC}" srcOrd="1" destOrd="0" presId="urn:microsoft.com/office/officeart/2005/8/layout/hierarchy2"/>
    <dgm:cxn modelId="{2BCB4C89-BA2B-874E-B44D-8850D3E87C17}" srcId="{726EB1C7-D5C3-F543-8001-87037CB7AACA}" destId="{F7FEFD39-72DF-4343-8870-86A386C2A43F}" srcOrd="1" destOrd="0" parTransId="{7321C398-8CB3-A44C-845F-75178A2699CE}" sibTransId="{B04CEC0B-B5D8-B349-9707-6C4A53E7F94B}"/>
    <dgm:cxn modelId="{EBEBB992-CC35-3048-9D26-BA8A0A06DFCC}" srcId="{726EB1C7-D5C3-F543-8001-87037CB7AACA}" destId="{FA1F60DB-2D44-454E-A7C3-1CC840986519}" srcOrd="0" destOrd="0" parTransId="{B0DB6865-4462-2F4E-8EB5-D377BB58F5F4}" sibTransId="{710DD6B0-0F44-1F4C-A72A-4916A0A5CDA4}"/>
    <dgm:cxn modelId="{A92A3B98-D70B-3943-B549-88829F29CF59}" srcId="{F7FEFD39-72DF-4343-8870-86A386C2A43F}" destId="{805FF3D2-B43B-2B48-8193-9B84ED704B95}" srcOrd="0" destOrd="0" parTransId="{D18FA53B-C6A2-B647-B41F-715D03507885}" sibTransId="{6CAF813F-82DD-4447-9852-36F03F6C0806}"/>
    <dgm:cxn modelId="{F92FD29D-42E9-554A-AB8F-88E92284D6DF}" type="presOf" srcId="{2B3D310D-0663-3D42-8B64-C02112CA8D5C}" destId="{4450E256-8841-564D-85EA-6FB4C397264E}" srcOrd="1" destOrd="0" presId="urn:microsoft.com/office/officeart/2005/8/layout/hierarchy2"/>
    <dgm:cxn modelId="{1E91BEA9-21A9-B146-B077-7293F92944AA}" type="presOf" srcId="{2B3D310D-0663-3D42-8B64-C02112CA8D5C}" destId="{223EF8FB-509F-3940-A984-36B9A9C92B91}" srcOrd="0" destOrd="0" presId="urn:microsoft.com/office/officeart/2005/8/layout/hierarchy2"/>
    <dgm:cxn modelId="{7AE74BCC-9922-2D40-8C10-6F58EFDB77F6}" type="presOf" srcId="{7321C398-8CB3-A44C-845F-75178A2699CE}" destId="{336C5C7C-8FCB-674C-8A6E-0EAB8716C27E}" srcOrd="1" destOrd="0" presId="urn:microsoft.com/office/officeart/2005/8/layout/hierarchy2"/>
    <dgm:cxn modelId="{894245DB-D116-BE4B-886E-0BB3321EB9C0}" srcId="{3ED3F315-B0E8-8940-8A76-E5D67E203F4E}" destId="{726EB1C7-D5C3-F543-8001-87037CB7AACA}" srcOrd="0" destOrd="0" parTransId="{771B5BED-E23F-8342-A275-994D1BA846AD}" sibTransId="{B6CF8F54-4EEB-844E-9A0C-E681C3A469D0}"/>
    <dgm:cxn modelId="{1CBA97DE-B889-F549-B5E2-E02BED0C6F84}" type="presOf" srcId="{F14A8A7B-6E41-A94A-91AA-4573C96D0876}" destId="{00D2B9DC-CCD1-1E43-BD3B-5CE50AAC6752}" srcOrd="1" destOrd="0" presId="urn:microsoft.com/office/officeart/2005/8/layout/hierarchy2"/>
    <dgm:cxn modelId="{248FC1E7-2DD6-C24F-81E2-F51991D7245E}" type="presOf" srcId="{D18FA53B-C6A2-B647-B41F-715D03507885}" destId="{11EBD171-FDD3-094F-A7F5-AD5D244C9532}" srcOrd="1" destOrd="0" presId="urn:microsoft.com/office/officeart/2005/8/layout/hierarchy2"/>
    <dgm:cxn modelId="{3D2085EB-2DAA-DE49-BFC5-BB749661C7AF}" srcId="{805FF3D2-B43B-2B48-8193-9B84ED704B95}" destId="{1DD84A14-3FBE-4A40-B8D9-E37633B1BE8C}" srcOrd="1" destOrd="0" parTransId="{2B3D310D-0663-3D42-8B64-C02112CA8D5C}" sibTransId="{B61DDC84-C3E7-DE4F-BFD9-083721D0A767}"/>
    <dgm:cxn modelId="{6EB68C85-DF91-6847-9F6D-5D58E2F4DB33}" type="presParOf" srcId="{1D9A32E3-9CF6-4243-AA83-7FB14960BAB4}" destId="{3329B705-067E-AE44-9B34-62074FECDDAE}" srcOrd="0" destOrd="0" presId="urn:microsoft.com/office/officeart/2005/8/layout/hierarchy2"/>
    <dgm:cxn modelId="{FA38DE15-20CB-3B4D-807E-D995D5723892}" type="presParOf" srcId="{3329B705-067E-AE44-9B34-62074FECDDAE}" destId="{B3309232-BEAA-9E42-B65E-A84A458B9966}" srcOrd="0" destOrd="0" presId="urn:microsoft.com/office/officeart/2005/8/layout/hierarchy2"/>
    <dgm:cxn modelId="{1D9F6FF6-C473-464A-957E-589498B49C4B}" type="presParOf" srcId="{3329B705-067E-AE44-9B34-62074FECDDAE}" destId="{74CE5140-7E28-F843-80A1-2B652EE7CBD3}" srcOrd="1" destOrd="0" presId="urn:microsoft.com/office/officeart/2005/8/layout/hierarchy2"/>
    <dgm:cxn modelId="{8DEEED01-3DD2-F248-839D-BF725FDCB4C2}" type="presParOf" srcId="{74CE5140-7E28-F843-80A1-2B652EE7CBD3}" destId="{D6A9ED24-8504-FC4C-9361-87429B8D3284}" srcOrd="0" destOrd="0" presId="urn:microsoft.com/office/officeart/2005/8/layout/hierarchy2"/>
    <dgm:cxn modelId="{FD91FE3F-6DA7-8A46-BEC0-DADBDAE156DD}" type="presParOf" srcId="{D6A9ED24-8504-FC4C-9361-87429B8D3284}" destId="{328E6418-FB1A-F94F-BFAF-63D0C334AE9B}" srcOrd="0" destOrd="0" presId="urn:microsoft.com/office/officeart/2005/8/layout/hierarchy2"/>
    <dgm:cxn modelId="{6988910C-CF26-B94C-A128-AD6960BF2D4C}" type="presParOf" srcId="{74CE5140-7E28-F843-80A1-2B652EE7CBD3}" destId="{19BB1757-AC9B-AB43-AD67-9A1CD5B48E36}" srcOrd="1" destOrd="0" presId="urn:microsoft.com/office/officeart/2005/8/layout/hierarchy2"/>
    <dgm:cxn modelId="{C4530624-56DC-2B41-B476-5EEF1BCB9926}" type="presParOf" srcId="{19BB1757-AC9B-AB43-AD67-9A1CD5B48E36}" destId="{4DBD51D6-AEF4-154B-ABED-9B34B35A73D8}" srcOrd="0" destOrd="0" presId="urn:microsoft.com/office/officeart/2005/8/layout/hierarchy2"/>
    <dgm:cxn modelId="{7A66F1AB-615B-1043-BB97-0AEF66ACA834}" type="presParOf" srcId="{19BB1757-AC9B-AB43-AD67-9A1CD5B48E36}" destId="{6FEBC4D5-E807-B845-AEBA-803767F57007}" srcOrd="1" destOrd="0" presId="urn:microsoft.com/office/officeart/2005/8/layout/hierarchy2"/>
    <dgm:cxn modelId="{E5261D46-C55A-6548-A97E-A28C3D2DE7CC}" type="presParOf" srcId="{6FEBC4D5-E807-B845-AEBA-803767F57007}" destId="{27CDF1E6-BDB0-AC46-9024-F4C5B5690C77}" srcOrd="0" destOrd="0" presId="urn:microsoft.com/office/officeart/2005/8/layout/hierarchy2"/>
    <dgm:cxn modelId="{992CA824-D5A1-6D4D-B661-B02797C6F73A}" type="presParOf" srcId="{27CDF1E6-BDB0-AC46-9024-F4C5B5690C77}" destId="{74DDFAF5-300E-7840-9081-8EB0EBE09FAC}" srcOrd="0" destOrd="0" presId="urn:microsoft.com/office/officeart/2005/8/layout/hierarchy2"/>
    <dgm:cxn modelId="{7D959E4F-2641-484D-96D1-C8637DF61B0C}" type="presParOf" srcId="{6FEBC4D5-E807-B845-AEBA-803767F57007}" destId="{474CC291-C3ED-2440-AEB7-1AE3F9C60B44}" srcOrd="1" destOrd="0" presId="urn:microsoft.com/office/officeart/2005/8/layout/hierarchy2"/>
    <dgm:cxn modelId="{4DB1B15E-A8FC-E146-B287-4D18CF9D2F0B}" type="presParOf" srcId="{474CC291-C3ED-2440-AEB7-1AE3F9C60B44}" destId="{858BC0CB-5473-FE47-94B7-CC13FA8112AC}" srcOrd="0" destOrd="0" presId="urn:microsoft.com/office/officeart/2005/8/layout/hierarchy2"/>
    <dgm:cxn modelId="{7207AF73-602B-7B49-B75E-DAFCCB3960C7}" type="presParOf" srcId="{474CC291-C3ED-2440-AEB7-1AE3F9C60B44}" destId="{D2433C01-ADD1-5E4C-8EC4-E051B743967F}" srcOrd="1" destOrd="0" presId="urn:microsoft.com/office/officeart/2005/8/layout/hierarchy2"/>
    <dgm:cxn modelId="{8E0ADEB7-3E02-5E4F-99D5-E71D1A84E201}" type="presParOf" srcId="{6FEBC4D5-E807-B845-AEBA-803767F57007}" destId="{90E86EEF-0A13-5243-A0F7-88C857482F9B}" srcOrd="2" destOrd="0" presId="urn:microsoft.com/office/officeart/2005/8/layout/hierarchy2"/>
    <dgm:cxn modelId="{26C62165-6C1F-9045-B368-361D9C59B049}" type="presParOf" srcId="{90E86EEF-0A13-5243-A0F7-88C857482F9B}" destId="{336C5C7C-8FCB-674C-8A6E-0EAB8716C27E}" srcOrd="0" destOrd="0" presId="urn:microsoft.com/office/officeart/2005/8/layout/hierarchy2"/>
    <dgm:cxn modelId="{67D92CA8-8344-2243-A386-C0B61CD5B1A2}" type="presParOf" srcId="{6FEBC4D5-E807-B845-AEBA-803767F57007}" destId="{20D8DFC6-5C98-434A-86CC-CC99CAAED648}" srcOrd="3" destOrd="0" presId="urn:microsoft.com/office/officeart/2005/8/layout/hierarchy2"/>
    <dgm:cxn modelId="{CCE1847B-82A3-9046-96CA-8CE38C898FB6}" type="presParOf" srcId="{20D8DFC6-5C98-434A-86CC-CC99CAAED648}" destId="{E470DAA2-EDD0-A444-84AD-3ED7116A63D5}" srcOrd="0" destOrd="0" presId="urn:microsoft.com/office/officeart/2005/8/layout/hierarchy2"/>
    <dgm:cxn modelId="{692E1D1F-5CAA-A04E-A704-E4345C386E0E}" type="presParOf" srcId="{20D8DFC6-5C98-434A-86CC-CC99CAAED648}" destId="{EAE38E67-6E89-8F42-B0D1-93FDC632FD1F}" srcOrd="1" destOrd="0" presId="urn:microsoft.com/office/officeart/2005/8/layout/hierarchy2"/>
    <dgm:cxn modelId="{876C3511-A8DD-D841-A62D-52FB67F7E853}" type="presParOf" srcId="{EAE38E67-6E89-8F42-B0D1-93FDC632FD1F}" destId="{843E3313-8749-CA49-9E8E-3BF0FEF22141}" srcOrd="0" destOrd="0" presId="urn:microsoft.com/office/officeart/2005/8/layout/hierarchy2"/>
    <dgm:cxn modelId="{C6ECE617-8D7D-F146-ABED-8E3769E63121}" type="presParOf" srcId="{843E3313-8749-CA49-9E8E-3BF0FEF22141}" destId="{11EBD171-FDD3-094F-A7F5-AD5D244C9532}" srcOrd="0" destOrd="0" presId="urn:microsoft.com/office/officeart/2005/8/layout/hierarchy2"/>
    <dgm:cxn modelId="{F8BC5427-97A9-1046-939F-E5D43838B5F5}" type="presParOf" srcId="{EAE38E67-6E89-8F42-B0D1-93FDC632FD1F}" destId="{423B0FCB-BC37-8443-8A01-D3A3B2299CE0}" srcOrd="1" destOrd="0" presId="urn:microsoft.com/office/officeart/2005/8/layout/hierarchy2"/>
    <dgm:cxn modelId="{C49ABEBB-F0F7-AC45-96D6-739ECB505A21}" type="presParOf" srcId="{423B0FCB-BC37-8443-8A01-D3A3B2299CE0}" destId="{82042609-A9DB-404C-98A3-B1D1141AA071}" srcOrd="0" destOrd="0" presId="urn:microsoft.com/office/officeart/2005/8/layout/hierarchy2"/>
    <dgm:cxn modelId="{C01737FC-2BA2-A34D-90E4-8524D1967B81}" type="presParOf" srcId="{423B0FCB-BC37-8443-8A01-D3A3B2299CE0}" destId="{1BD10C01-8B69-5C46-873C-2A635E1C1AA6}" srcOrd="1" destOrd="0" presId="urn:microsoft.com/office/officeart/2005/8/layout/hierarchy2"/>
    <dgm:cxn modelId="{25776865-6E8C-C44C-819B-2A36FAA18826}" type="presParOf" srcId="{1BD10C01-8B69-5C46-873C-2A635E1C1AA6}" destId="{2FAE8F28-DEBB-D744-82FE-289619D4C18D}" srcOrd="0" destOrd="0" presId="urn:microsoft.com/office/officeart/2005/8/layout/hierarchy2"/>
    <dgm:cxn modelId="{7ECF264E-4CE0-9C4D-AD53-EE3C78B544D1}" type="presParOf" srcId="{2FAE8F28-DEBB-D744-82FE-289619D4C18D}" destId="{00D2B9DC-CCD1-1E43-BD3B-5CE50AAC6752}" srcOrd="0" destOrd="0" presId="urn:microsoft.com/office/officeart/2005/8/layout/hierarchy2"/>
    <dgm:cxn modelId="{3F50F34C-F681-DD40-8F9A-F42D7E0BB66E}" type="presParOf" srcId="{1BD10C01-8B69-5C46-873C-2A635E1C1AA6}" destId="{9A517DFC-709A-0244-9EF0-CA6D25678C4F}" srcOrd="1" destOrd="0" presId="urn:microsoft.com/office/officeart/2005/8/layout/hierarchy2"/>
    <dgm:cxn modelId="{351B83AF-25FE-0244-8CFA-71945958F4F1}" type="presParOf" srcId="{9A517DFC-709A-0244-9EF0-CA6D25678C4F}" destId="{B8E87905-CC5D-E840-BB06-18573A8DAF20}" srcOrd="0" destOrd="0" presId="urn:microsoft.com/office/officeart/2005/8/layout/hierarchy2"/>
    <dgm:cxn modelId="{DE90DE4F-E69A-5C4C-98D0-F9C3314B61B2}" type="presParOf" srcId="{9A517DFC-709A-0244-9EF0-CA6D25678C4F}" destId="{6AA59759-81A3-D44D-B6CF-C31ACB7462D9}" srcOrd="1" destOrd="0" presId="urn:microsoft.com/office/officeart/2005/8/layout/hierarchy2"/>
    <dgm:cxn modelId="{9CF1A09A-E62A-EF4C-ADE3-A2D6205096B0}" type="presParOf" srcId="{1BD10C01-8B69-5C46-873C-2A635E1C1AA6}" destId="{223EF8FB-509F-3940-A984-36B9A9C92B91}" srcOrd="2" destOrd="0" presId="urn:microsoft.com/office/officeart/2005/8/layout/hierarchy2"/>
    <dgm:cxn modelId="{EA454F70-D3C5-E746-A4C7-B9ECD1365164}" type="presParOf" srcId="{223EF8FB-509F-3940-A984-36B9A9C92B91}" destId="{4450E256-8841-564D-85EA-6FB4C397264E}" srcOrd="0" destOrd="0" presId="urn:microsoft.com/office/officeart/2005/8/layout/hierarchy2"/>
    <dgm:cxn modelId="{1502A0EB-6D9C-7C4C-9696-B23079055687}" type="presParOf" srcId="{1BD10C01-8B69-5C46-873C-2A635E1C1AA6}" destId="{ACCB18D5-E0E3-6440-BFBA-88C6B0015B55}" srcOrd="3" destOrd="0" presId="urn:microsoft.com/office/officeart/2005/8/layout/hierarchy2"/>
    <dgm:cxn modelId="{BBE7D2A6-EECA-A948-81AE-8EBEE2AF97B5}" type="presParOf" srcId="{ACCB18D5-E0E3-6440-BFBA-88C6B0015B55}" destId="{0E833DB6-4397-1D40-9E06-B79A205D65B7}" srcOrd="0" destOrd="0" presId="urn:microsoft.com/office/officeart/2005/8/layout/hierarchy2"/>
    <dgm:cxn modelId="{0ADB30B5-074D-1145-927B-C1C42B33F244}" type="presParOf" srcId="{ACCB18D5-E0E3-6440-BFBA-88C6B0015B55}" destId="{7EA328BA-095D-114A-8A75-31ECBFF5291E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09232-BEAA-9E42-B65E-A84A458B9966}">
      <dsp:nvSpPr>
        <dsp:cNvPr id="0" name=""/>
        <dsp:cNvSpPr/>
      </dsp:nvSpPr>
      <dsp:spPr>
        <a:xfrm>
          <a:off x="6590" y="551125"/>
          <a:ext cx="1383456" cy="69172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MSRA </a:t>
          </a:r>
          <a:r>
            <a:rPr lang="en-GB" sz="16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26850" y="571385"/>
        <a:ext cx="1342936" cy="651208"/>
      </dsp:txXfrm>
    </dsp:sp>
    <dsp:sp modelId="{D6A9ED24-8504-FC4C-9361-87429B8D3284}">
      <dsp:nvSpPr>
        <dsp:cNvPr id="0" name=""/>
        <dsp:cNvSpPr/>
      </dsp:nvSpPr>
      <dsp:spPr>
        <a:xfrm>
          <a:off x="1390047" y="868584"/>
          <a:ext cx="553382" cy="56809"/>
        </a:xfrm>
        <a:custGeom>
          <a:avLst/>
          <a:gdLst/>
          <a:ahLst/>
          <a:cxnLst/>
          <a:rect l="0" t="0" r="0" b="0"/>
          <a:pathLst>
            <a:path>
              <a:moveTo>
                <a:pt x="0" y="28404"/>
              </a:moveTo>
              <a:lnTo>
                <a:pt x="553382" y="284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1652904" y="883154"/>
        <a:ext cx="27669" cy="27669"/>
      </dsp:txXfrm>
    </dsp:sp>
    <dsp:sp modelId="{4DBD51D6-AEF4-154B-ABED-9B34B35A73D8}">
      <dsp:nvSpPr>
        <dsp:cNvPr id="0" name=""/>
        <dsp:cNvSpPr/>
      </dsp:nvSpPr>
      <dsp:spPr>
        <a:xfrm>
          <a:off x="1943429" y="551125"/>
          <a:ext cx="1383456" cy="691728"/>
        </a:xfrm>
        <a:prstGeom prst="roundRect">
          <a:avLst>
            <a:gd name="adj" fmla="val 10000"/>
          </a:avLst>
        </a:prstGeom>
        <a:solidFill>
          <a:srgbClr val="FF000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Inverse Kinematics</a:t>
          </a:r>
        </a:p>
      </dsp:txBody>
      <dsp:txXfrm>
        <a:off x="1963689" y="571385"/>
        <a:ext cx="1342936" cy="651208"/>
      </dsp:txXfrm>
    </dsp:sp>
    <dsp:sp modelId="{27CDF1E6-BDB0-AC46-9024-F4C5B5690C77}">
      <dsp:nvSpPr>
        <dsp:cNvPr id="0" name=""/>
        <dsp:cNvSpPr/>
      </dsp:nvSpPr>
      <dsp:spPr>
        <a:xfrm rot="19457599">
          <a:off x="3262831" y="669712"/>
          <a:ext cx="681492" cy="56809"/>
        </a:xfrm>
        <a:custGeom>
          <a:avLst/>
          <a:gdLst/>
          <a:ahLst/>
          <a:cxnLst/>
          <a:rect l="0" t="0" r="0" b="0"/>
          <a:pathLst>
            <a:path>
              <a:moveTo>
                <a:pt x="0" y="28404"/>
              </a:moveTo>
              <a:lnTo>
                <a:pt x="681492" y="284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3586540" y="681079"/>
        <a:ext cx="34074" cy="34074"/>
      </dsp:txXfrm>
    </dsp:sp>
    <dsp:sp modelId="{858BC0CB-5473-FE47-94B7-CC13FA8112AC}">
      <dsp:nvSpPr>
        <dsp:cNvPr id="0" name=""/>
        <dsp:cNvSpPr/>
      </dsp:nvSpPr>
      <dsp:spPr>
        <a:xfrm>
          <a:off x="3880268" y="153381"/>
          <a:ext cx="1383456" cy="69172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Camera Rotation Parameters</a:t>
          </a:r>
        </a:p>
      </dsp:txBody>
      <dsp:txXfrm>
        <a:off x="3900528" y="173641"/>
        <a:ext cx="1342936" cy="651208"/>
      </dsp:txXfrm>
    </dsp:sp>
    <dsp:sp modelId="{90E86EEF-0A13-5243-A0F7-88C857482F9B}">
      <dsp:nvSpPr>
        <dsp:cNvPr id="0" name=""/>
        <dsp:cNvSpPr/>
      </dsp:nvSpPr>
      <dsp:spPr>
        <a:xfrm rot="2142401">
          <a:off x="3262831" y="1067456"/>
          <a:ext cx="681492" cy="56809"/>
        </a:xfrm>
        <a:custGeom>
          <a:avLst/>
          <a:gdLst/>
          <a:ahLst/>
          <a:cxnLst/>
          <a:rect l="0" t="0" r="0" b="0"/>
          <a:pathLst>
            <a:path>
              <a:moveTo>
                <a:pt x="0" y="28404"/>
              </a:moveTo>
              <a:lnTo>
                <a:pt x="681492" y="284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3586540" y="1078823"/>
        <a:ext cx="34074" cy="34074"/>
      </dsp:txXfrm>
    </dsp:sp>
    <dsp:sp modelId="{E470DAA2-EDD0-A444-84AD-3ED7116A63D5}">
      <dsp:nvSpPr>
        <dsp:cNvPr id="0" name=""/>
        <dsp:cNvSpPr/>
      </dsp:nvSpPr>
      <dsp:spPr>
        <a:xfrm>
          <a:off x="3880268" y="948868"/>
          <a:ext cx="1383456" cy="69172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Hand Rotation Parameters</a:t>
          </a:r>
        </a:p>
      </dsp:txBody>
      <dsp:txXfrm>
        <a:off x="3900528" y="969128"/>
        <a:ext cx="1342936" cy="651208"/>
      </dsp:txXfrm>
    </dsp:sp>
    <dsp:sp modelId="{843E3313-8749-CA49-9E8E-3BF0FEF22141}">
      <dsp:nvSpPr>
        <dsp:cNvPr id="0" name=""/>
        <dsp:cNvSpPr/>
      </dsp:nvSpPr>
      <dsp:spPr>
        <a:xfrm rot="19402513">
          <a:off x="5196875" y="1064339"/>
          <a:ext cx="677162" cy="56809"/>
        </a:xfrm>
        <a:custGeom>
          <a:avLst/>
          <a:gdLst/>
          <a:ahLst/>
          <a:cxnLst/>
          <a:rect l="0" t="0" r="0" b="0"/>
          <a:pathLst>
            <a:path>
              <a:moveTo>
                <a:pt x="0" y="28404"/>
              </a:moveTo>
              <a:lnTo>
                <a:pt x="677162" y="284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5518527" y="1075815"/>
        <a:ext cx="33858" cy="33858"/>
      </dsp:txXfrm>
    </dsp:sp>
    <dsp:sp modelId="{82042609-A9DB-404C-98A3-B1D1141AA071}">
      <dsp:nvSpPr>
        <dsp:cNvPr id="0" name=""/>
        <dsp:cNvSpPr/>
      </dsp:nvSpPr>
      <dsp:spPr>
        <a:xfrm>
          <a:off x="5807188" y="544892"/>
          <a:ext cx="1383456" cy="691728"/>
        </a:xfrm>
        <a:prstGeom prst="roundRect">
          <a:avLst>
            <a:gd name="adj" fmla="val 10000"/>
          </a:avLst>
        </a:prstGeom>
        <a:solidFill>
          <a:srgbClr val="FF000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Maya and MANO</a:t>
          </a:r>
          <a:endParaRPr lang="en-GB" sz="16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5827448" y="565152"/>
        <a:ext cx="1342936" cy="651208"/>
      </dsp:txXfrm>
    </dsp:sp>
    <dsp:sp modelId="{2FAE8F28-DEBB-D744-82FE-289619D4C18D}">
      <dsp:nvSpPr>
        <dsp:cNvPr id="0" name=""/>
        <dsp:cNvSpPr/>
      </dsp:nvSpPr>
      <dsp:spPr>
        <a:xfrm rot="21595634">
          <a:off x="7190644" y="861999"/>
          <a:ext cx="555527" cy="56809"/>
        </a:xfrm>
        <a:custGeom>
          <a:avLst/>
          <a:gdLst/>
          <a:ahLst/>
          <a:cxnLst/>
          <a:rect l="0" t="0" r="0" b="0"/>
          <a:pathLst>
            <a:path>
              <a:moveTo>
                <a:pt x="0" y="28404"/>
              </a:moveTo>
              <a:lnTo>
                <a:pt x="555527" y="284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7454519" y="876515"/>
        <a:ext cx="27776" cy="27776"/>
      </dsp:txXfrm>
    </dsp:sp>
    <dsp:sp modelId="{B8E87905-CC5D-E840-BB06-18573A8DAF20}">
      <dsp:nvSpPr>
        <dsp:cNvPr id="0" name=""/>
        <dsp:cNvSpPr/>
      </dsp:nvSpPr>
      <dsp:spPr>
        <a:xfrm>
          <a:off x="7746171" y="544187"/>
          <a:ext cx="1383456" cy="69172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Depthmap</a:t>
          </a: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Image</a:t>
          </a:r>
        </a:p>
      </dsp:txBody>
      <dsp:txXfrm>
        <a:off x="7766431" y="564447"/>
        <a:ext cx="1342936" cy="651208"/>
      </dsp:txXfrm>
    </dsp:sp>
    <dsp:sp modelId="{223EF8FB-509F-3940-A984-36B9A9C92B91}">
      <dsp:nvSpPr>
        <dsp:cNvPr id="0" name=""/>
        <dsp:cNvSpPr/>
      </dsp:nvSpPr>
      <dsp:spPr>
        <a:xfrm rot="3588955">
          <a:off x="6915952" y="1339902"/>
          <a:ext cx="1104911" cy="56809"/>
        </a:xfrm>
        <a:custGeom>
          <a:avLst/>
          <a:gdLst/>
          <a:ahLst/>
          <a:cxnLst/>
          <a:rect l="0" t="0" r="0" b="0"/>
          <a:pathLst>
            <a:path>
              <a:moveTo>
                <a:pt x="0" y="28404"/>
              </a:moveTo>
              <a:lnTo>
                <a:pt x="1104911" y="28404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>
            <a:solidFill>
              <a:sysClr val="windowText" lastClr="000000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7440785" y="1340684"/>
        <a:ext cx="55245" cy="55245"/>
      </dsp:txXfrm>
    </dsp:sp>
    <dsp:sp modelId="{0E833DB6-4397-1D40-9E06-B79A205D65B7}">
      <dsp:nvSpPr>
        <dsp:cNvPr id="0" name=""/>
        <dsp:cNvSpPr/>
      </dsp:nvSpPr>
      <dsp:spPr>
        <a:xfrm>
          <a:off x="7746171" y="1499993"/>
          <a:ext cx="1383456" cy="69172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7766431" y="1520253"/>
        <a:ext cx="1342936" cy="651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D91C-6934-4D40-9250-750E13B2F876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892425" y="1143000"/>
            <a:ext cx="1264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B0D68-3F9E-8541-99A6-F38C717BFB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422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1pPr>
    <a:lvl2pPr marL="1330406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2pPr>
    <a:lvl3pPr marL="2660813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3pPr>
    <a:lvl4pPr marL="3991219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4pPr>
    <a:lvl5pPr marL="5321625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5pPr>
    <a:lvl6pPr marL="6652031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6pPr>
    <a:lvl7pPr marL="7982438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7pPr>
    <a:lvl8pPr marL="9312844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8pPr>
    <a:lvl9pPr marL="10643250" algn="l" defTabSz="2660813" rtl="0" eaLnBrk="1" latinLnBrk="0" hangingPunct="1">
      <a:defRPr sz="34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892425" y="1143000"/>
            <a:ext cx="12642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B0D68-3F9E-8541-99A6-F38C717BFBE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350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5288"/>
            <a:ext cx="6858000" cy="777075"/>
          </a:xfrm>
        </p:spPr>
        <p:txBody>
          <a:bodyPr anchor="b"/>
          <a:lstStyle>
            <a:lvl1pPr algn="ctr">
              <a:defRPr sz="19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72330"/>
            <a:ext cx="6858000" cy="538889"/>
          </a:xfrm>
        </p:spPr>
        <p:txBody>
          <a:bodyPr/>
          <a:lstStyle>
            <a:lvl1pPr marL="0" indent="0" algn="ctr">
              <a:buNone/>
              <a:defRPr sz="781"/>
            </a:lvl1pPr>
            <a:lvl2pPr marL="148819" indent="0" algn="ctr">
              <a:buNone/>
              <a:defRPr sz="651"/>
            </a:lvl2pPr>
            <a:lvl3pPr marL="297637" indent="0" algn="ctr">
              <a:buNone/>
              <a:defRPr sz="586"/>
            </a:lvl3pPr>
            <a:lvl4pPr marL="446456" indent="0" algn="ctr">
              <a:buNone/>
              <a:defRPr sz="521"/>
            </a:lvl4pPr>
            <a:lvl5pPr marL="595274" indent="0" algn="ctr">
              <a:buNone/>
              <a:defRPr sz="521"/>
            </a:lvl5pPr>
            <a:lvl6pPr marL="744093" indent="0" algn="ctr">
              <a:buNone/>
              <a:defRPr sz="521"/>
            </a:lvl6pPr>
            <a:lvl7pPr marL="892912" indent="0" algn="ctr">
              <a:buNone/>
              <a:defRPr sz="521"/>
            </a:lvl7pPr>
            <a:lvl8pPr marL="1041730" indent="0" algn="ctr">
              <a:buNone/>
              <a:defRPr sz="521"/>
            </a:lvl8pPr>
            <a:lvl9pPr marL="1190549" indent="0" algn="ctr">
              <a:buNone/>
              <a:defRPr sz="52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056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02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18835"/>
            <a:ext cx="1971675" cy="18915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18835"/>
            <a:ext cx="5800725" cy="18915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38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9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56457"/>
            <a:ext cx="7886700" cy="928460"/>
          </a:xfrm>
        </p:spPr>
        <p:txBody>
          <a:bodyPr anchor="b"/>
          <a:lstStyle>
            <a:lvl1pPr>
              <a:defRPr sz="19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93701"/>
            <a:ext cx="7886700" cy="488255"/>
          </a:xfrm>
        </p:spPr>
        <p:txBody>
          <a:bodyPr/>
          <a:lstStyle>
            <a:lvl1pPr marL="0" indent="0">
              <a:buNone/>
              <a:defRPr sz="781">
                <a:solidFill>
                  <a:schemeClr val="tx1">
                    <a:tint val="75000"/>
                  </a:schemeClr>
                </a:solidFill>
              </a:defRPr>
            </a:lvl1pPr>
            <a:lvl2pPr marL="148819" indent="0">
              <a:buNone/>
              <a:defRPr sz="651">
                <a:solidFill>
                  <a:schemeClr val="tx1">
                    <a:tint val="75000"/>
                  </a:schemeClr>
                </a:solidFill>
              </a:defRPr>
            </a:lvl2pPr>
            <a:lvl3pPr marL="297637" indent="0">
              <a:buNone/>
              <a:defRPr sz="586">
                <a:solidFill>
                  <a:schemeClr val="tx1">
                    <a:tint val="75000"/>
                  </a:schemeClr>
                </a:solidFill>
              </a:defRPr>
            </a:lvl3pPr>
            <a:lvl4pPr marL="446456" indent="0">
              <a:buNone/>
              <a:defRPr sz="521">
                <a:solidFill>
                  <a:schemeClr val="tx1">
                    <a:tint val="75000"/>
                  </a:schemeClr>
                </a:solidFill>
              </a:defRPr>
            </a:lvl4pPr>
            <a:lvl5pPr marL="595274" indent="0">
              <a:buNone/>
              <a:defRPr sz="521">
                <a:solidFill>
                  <a:schemeClr val="tx1">
                    <a:tint val="75000"/>
                  </a:schemeClr>
                </a:solidFill>
              </a:defRPr>
            </a:lvl5pPr>
            <a:lvl6pPr marL="744093" indent="0">
              <a:buNone/>
              <a:defRPr sz="521">
                <a:solidFill>
                  <a:schemeClr val="tx1">
                    <a:tint val="75000"/>
                  </a:schemeClr>
                </a:solidFill>
              </a:defRPr>
            </a:lvl6pPr>
            <a:lvl7pPr marL="892912" indent="0">
              <a:buNone/>
              <a:defRPr sz="521">
                <a:solidFill>
                  <a:schemeClr val="tx1">
                    <a:tint val="75000"/>
                  </a:schemeClr>
                </a:solidFill>
              </a:defRPr>
            </a:lvl7pPr>
            <a:lvl8pPr marL="1041730" indent="0">
              <a:buNone/>
              <a:defRPr sz="521">
                <a:solidFill>
                  <a:schemeClr val="tx1">
                    <a:tint val="75000"/>
                  </a:schemeClr>
                </a:solidFill>
              </a:defRPr>
            </a:lvl8pPr>
            <a:lvl9pPr marL="1190549" indent="0">
              <a:buNone/>
              <a:defRPr sz="5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36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594174"/>
            <a:ext cx="3886200" cy="1416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594174"/>
            <a:ext cx="3886200" cy="14161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2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8835"/>
            <a:ext cx="7886700" cy="4314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47156"/>
            <a:ext cx="3868340" cy="268153"/>
          </a:xfrm>
        </p:spPr>
        <p:txBody>
          <a:bodyPr anchor="b"/>
          <a:lstStyle>
            <a:lvl1pPr marL="0" indent="0">
              <a:buNone/>
              <a:defRPr sz="781" b="1"/>
            </a:lvl1pPr>
            <a:lvl2pPr marL="148819" indent="0">
              <a:buNone/>
              <a:defRPr sz="651" b="1"/>
            </a:lvl2pPr>
            <a:lvl3pPr marL="297637" indent="0">
              <a:buNone/>
              <a:defRPr sz="586" b="1"/>
            </a:lvl3pPr>
            <a:lvl4pPr marL="446456" indent="0">
              <a:buNone/>
              <a:defRPr sz="521" b="1"/>
            </a:lvl4pPr>
            <a:lvl5pPr marL="595274" indent="0">
              <a:buNone/>
              <a:defRPr sz="521" b="1"/>
            </a:lvl5pPr>
            <a:lvl6pPr marL="744093" indent="0">
              <a:buNone/>
              <a:defRPr sz="521" b="1"/>
            </a:lvl6pPr>
            <a:lvl7pPr marL="892912" indent="0">
              <a:buNone/>
              <a:defRPr sz="521" b="1"/>
            </a:lvl7pPr>
            <a:lvl8pPr marL="1041730" indent="0">
              <a:buNone/>
              <a:defRPr sz="521" b="1"/>
            </a:lvl8pPr>
            <a:lvl9pPr marL="1190549" indent="0">
              <a:buNone/>
              <a:defRPr sz="52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15309"/>
            <a:ext cx="3868340" cy="11991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47156"/>
            <a:ext cx="3887391" cy="268153"/>
          </a:xfrm>
        </p:spPr>
        <p:txBody>
          <a:bodyPr anchor="b"/>
          <a:lstStyle>
            <a:lvl1pPr marL="0" indent="0">
              <a:buNone/>
              <a:defRPr sz="781" b="1"/>
            </a:lvl1pPr>
            <a:lvl2pPr marL="148819" indent="0">
              <a:buNone/>
              <a:defRPr sz="651" b="1"/>
            </a:lvl2pPr>
            <a:lvl3pPr marL="297637" indent="0">
              <a:buNone/>
              <a:defRPr sz="586" b="1"/>
            </a:lvl3pPr>
            <a:lvl4pPr marL="446456" indent="0">
              <a:buNone/>
              <a:defRPr sz="521" b="1"/>
            </a:lvl4pPr>
            <a:lvl5pPr marL="595274" indent="0">
              <a:buNone/>
              <a:defRPr sz="521" b="1"/>
            </a:lvl5pPr>
            <a:lvl6pPr marL="744093" indent="0">
              <a:buNone/>
              <a:defRPr sz="521" b="1"/>
            </a:lvl6pPr>
            <a:lvl7pPr marL="892912" indent="0">
              <a:buNone/>
              <a:defRPr sz="521" b="1"/>
            </a:lvl7pPr>
            <a:lvl8pPr marL="1041730" indent="0">
              <a:buNone/>
              <a:defRPr sz="521" b="1"/>
            </a:lvl8pPr>
            <a:lvl9pPr marL="1190549" indent="0">
              <a:buNone/>
              <a:defRPr sz="52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815309"/>
            <a:ext cx="3887391" cy="11991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5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33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15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8802"/>
            <a:ext cx="2949178" cy="520806"/>
          </a:xfrm>
        </p:spPr>
        <p:txBody>
          <a:bodyPr anchor="b"/>
          <a:lstStyle>
            <a:lvl1pPr>
              <a:defRPr sz="10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1371"/>
            <a:ext cx="4629150" cy="1586184"/>
          </a:xfrm>
        </p:spPr>
        <p:txBody>
          <a:bodyPr/>
          <a:lstStyle>
            <a:lvl1pPr>
              <a:defRPr sz="1042"/>
            </a:lvl1pPr>
            <a:lvl2pPr>
              <a:defRPr sz="911"/>
            </a:lvl2pPr>
            <a:lvl3pPr>
              <a:defRPr sz="781"/>
            </a:lvl3pPr>
            <a:lvl4pPr>
              <a:defRPr sz="651"/>
            </a:lvl4pPr>
            <a:lvl5pPr>
              <a:defRPr sz="651"/>
            </a:lvl5pPr>
            <a:lvl6pPr>
              <a:defRPr sz="651"/>
            </a:lvl6pPr>
            <a:lvl7pPr>
              <a:defRPr sz="651"/>
            </a:lvl7pPr>
            <a:lvl8pPr>
              <a:defRPr sz="651"/>
            </a:lvl8pPr>
            <a:lvl9pPr>
              <a:defRPr sz="6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69607"/>
            <a:ext cx="2949178" cy="1240531"/>
          </a:xfrm>
        </p:spPr>
        <p:txBody>
          <a:bodyPr/>
          <a:lstStyle>
            <a:lvl1pPr marL="0" indent="0">
              <a:buNone/>
              <a:defRPr sz="521"/>
            </a:lvl1pPr>
            <a:lvl2pPr marL="148819" indent="0">
              <a:buNone/>
              <a:defRPr sz="456"/>
            </a:lvl2pPr>
            <a:lvl3pPr marL="297637" indent="0">
              <a:buNone/>
              <a:defRPr sz="391"/>
            </a:lvl3pPr>
            <a:lvl4pPr marL="446456" indent="0">
              <a:buNone/>
              <a:defRPr sz="326"/>
            </a:lvl4pPr>
            <a:lvl5pPr marL="595274" indent="0">
              <a:buNone/>
              <a:defRPr sz="326"/>
            </a:lvl5pPr>
            <a:lvl6pPr marL="744093" indent="0">
              <a:buNone/>
              <a:defRPr sz="326"/>
            </a:lvl6pPr>
            <a:lvl7pPr marL="892912" indent="0">
              <a:buNone/>
              <a:defRPr sz="326"/>
            </a:lvl7pPr>
            <a:lvl8pPr marL="1041730" indent="0">
              <a:buNone/>
              <a:defRPr sz="326"/>
            </a:lvl8pPr>
            <a:lvl9pPr marL="1190549" indent="0">
              <a:buNone/>
              <a:defRPr sz="3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35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8802"/>
            <a:ext cx="2949178" cy="520806"/>
          </a:xfrm>
        </p:spPr>
        <p:txBody>
          <a:bodyPr anchor="b"/>
          <a:lstStyle>
            <a:lvl1pPr>
              <a:defRPr sz="10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1371"/>
            <a:ext cx="4629150" cy="1586184"/>
          </a:xfrm>
        </p:spPr>
        <p:txBody>
          <a:bodyPr anchor="t"/>
          <a:lstStyle>
            <a:lvl1pPr marL="0" indent="0">
              <a:buNone/>
              <a:defRPr sz="1042"/>
            </a:lvl1pPr>
            <a:lvl2pPr marL="148819" indent="0">
              <a:buNone/>
              <a:defRPr sz="911"/>
            </a:lvl2pPr>
            <a:lvl3pPr marL="297637" indent="0">
              <a:buNone/>
              <a:defRPr sz="781"/>
            </a:lvl3pPr>
            <a:lvl4pPr marL="446456" indent="0">
              <a:buNone/>
              <a:defRPr sz="651"/>
            </a:lvl4pPr>
            <a:lvl5pPr marL="595274" indent="0">
              <a:buNone/>
              <a:defRPr sz="651"/>
            </a:lvl5pPr>
            <a:lvl6pPr marL="744093" indent="0">
              <a:buNone/>
              <a:defRPr sz="651"/>
            </a:lvl6pPr>
            <a:lvl7pPr marL="892912" indent="0">
              <a:buNone/>
              <a:defRPr sz="651"/>
            </a:lvl7pPr>
            <a:lvl8pPr marL="1041730" indent="0">
              <a:buNone/>
              <a:defRPr sz="651"/>
            </a:lvl8pPr>
            <a:lvl9pPr marL="1190549" indent="0">
              <a:buNone/>
              <a:defRPr sz="6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69607"/>
            <a:ext cx="2949178" cy="1240531"/>
          </a:xfrm>
        </p:spPr>
        <p:txBody>
          <a:bodyPr/>
          <a:lstStyle>
            <a:lvl1pPr marL="0" indent="0">
              <a:buNone/>
              <a:defRPr sz="521"/>
            </a:lvl1pPr>
            <a:lvl2pPr marL="148819" indent="0">
              <a:buNone/>
              <a:defRPr sz="456"/>
            </a:lvl2pPr>
            <a:lvl3pPr marL="297637" indent="0">
              <a:buNone/>
              <a:defRPr sz="391"/>
            </a:lvl3pPr>
            <a:lvl4pPr marL="446456" indent="0">
              <a:buNone/>
              <a:defRPr sz="326"/>
            </a:lvl4pPr>
            <a:lvl5pPr marL="595274" indent="0">
              <a:buNone/>
              <a:defRPr sz="326"/>
            </a:lvl5pPr>
            <a:lvl6pPr marL="744093" indent="0">
              <a:buNone/>
              <a:defRPr sz="326"/>
            </a:lvl6pPr>
            <a:lvl7pPr marL="892912" indent="0">
              <a:buNone/>
              <a:defRPr sz="326"/>
            </a:lvl7pPr>
            <a:lvl8pPr marL="1041730" indent="0">
              <a:buNone/>
              <a:defRPr sz="326"/>
            </a:lvl8pPr>
            <a:lvl9pPr marL="1190549" indent="0">
              <a:buNone/>
              <a:defRPr sz="3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857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8835"/>
            <a:ext cx="7886700" cy="43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94174"/>
            <a:ext cx="7886700" cy="141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068756"/>
            <a:ext cx="205740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068756"/>
            <a:ext cx="308610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068756"/>
            <a:ext cx="205740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98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97637" rtl="0" eaLnBrk="1" latinLnBrk="0" hangingPunct="1">
        <a:lnSpc>
          <a:spcPct val="90000"/>
        </a:lnSpc>
        <a:spcBef>
          <a:spcPct val="0"/>
        </a:spcBef>
        <a:buNone/>
        <a:defRPr sz="1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409" indent="-74409" algn="l" defTabSz="29763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911" kern="1200">
          <a:solidFill>
            <a:schemeClr val="tx1"/>
          </a:solidFill>
          <a:latin typeface="+mn-lt"/>
          <a:ea typeface="+mn-ea"/>
          <a:cs typeface="+mn-cs"/>
        </a:defRPr>
      </a:lvl1pPr>
      <a:lvl2pPr marL="223228" indent="-74409" algn="l" defTabSz="297637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781" kern="1200">
          <a:solidFill>
            <a:schemeClr val="tx1"/>
          </a:solidFill>
          <a:latin typeface="+mn-lt"/>
          <a:ea typeface="+mn-ea"/>
          <a:cs typeface="+mn-cs"/>
        </a:defRPr>
      </a:lvl2pPr>
      <a:lvl3pPr marL="372047" indent="-74409" algn="l" defTabSz="297637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651" kern="1200">
          <a:solidFill>
            <a:schemeClr val="tx1"/>
          </a:solidFill>
          <a:latin typeface="+mn-lt"/>
          <a:ea typeface="+mn-ea"/>
          <a:cs typeface="+mn-cs"/>
        </a:defRPr>
      </a:lvl3pPr>
      <a:lvl4pPr marL="520865" indent="-74409" algn="l" defTabSz="297637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6" kern="1200">
          <a:solidFill>
            <a:schemeClr val="tx1"/>
          </a:solidFill>
          <a:latin typeface="+mn-lt"/>
          <a:ea typeface="+mn-ea"/>
          <a:cs typeface="+mn-cs"/>
        </a:defRPr>
      </a:lvl4pPr>
      <a:lvl5pPr marL="669684" indent="-74409" algn="l" defTabSz="297637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6" kern="1200">
          <a:solidFill>
            <a:schemeClr val="tx1"/>
          </a:solidFill>
          <a:latin typeface="+mn-lt"/>
          <a:ea typeface="+mn-ea"/>
          <a:cs typeface="+mn-cs"/>
        </a:defRPr>
      </a:lvl5pPr>
      <a:lvl6pPr marL="818502" indent="-74409" algn="l" defTabSz="297637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6" kern="1200">
          <a:solidFill>
            <a:schemeClr val="tx1"/>
          </a:solidFill>
          <a:latin typeface="+mn-lt"/>
          <a:ea typeface="+mn-ea"/>
          <a:cs typeface="+mn-cs"/>
        </a:defRPr>
      </a:lvl6pPr>
      <a:lvl7pPr marL="967321" indent="-74409" algn="l" defTabSz="297637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6" kern="1200">
          <a:solidFill>
            <a:schemeClr val="tx1"/>
          </a:solidFill>
          <a:latin typeface="+mn-lt"/>
          <a:ea typeface="+mn-ea"/>
          <a:cs typeface="+mn-cs"/>
        </a:defRPr>
      </a:lvl7pPr>
      <a:lvl8pPr marL="1116140" indent="-74409" algn="l" defTabSz="297637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6" kern="1200">
          <a:solidFill>
            <a:schemeClr val="tx1"/>
          </a:solidFill>
          <a:latin typeface="+mn-lt"/>
          <a:ea typeface="+mn-ea"/>
          <a:cs typeface="+mn-cs"/>
        </a:defRPr>
      </a:lvl8pPr>
      <a:lvl9pPr marL="1264958" indent="-74409" algn="l" defTabSz="297637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5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1pPr>
      <a:lvl2pPr marL="148819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2pPr>
      <a:lvl3pPr marL="297637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3pPr>
      <a:lvl4pPr marL="446456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4pPr>
      <a:lvl5pPr marL="595274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5pPr>
      <a:lvl6pPr marL="744093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6pPr>
      <a:lvl7pPr marL="892912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7pPr>
      <a:lvl8pPr marL="1041730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8pPr>
      <a:lvl9pPr marL="1190549" algn="l" defTabSz="297637" rtl="0" eaLnBrk="1" latinLnBrk="0" hangingPunct="1">
        <a:defRPr sz="5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BD68247-0992-604A-A6CE-95D9B0AF5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31986"/>
              </p:ext>
            </p:extLst>
          </p:nvPr>
        </p:nvGraphicFramePr>
        <p:xfrm>
          <a:off x="0" y="0"/>
          <a:ext cx="9143994" cy="2191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FE547C-CBC2-AF45-A939-2995A215E870}"/>
              </a:ext>
            </a:extLst>
          </p:cNvPr>
          <p:cNvCxnSpPr>
            <a:cxnSpLocks/>
          </p:cNvCxnSpPr>
          <p:nvPr/>
        </p:nvCxnSpPr>
        <p:spPr>
          <a:xfrm>
            <a:off x="703535" y="1241425"/>
            <a:ext cx="0" cy="5906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32EAFB-425D-BD42-99FA-1E6D36551D29}"/>
              </a:ext>
            </a:extLst>
          </p:cNvPr>
          <p:cNvCxnSpPr>
            <a:cxnSpLocks/>
          </p:cNvCxnSpPr>
          <p:nvPr/>
        </p:nvCxnSpPr>
        <p:spPr>
          <a:xfrm>
            <a:off x="703535" y="1832051"/>
            <a:ext cx="7042986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0D368B-EAC0-AB45-B4F1-670CC8EF8089}"/>
              </a:ext>
            </a:extLst>
          </p:cNvPr>
          <p:cNvCxnSpPr>
            <a:cxnSpLocks/>
          </p:cNvCxnSpPr>
          <p:nvPr/>
        </p:nvCxnSpPr>
        <p:spPr>
          <a:xfrm>
            <a:off x="5260769" y="498605"/>
            <a:ext cx="558140" cy="38825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17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16</cp:revision>
  <dcterms:created xsi:type="dcterms:W3CDTF">2020-04-17T15:41:34Z</dcterms:created>
  <dcterms:modified xsi:type="dcterms:W3CDTF">2020-04-28T15:02:05Z</dcterms:modified>
</cp:coreProperties>
</file>