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3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28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65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5125"/>
            <a:ext cx="116452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5125"/>
            <a:ext cx="342605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9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650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0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5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85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211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5127"/>
            <a:ext cx="465808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5"/>
            <a:ext cx="22847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505075"/>
            <a:ext cx="229599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70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69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7427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838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7427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2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7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9C35-47B3-0A40-8B6B-C44D05622913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2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8821-BF5A-4E4D-ACA8-13A5FC8FEC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3">
            <a:extLst>
              <a:ext uri="{FF2B5EF4-FFF2-40B4-BE49-F238E27FC236}">
                <a16:creationId xmlns:a16="http://schemas.microsoft.com/office/drawing/2014/main" id="{F57C52DE-862B-9D4C-B802-12B7EF30B82A}"/>
              </a:ext>
            </a:extLst>
          </p:cNvPr>
          <p:cNvSpPr/>
          <p:nvPr/>
        </p:nvSpPr>
        <p:spPr>
          <a:xfrm rot="10800000">
            <a:off x="947153" y="3918792"/>
            <a:ext cx="2405013" cy="2130639"/>
          </a:xfrm>
          <a:prstGeom prst="round2Same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3C162-D778-E34F-A90C-8DD0A25B2253}"/>
              </a:ext>
            </a:extLst>
          </p:cNvPr>
          <p:cNvSpPr/>
          <p:nvPr/>
        </p:nvSpPr>
        <p:spPr>
          <a:xfrm>
            <a:off x="947150" y="3091288"/>
            <a:ext cx="541867" cy="756356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112644-BA3B-734F-A734-04CA88BBD6C1}"/>
              </a:ext>
            </a:extLst>
          </p:cNvPr>
          <p:cNvSpPr/>
          <p:nvPr/>
        </p:nvSpPr>
        <p:spPr>
          <a:xfrm>
            <a:off x="1560089" y="3091288"/>
            <a:ext cx="541867" cy="756356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7AAAB9-2A3C-4C47-86AE-D3D4EDE4064F}"/>
              </a:ext>
            </a:extLst>
          </p:cNvPr>
          <p:cNvSpPr/>
          <p:nvPr/>
        </p:nvSpPr>
        <p:spPr>
          <a:xfrm>
            <a:off x="2197358" y="3091288"/>
            <a:ext cx="541867" cy="756356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B46AF-F6B9-FA40-BCC2-F7A6A2F2E4B5}"/>
              </a:ext>
            </a:extLst>
          </p:cNvPr>
          <p:cNvSpPr/>
          <p:nvPr/>
        </p:nvSpPr>
        <p:spPr>
          <a:xfrm>
            <a:off x="2810298" y="3091288"/>
            <a:ext cx="541867" cy="756356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A952C-8565-C94C-85D9-6CDBF6D136D9}"/>
              </a:ext>
            </a:extLst>
          </p:cNvPr>
          <p:cNvSpPr/>
          <p:nvPr/>
        </p:nvSpPr>
        <p:spPr>
          <a:xfrm>
            <a:off x="947151" y="2361744"/>
            <a:ext cx="541867" cy="658399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EA6C4-99DC-BB4D-A40F-64388D9D2BDD}"/>
              </a:ext>
            </a:extLst>
          </p:cNvPr>
          <p:cNvSpPr/>
          <p:nvPr/>
        </p:nvSpPr>
        <p:spPr>
          <a:xfrm>
            <a:off x="1561205" y="2361744"/>
            <a:ext cx="541867" cy="658399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E38BB-7A3A-7142-A619-1B0888341B57}"/>
              </a:ext>
            </a:extLst>
          </p:cNvPr>
          <p:cNvSpPr/>
          <p:nvPr/>
        </p:nvSpPr>
        <p:spPr>
          <a:xfrm>
            <a:off x="2197358" y="2361744"/>
            <a:ext cx="541867" cy="658399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B9220-2736-6646-802A-0627AA98CE7C}"/>
              </a:ext>
            </a:extLst>
          </p:cNvPr>
          <p:cNvSpPr/>
          <p:nvPr/>
        </p:nvSpPr>
        <p:spPr>
          <a:xfrm>
            <a:off x="2810298" y="2361744"/>
            <a:ext cx="541867" cy="658399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6" name="Round Same-side Corner of Rectangle 15">
            <a:extLst>
              <a:ext uri="{FF2B5EF4-FFF2-40B4-BE49-F238E27FC236}">
                <a16:creationId xmlns:a16="http://schemas.microsoft.com/office/drawing/2014/main" id="{5BCC3646-618E-7245-8EAB-45F76DDC7977}"/>
              </a:ext>
            </a:extLst>
          </p:cNvPr>
          <p:cNvSpPr/>
          <p:nvPr/>
        </p:nvSpPr>
        <p:spPr>
          <a:xfrm>
            <a:off x="947150" y="1647092"/>
            <a:ext cx="541867" cy="658399"/>
          </a:xfrm>
          <a:prstGeom prst="round2Same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Round Same-side Corner of Rectangle 16">
            <a:extLst>
              <a:ext uri="{FF2B5EF4-FFF2-40B4-BE49-F238E27FC236}">
                <a16:creationId xmlns:a16="http://schemas.microsoft.com/office/drawing/2014/main" id="{0D1CA5DA-5A50-6148-98DC-5D6135A85157}"/>
              </a:ext>
            </a:extLst>
          </p:cNvPr>
          <p:cNvSpPr/>
          <p:nvPr/>
        </p:nvSpPr>
        <p:spPr>
          <a:xfrm>
            <a:off x="1560089" y="1331742"/>
            <a:ext cx="541867" cy="952896"/>
          </a:xfrm>
          <a:prstGeom prst="round2Same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Round Same-side Corner of Rectangle 17">
            <a:extLst>
              <a:ext uri="{FF2B5EF4-FFF2-40B4-BE49-F238E27FC236}">
                <a16:creationId xmlns:a16="http://schemas.microsoft.com/office/drawing/2014/main" id="{24E156E3-D799-414A-BF4D-0F52DEC6197A}"/>
              </a:ext>
            </a:extLst>
          </p:cNvPr>
          <p:cNvSpPr/>
          <p:nvPr/>
        </p:nvSpPr>
        <p:spPr>
          <a:xfrm>
            <a:off x="2197358" y="1539336"/>
            <a:ext cx="541867" cy="751261"/>
          </a:xfrm>
          <a:prstGeom prst="round2Same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9" name="Round Same-side Corner of Rectangle 18">
            <a:extLst>
              <a:ext uri="{FF2B5EF4-FFF2-40B4-BE49-F238E27FC236}">
                <a16:creationId xmlns:a16="http://schemas.microsoft.com/office/drawing/2014/main" id="{D23B9172-4CCF-E746-BB26-FFB60C939B0B}"/>
              </a:ext>
            </a:extLst>
          </p:cNvPr>
          <p:cNvSpPr/>
          <p:nvPr/>
        </p:nvSpPr>
        <p:spPr>
          <a:xfrm>
            <a:off x="2810297" y="1801299"/>
            <a:ext cx="541867" cy="504191"/>
          </a:xfrm>
          <a:prstGeom prst="round2Same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23B00B-EC7F-464E-A9A1-3CE6B07C3B57}"/>
              </a:ext>
            </a:extLst>
          </p:cNvPr>
          <p:cNvSpPr>
            <a:spLocks noChangeAspect="1"/>
          </p:cNvSpPr>
          <p:nvPr/>
        </p:nvSpPr>
        <p:spPr>
          <a:xfrm>
            <a:off x="2084344" y="5872700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166908-FFAF-4040-8567-473092F8EBDB}"/>
              </a:ext>
            </a:extLst>
          </p:cNvPr>
          <p:cNvSpPr>
            <a:spLocks noChangeAspect="1"/>
          </p:cNvSpPr>
          <p:nvPr/>
        </p:nvSpPr>
        <p:spPr>
          <a:xfrm>
            <a:off x="1152768" y="3817904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BC9D57-0E2D-F540-937F-7D2E515995E9}"/>
              </a:ext>
            </a:extLst>
          </p:cNvPr>
          <p:cNvSpPr>
            <a:spLocks noChangeAspect="1"/>
          </p:cNvSpPr>
          <p:nvPr/>
        </p:nvSpPr>
        <p:spPr>
          <a:xfrm>
            <a:off x="1152768" y="2981512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1C3FB-C58D-2940-AEC6-D36BFBD8EBB6}"/>
              </a:ext>
            </a:extLst>
          </p:cNvPr>
          <p:cNvSpPr>
            <a:spLocks noChangeAspect="1"/>
          </p:cNvSpPr>
          <p:nvPr/>
        </p:nvSpPr>
        <p:spPr>
          <a:xfrm>
            <a:off x="1152768" y="2260856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F10DD0-0699-8546-B213-C317BCF8197F}"/>
              </a:ext>
            </a:extLst>
          </p:cNvPr>
          <p:cNvSpPr>
            <a:spLocks noChangeAspect="1"/>
          </p:cNvSpPr>
          <p:nvPr/>
        </p:nvSpPr>
        <p:spPr>
          <a:xfrm>
            <a:off x="2406175" y="3817904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D1FAB5-F8CE-E544-A0C2-520131B13582}"/>
              </a:ext>
            </a:extLst>
          </p:cNvPr>
          <p:cNvSpPr>
            <a:spLocks noChangeAspect="1"/>
          </p:cNvSpPr>
          <p:nvPr/>
        </p:nvSpPr>
        <p:spPr>
          <a:xfrm>
            <a:off x="2406175" y="2990401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B5DB7E-3C2C-C347-A717-D6026E651B2D}"/>
              </a:ext>
            </a:extLst>
          </p:cNvPr>
          <p:cNvSpPr>
            <a:spLocks noChangeAspect="1"/>
          </p:cNvSpPr>
          <p:nvPr/>
        </p:nvSpPr>
        <p:spPr>
          <a:xfrm>
            <a:off x="1765707" y="3817904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8E304B-0D12-164A-A959-9B638352AAE2}"/>
              </a:ext>
            </a:extLst>
          </p:cNvPr>
          <p:cNvSpPr>
            <a:spLocks noChangeAspect="1"/>
          </p:cNvSpPr>
          <p:nvPr/>
        </p:nvSpPr>
        <p:spPr>
          <a:xfrm>
            <a:off x="1765707" y="2981512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58831E-072F-BA43-ACC0-EAEA87AEAAC5}"/>
              </a:ext>
            </a:extLst>
          </p:cNvPr>
          <p:cNvSpPr>
            <a:spLocks noChangeAspect="1"/>
          </p:cNvSpPr>
          <p:nvPr/>
        </p:nvSpPr>
        <p:spPr>
          <a:xfrm>
            <a:off x="1765707" y="2260856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C7EEF4-6DE2-A640-9A24-D3E2E049F3AC}"/>
              </a:ext>
            </a:extLst>
          </p:cNvPr>
          <p:cNvSpPr>
            <a:spLocks noChangeAspect="1"/>
          </p:cNvSpPr>
          <p:nvPr/>
        </p:nvSpPr>
        <p:spPr>
          <a:xfrm>
            <a:off x="2402976" y="2256499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CDC3F1-1960-DC4F-B2F7-D7CACB840505}"/>
              </a:ext>
            </a:extLst>
          </p:cNvPr>
          <p:cNvSpPr>
            <a:spLocks noChangeAspect="1"/>
          </p:cNvSpPr>
          <p:nvPr/>
        </p:nvSpPr>
        <p:spPr>
          <a:xfrm>
            <a:off x="3022332" y="2260855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7C6B02-A921-FE4F-AAAF-134BFFF829CF}"/>
              </a:ext>
            </a:extLst>
          </p:cNvPr>
          <p:cNvSpPr>
            <a:spLocks noChangeAspect="1"/>
          </p:cNvSpPr>
          <p:nvPr/>
        </p:nvSpPr>
        <p:spPr>
          <a:xfrm>
            <a:off x="3022332" y="2990401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230A7A-BDA0-FE49-9BD6-B02F505112F8}"/>
              </a:ext>
            </a:extLst>
          </p:cNvPr>
          <p:cNvSpPr>
            <a:spLocks noChangeAspect="1"/>
          </p:cNvSpPr>
          <p:nvPr/>
        </p:nvSpPr>
        <p:spPr>
          <a:xfrm>
            <a:off x="3023605" y="3817904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ound Same-side Corner of Rectangle 36">
            <a:extLst>
              <a:ext uri="{FF2B5EF4-FFF2-40B4-BE49-F238E27FC236}">
                <a16:creationId xmlns:a16="http://schemas.microsoft.com/office/drawing/2014/main" id="{945D87BA-DE46-EB49-9865-9BB1B0B50BDF}"/>
              </a:ext>
            </a:extLst>
          </p:cNvPr>
          <p:cNvSpPr/>
          <p:nvPr/>
        </p:nvSpPr>
        <p:spPr>
          <a:xfrm>
            <a:off x="308375" y="2850496"/>
            <a:ext cx="541867" cy="658399"/>
          </a:xfrm>
          <a:prstGeom prst="round2Same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2C521A-E17C-6E41-82CA-E80728B251EE}"/>
              </a:ext>
            </a:extLst>
          </p:cNvPr>
          <p:cNvSpPr>
            <a:spLocks noChangeAspect="1"/>
          </p:cNvSpPr>
          <p:nvPr/>
        </p:nvSpPr>
        <p:spPr>
          <a:xfrm>
            <a:off x="513991" y="2785181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4A50F-1626-F24D-87B1-79243AB83A2B}"/>
              </a:ext>
            </a:extLst>
          </p:cNvPr>
          <p:cNvSpPr/>
          <p:nvPr/>
        </p:nvSpPr>
        <p:spPr>
          <a:xfrm>
            <a:off x="308374" y="3589592"/>
            <a:ext cx="541867" cy="658399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" name="Round Same-side Corner of Rectangle 38">
            <a:extLst>
              <a:ext uri="{FF2B5EF4-FFF2-40B4-BE49-F238E27FC236}">
                <a16:creationId xmlns:a16="http://schemas.microsoft.com/office/drawing/2014/main" id="{0C5CF1F6-EEA1-A54E-B88D-A4EA9E38E6CB}"/>
              </a:ext>
            </a:extLst>
          </p:cNvPr>
          <p:cNvSpPr/>
          <p:nvPr/>
        </p:nvSpPr>
        <p:spPr>
          <a:xfrm rot="10800000">
            <a:off x="308373" y="4325713"/>
            <a:ext cx="541867" cy="658399"/>
          </a:xfrm>
          <a:prstGeom prst="round2Same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E38EE7-596D-0042-8DBE-C8CE1CFB480E}"/>
              </a:ext>
            </a:extLst>
          </p:cNvPr>
          <p:cNvSpPr>
            <a:spLocks noChangeAspect="1"/>
          </p:cNvSpPr>
          <p:nvPr/>
        </p:nvSpPr>
        <p:spPr>
          <a:xfrm>
            <a:off x="513991" y="3482441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1DBA1D-7589-604B-B362-9CFABA6DE0B3}"/>
              </a:ext>
            </a:extLst>
          </p:cNvPr>
          <p:cNvSpPr>
            <a:spLocks noChangeAspect="1"/>
          </p:cNvSpPr>
          <p:nvPr/>
        </p:nvSpPr>
        <p:spPr>
          <a:xfrm>
            <a:off x="513991" y="4221537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46C102-BD53-B64E-802A-EBB487EA8681}"/>
              </a:ext>
            </a:extLst>
          </p:cNvPr>
          <p:cNvSpPr>
            <a:spLocks noChangeAspect="1"/>
          </p:cNvSpPr>
          <p:nvPr/>
        </p:nvSpPr>
        <p:spPr>
          <a:xfrm>
            <a:off x="513991" y="4918797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4351A9-FF09-7643-A157-F8C3FFED3CBC}"/>
              </a:ext>
            </a:extLst>
          </p:cNvPr>
          <p:cNvSpPr>
            <a:spLocks noChangeAspect="1"/>
          </p:cNvSpPr>
          <p:nvPr/>
        </p:nvSpPr>
        <p:spPr>
          <a:xfrm>
            <a:off x="1152768" y="1586377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9309D5-D1F5-EF43-86F8-7AA4F14BF35D}"/>
              </a:ext>
            </a:extLst>
          </p:cNvPr>
          <p:cNvSpPr>
            <a:spLocks noChangeAspect="1"/>
          </p:cNvSpPr>
          <p:nvPr/>
        </p:nvSpPr>
        <p:spPr>
          <a:xfrm>
            <a:off x="1765707" y="1260854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AC2C32-34E3-334E-87C9-B3B41346EAAC}"/>
              </a:ext>
            </a:extLst>
          </p:cNvPr>
          <p:cNvSpPr>
            <a:spLocks noChangeAspect="1"/>
          </p:cNvSpPr>
          <p:nvPr/>
        </p:nvSpPr>
        <p:spPr>
          <a:xfrm>
            <a:off x="2402976" y="1479353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1B66CD-837F-5A46-9462-8220334EDBEC}"/>
              </a:ext>
            </a:extLst>
          </p:cNvPr>
          <p:cNvSpPr>
            <a:spLocks noChangeAspect="1"/>
          </p:cNvSpPr>
          <p:nvPr/>
        </p:nvSpPr>
        <p:spPr>
          <a:xfrm>
            <a:off x="3018705" y="1735984"/>
            <a:ext cx="130628" cy="1306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639D85-EA5C-E04F-B867-14703FEDF0D6}"/>
              </a:ext>
            </a:extLst>
          </p:cNvPr>
          <p:cNvSpPr/>
          <p:nvPr/>
        </p:nvSpPr>
        <p:spPr>
          <a:xfrm>
            <a:off x="947149" y="6086003"/>
            <a:ext cx="2405014" cy="544452"/>
          </a:xfrm>
          <a:prstGeom prst="roundRect">
            <a:avLst/>
          </a:prstGeom>
          <a:pattFill prst="dashHorz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17ABAD-228B-064A-9C78-352B0034AFD9}"/>
              </a:ext>
            </a:extLst>
          </p:cNvPr>
          <p:cNvCxnSpPr>
            <a:cxnSpLocks/>
          </p:cNvCxnSpPr>
          <p:nvPr/>
        </p:nvCxnSpPr>
        <p:spPr>
          <a:xfrm>
            <a:off x="571420" y="4971746"/>
            <a:ext cx="1580678" cy="9662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1A1AA88-C808-A049-B46E-DD1B89313A31}"/>
              </a:ext>
            </a:extLst>
          </p:cNvPr>
          <p:cNvCxnSpPr>
            <a:cxnSpLocks/>
          </p:cNvCxnSpPr>
          <p:nvPr/>
        </p:nvCxnSpPr>
        <p:spPr>
          <a:xfrm flipH="1">
            <a:off x="2152855" y="3884216"/>
            <a:ext cx="935309" cy="20537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F4B4C7-0701-5142-90DF-BE967C15318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218083" y="1647091"/>
            <a:ext cx="0" cy="22351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6F324E-88D4-4947-82C9-0945991BD20B}"/>
              </a:ext>
            </a:extLst>
          </p:cNvPr>
          <p:cNvCxnSpPr>
            <a:cxnSpLocks/>
          </p:cNvCxnSpPr>
          <p:nvPr/>
        </p:nvCxnSpPr>
        <p:spPr>
          <a:xfrm>
            <a:off x="1218082" y="3882220"/>
            <a:ext cx="931574" cy="20557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4017F7-2439-CD49-9C4F-B21139C9A2A9}"/>
              </a:ext>
            </a:extLst>
          </p:cNvPr>
          <p:cNvCxnSpPr>
            <a:cxnSpLocks/>
          </p:cNvCxnSpPr>
          <p:nvPr/>
        </p:nvCxnSpPr>
        <p:spPr>
          <a:xfrm flipH="1">
            <a:off x="2149658" y="3884216"/>
            <a:ext cx="318633" cy="20537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DB3498-EAA8-7C4B-983C-B250397369F9}"/>
              </a:ext>
            </a:extLst>
          </p:cNvPr>
          <p:cNvCxnSpPr>
            <a:cxnSpLocks/>
          </p:cNvCxnSpPr>
          <p:nvPr/>
        </p:nvCxnSpPr>
        <p:spPr>
          <a:xfrm>
            <a:off x="3081230" y="1793104"/>
            <a:ext cx="6417" cy="2091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4AE2F6-FB10-9D42-88B3-C962C222C0E1}"/>
              </a:ext>
            </a:extLst>
          </p:cNvPr>
          <p:cNvCxnSpPr>
            <a:cxnSpLocks/>
          </p:cNvCxnSpPr>
          <p:nvPr/>
        </p:nvCxnSpPr>
        <p:spPr>
          <a:xfrm>
            <a:off x="2468290" y="1536054"/>
            <a:ext cx="0" cy="23481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33CD73-6C93-134E-BC25-9F6D78BC879A}"/>
              </a:ext>
            </a:extLst>
          </p:cNvPr>
          <p:cNvCxnSpPr>
            <a:cxnSpLocks/>
          </p:cNvCxnSpPr>
          <p:nvPr/>
        </p:nvCxnSpPr>
        <p:spPr>
          <a:xfrm>
            <a:off x="1828802" y="1314796"/>
            <a:ext cx="0" cy="2569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FE94B0-A9B6-3B44-A4C5-197163F1630A}"/>
              </a:ext>
            </a:extLst>
          </p:cNvPr>
          <p:cNvCxnSpPr>
            <a:cxnSpLocks/>
          </p:cNvCxnSpPr>
          <p:nvPr/>
        </p:nvCxnSpPr>
        <p:spPr>
          <a:xfrm>
            <a:off x="1831022" y="3876906"/>
            <a:ext cx="318635" cy="20611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ED24F8-91BF-7E43-B65F-7DF0F51DF9BF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574619" y="2840261"/>
            <a:ext cx="4687" cy="21438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7A060D3-0360-384D-9CC9-5678B59F2A33}"/>
              </a:ext>
            </a:extLst>
          </p:cNvPr>
          <p:cNvSpPr/>
          <p:nvPr/>
        </p:nvSpPr>
        <p:spPr>
          <a:xfrm>
            <a:off x="1805943" y="13069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F74C4-20C3-5D45-9EE6-A21374DB6512}"/>
              </a:ext>
            </a:extLst>
          </p:cNvPr>
          <p:cNvSpPr/>
          <p:nvPr/>
        </p:nvSpPr>
        <p:spPr>
          <a:xfrm>
            <a:off x="1195223" y="23016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BD5E68B-5716-4241-97DB-00B431FA89A0}"/>
              </a:ext>
            </a:extLst>
          </p:cNvPr>
          <p:cNvSpPr/>
          <p:nvPr/>
        </p:nvSpPr>
        <p:spPr>
          <a:xfrm>
            <a:off x="2445431" y="15241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BBF93F-5693-4140-9B9F-24C4825DB341}"/>
              </a:ext>
            </a:extLst>
          </p:cNvPr>
          <p:cNvSpPr/>
          <p:nvPr/>
        </p:nvSpPr>
        <p:spPr>
          <a:xfrm>
            <a:off x="1191436" y="38603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4FB548D-BAFF-FE45-AE06-44674796D85D}"/>
              </a:ext>
            </a:extLst>
          </p:cNvPr>
          <p:cNvSpPr/>
          <p:nvPr/>
        </p:nvSpPr>
        <p:spPr>
          <a:xfrm>
            <a:off x="2445431" y="23003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22CF08-4A40-2D48-808A-5C325D94FBD8}"/>
              </a:ext>
            </a:extLst>
          </p:cNvPr>
          <p:cNvSpPr/>
          <p:nvPr/>
        </p:nvSpPr>
        <p:spPr>
          <a:xfrm>
            <a:off x="556445" y="35238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093C257-9B35-EA4B-9C91-6325860AA4E3}"/>
              </a:ext>
            </a:extLst>
          </p:cNvPr>
          <p:cNvSpPr/>
          <p:nvPr/>
        </p:nvSpPr>
        <p:spPr>
          <a:xfrm>
            <a:off x="3064786" y="17827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734A39-C229-1844-94AD-BEABAA2178BB}"/>
              </a:ext>
            </a:extLst>
          </p:cNvPr>
          <p:cNvSpPr/>
          <p:nvPr/>
        </p:nvSpPr>
        <p:spPr>
          <a:xfrm>
            <a:off x="1195223" y="16255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E5193D-B599-FB44-88F6-843DEF290752}"/>
              </a:ext>
            </a:extLst>
          </p:cNvPr>
          <p:cNvSpPr/>
          <p:nvPr/>
        </p:nvSpPr>
        <p:spPr>
          <a:xfrm>
            <a:off x="1805942" y="23042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DA44F5F-E1FE-6442-84CD-6B8E00D0CA73}"/>
              </a:ext>
            </a:extLst>
          </p:cNvPr>
          <p:cNvSpPr/>
          <p:nvPr/>
        </p:nvSpPr>
        <p:spPr>
          <a:xfrm>
            <a:off x="556445" y="49612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26BBC77-6689-0D47-B0A4-AA0DDFA13B16}"/>
              </a:ext>
            </a:extLst>
          </p:cNvPr>
          <p:cNvSpPr/>
          <p:nvPr/>
        </p:nvSpPr>
        <p:spPr>
          <a:xfrm>
            <a:off x="556445" y="42639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2822881-4B90-7A41-A83D-AA4ADC7F3E01}"/>
              </a:ext>
            </a:extLst>
          </p:cNvPr>
          <p:cNvSpPr/>
          <p:nvPr/>
        </p:nvSpPr>
        <p:spPr>
          <a:xfrm>
            <a:off x="2445431" y="30299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54C840-2C67-7049-B7BD-3769FBA5FEB2}"/>
              </a:ext>
            </a:extLst>
          </p:cNvPr>
          <p:cNvSpPr/>
          <p:nvPr/>
        </p:nvSpPr>
        <p:spPr>
          <a:xfrm>
            <a:off x="3064785" y="23043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385A459-2CAB-3943-8637-1DFBC7F0C131}"/>
              </a:ext>
            </a:extLst>
          </p:cNvPr>
          <p:cNvSpPr/>
          <p:nvPr/>
        </p:nvSpPr>
        <p:spPr>
          <a:xfrm>
            <a:off x="1805941" y="30201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AC41B0-FC78-3B4E-B6A5-6FCF816DDC37}"/>
              </a:ext>
            </a:extLst>
          </p:cNvPr>
          <p:cNvSpPr/>
          <p:nvPr/>
        </p:nvSpPr>
        <p:spPr>
          <a:xfrm>
            <a:off x="1195222" y="30254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681DC5-1C27-1A41-8EB1-90A51869D834}"/>
              </a:ext>
            </a:extLst>
          </p:cNvPr>
          <p:cNvSpPr/>
          <p:nvPr/>
        </p:nvSpPr>
        <p:spPr>
          <a:xfrm>
            <a:off x="556446" y="28282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FC467E3-E044-3B42-9782-9B18489EBCE5}"/>
              </a:ext>
            </a:extLst>
          </p:cNvPr>
          <p:cNvSpPr/>
          <p:nvPr/>
        </p:nvSpPr>
        <p:spPr>
          <a:xfrm>
            <a:off x="2125200" y="59168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B467D7E-D8BE-B24F-A03F-137F1746970A}"/>
              </a:ext>
            </a:extLst>
          </p:cNvPr>
          <p:cNvSpPr/>
          <p:nvPr/>
        </p:nvSpPr>
        <p:spPr>
          <a:xfrm>
            <a:off x="2445431" y="38596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9D93C34-50C0-EB49-8A58-C570A93586E9}"/>
              </a:ext>
            </a:extLst>
          </p:cNvPr>
          <p:cNvSpPr/>
          <p:nvPr/>
        </p:nvSpPr>
        <p:spPr>
          <a:xfrm>
            <a:off x="1805941" y="38603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FF3EB5-6826-9C49-9617-774E468303DB}"/>
              </a:ext>
            </a:extLst>
          </p:cNvPr>
          <p:cNvSpPr/>
          <p:nvPr/>
        </p:nvSpPr>
        <p:spPr>
          <a:xfrm>
            <a:off x="3064787" y="30338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B843890-F9E7-7C46-92B6-199A2E61F998}"/>
              </a:ext>
            </a:extLst>
          </p:cNvPr>
          <p:cNvSpPr/>
          <p:nvPr/>
        </p:nvSpPr>
        <p:spPr>
          <a:xfrm>
            <a:off x="3064787" y="38557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70BB27-939C-E048-B6FE-E212C8063303}"/>
              </a:ext>
            </a:extLst>
          </p:cNvPr>
          <p:cNvSpPr txBox="1"/>
          <p:nvPr/>
        </p:nvSpPr>
        <p:spPr>
          <a:xfrm>
            <a:off x="943322" y="95623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650CAF7C-8AE0-BE42-86BD-14A745167E2D}"/>
              </a:ext>
            </a:extLst>
          </p:cNvPr>
          <p:cNvSpPr/>
          <p:nvPr/>
        </p:nvSpPr>
        <p:spPr>
          <a:xfrm>
            <a:off x="1191436" y="511907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05B2FA-8178-114B-8DDA-14039C7C0B0A}"/>
              </a:ext>
            </a:extLst>
          </p:cNvPr>
          <p:cNvSpPr txBox="1"/>
          <p:nvPr/>
        </p:nvSpPr>
        <p:spPr>
          <a:xfrm>
            <a:off x="308372" y="95623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BA92EC-6DB4-1640-B4CF-AFF9AA7C20AD}"/>
              </a:ext>
            </a:extLst>
          </p:cNvPr>
          <p:cNvSpPr txBox="1"/>
          <p:nvPr/>
        </p:nvSpPr>
        <p:spPr>
          <a:xfrm>
            <a:off x="1556260" y="106917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B52C17-E4AF-E64B-85C1-9DA8DF2660C0}"/>
              </a:ext>
            </a:extLst>
          </p:cNvPr>
          <p:cNvSpPr txBox="1"/>
          <p:nvPr/>
        </p:nvSpPr>
        <p:spPr>
          <a:xfrm>
            <a:off x="2810296" y="102581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22D1FE-44B5-9B44-BE4A-3C9CAC01124F}"/>
              </a:ext>
            </a:extLst>
          </p:cNvPr>
          <p:cNvSpPr txBox="1"/>
          <p:nvPr/>
        </p:nvSpPr>
        <p:spPr>
          <a:xfrm>
            <a:off x="2197358" y="101594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2D61AFDE-98D2-CC49-855B-1DA6DB601158}"/>
              </a:ext>
            </a:extLst>
          </p:cNvPr>
          <p:cNvSpPr/>
          <p:nvPr/>
        </p:nvSpPr>
        <p:spPr>
          <a:xfrm>
            <a:off x="556445" y="507295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0" name="Down Arrow 109">
            <a:extLst>
              <a:ext uri="{FF2B5EF4-FFF2-40B4-BE49-F238E27FC236}">
                <a16:creationId xmlns:a16="http://schemas.microsoft.com/office/drawing/2014/main" id="{FB33AF07-3B4E-564C-8B07-456F25E94847}"/>
              </a:ext>
            </a:extLst>
          </p:cNvPr>
          <p:cNvSpPr/>
          <p:nvPr/>
        </p:nvSpPr>
        <p:spPr>
          <a:xfrm>
            <a:off x="1804333" y="512440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0B517F44-42E0-0C49-B856-C2ED48C5CF41}"/>
              </a:ext>
            </a:extLst>
          </p:cNvPr>
          <p:cNvSpPr/>
          <p:nvPr/>
        </p:nvSpPr>
        <p:spPr>
          <a:xfrm>
            <a:off x="2441855" y="507295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A228D027-700D-BB48-8815-2AB7E28F7BAE}"/>
              </a:ext>
            </a:extLst>
          </p:cNvPr>
          <p:cNvSpPr/>
          <p:nvPr/>
        </p:nvSpPr>
        <p:spPr>
          <a:xfrm>
            <a:off x="3061160" y="504814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3" name="Down Arrow 112">
            <a:extLst>
              <a:ext uri="{FF2B5EF4-FFF2-40B4-BE49-F238E27FC236}">
                <a16:creationId xmlns:a16="http://schemas.microsoft.com/office/drawing/2014/main" id="{0D54D7FB-4849-B548-9774-6FBC355D74A3}"/>
              </a:ext>
            </a:extLst>
          </p:cNvPr>
          <p:cNvSpPr/>
          <p:nvPr/>
        </p:nvSpPr>
        <p:spPr>
          <a:xfrm rot="5400000">
            <a:off x="4156955" y="3686777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31461732-69EA-484F-949A-E1D738C55320}"/>
              </a:ext>
            </a:extLst>
          </p:cNvPr>
          <p:cNvSpPr/>
          <p:nvPr/>
        </p:nvSpPr>
        <p:spPr>
          <a:xfrm rot="5400000">
            <a:off x="4156955" y="2108543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09B0175B-1E5F-E14E-8B36-3383AD9B7D23}"/>
              </a:ext>
            </a:extLst>
          </p:cNvPr>
          <p:cNvSpPr/>
          <p:nvPr/>
        </p:nvSpPr>
        <p:spPr>
          <a:xfrm rot="5400000">
            <a:off x="4156955" y="2857824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35BE6C40-FF47-274B-8589-0EF1A23EDD3D}"/>
              </a:ext>
            </a:extLst>
          </p:cNvPr>
          <p:cNvSpPr/>
          <p:nvPr/>
        </p:nvSpPr>
        <p:spPr>
          <a:xfrm rot="5400000">
            <a:off x="4156954" y="1479436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DBA20701-4E53-034F-8232-15D676CFEA2A}"/>
              </a:ext>
            </a:extLst>
          </p:cNvPr>
          <p:cNvSpPr/>
          <p:nvPr/>
        </p:nvSpPr>
        <p:spPr>
          <a:xfrm rot="5400000">
            <a:off x="4156954" y="5747903"/>
            <a:ext cx="45719" cy="4294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ysClr val="windowText" lastClr="00000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6953FB-7184-3346-950D-2A7E29B20ED3}"/>
              </a:ext>
            </a:extLst>
          </p:cNvPr>
          <p:cNvSpPr txBox="1"/>
          <p:nvPr/>
        </p:nvSpPr>
        <p:spPr>
          <a:xfrm>
            <a:off x="4470373" y="1509480"/>
            <a:ext cx="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TIP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02202C-AC1A-584B-AFAB-0581BEFB1B1C}"/>
              </a:ext>
            </a:extLst>
          </p:cNvPr>
          <p:cNvSpPr txBox="1"/>
          <p:nvPr/>
        </p:nvSpPr>
        <p:spPr>
          <a:xfrm>
            <a:off x="4472801" y="2137147"/>
            <a:ext cx="73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E41473-474C-7D45-91F0-D95B722D65D0}"/>
              </a:ext>
            </a:extLst>
          </p:cNvPr>
          <p:cNvSpPr txBox="1"/>
          <p:nvPr/>
        </p:nvSpPr>
        <p:spPr>
          <a:xfrm>
            <a:off x="4472801" y="5777947"/>
            <a:ext cx="8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Wrist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344AD51-5972-9A44-8362-C79A9A050FEA}"/>
              </a:ext>
            </a:extLst>
          </p:cNvPr>
          <p:cNvSpPr txBox="1"/>
          <p:nvPr/>
        </p:nvSpPr>
        <p:spPr>
          <a:xfrm>
            <a:off x="4472801" y="3727520"/>
            <a:ext cx="8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MCP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2B78C2E-8B34-3942-9C69-C4FA6ACD787C}"/>
              </a:ext>
            </a:extLst>
          </p:cNvPr>
          <p:cNvSpPr txBox="1"/>
          <p:nvPr/>
        </p:nvSpPr>
        <p:spPr>
          <a:xfrm>
            <a:off x="4465597" y="2894906"/>
            <a:ext cx="7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PIP</a:t>
            </a:r>
          </a:p>
        </p:txBody>
      </p:sp>
    </p:spTree>
    <p:extLst>
      <p:ext uri="{BB962C8B-B14F-4D97-AF65-F5344CB8AC3E}">
        <p14:creationId xmlns:p14="http://schemas.microsoft.com/office/powerpoint/2010/main" val="139074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8</cp:revision>
  <dcterms:created xsi:type="dcterms:W3CDTF">2020-04-18T11:34:26Z</dcterms:created>
  <dcterms:modified xsi:type="dcterms:W3CDTF">2020-04-28T13:17:16Z</dcterms:modified>
</cp:coreProperties>
</file>