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75"/>
    <p:restoredTop sz="96928"/>
  </p:normalViewPr>
  <p:slideViewPr>
    <p:cSldViewPr snapToGrid="0" snapToObjects="1">
      <p:cViewPr varScale="1">
        <p:scale>
          <a:sx n="271" d="100"/>
          <a:sy n="271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39" y="530264"/>
            <a:ext cx="3780235" cy="1128031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701796"/>
            <a:ext cx="3780235" cy="782271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2D4-7D65-5C41-BACA-F1E6454AC9DA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5DCC-1394-F14C-B8F5-1B2446E6ED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555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2D4-7D65-5C41-BACA-F1E6454AC9DA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5DCC-1394-F14C-B8F5-1B2446E6ED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402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4" y="172505"/>
            <a:ext cx="1086817" cy="27458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1" y="172505"/>
            <a:ext cx="3197449" cy="27458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2D4-7D65-5C41-BACA-F1E6454AC9DA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5DCC-1394-F14C-B8F5-1B2446E6ED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071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2D4-7D65-5C41-BACA-F1E6454AC9DA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5DCC-1394-F14C-B8F5-1B2446E6ED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918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6" y="807773"/>
            <a:ext cx="4347270" cy="1347786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6" y="2168309"/>
            <a:ext cx="4347270" cy="708769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2D4-7D65-5C41-BACA-F1E6454AC9DA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5DCC-1394-F14C-B8F5-1B2446E6ED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006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862523"/>
            <a:ext cx="2142133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862523"/>
            <a:ext cx="2142133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2D4-7D65-5C41-BACA-F1E6454AC9DA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5DCC-1394-F14C-B8F5-1B2446E6ED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424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72505"/>
            <a:ext cx="4347270" cy="62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8" y="794272"/>
            <a:ext cx="2132288" cy="389260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8" y="1183532"/>
            <a:ext cx="2132288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794272"/>
            <a:ext cx="2142790" cy="389260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183532"/>
            <a:ext cx="2142790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2D4-7D65-5C41-BACA-F1E6454AC9DA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5DCC-1394-F14C-B8F5-1B2446E6ED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636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2D4-7D65-5C41-BACA-F1E6454AC9DA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5DCC-1394-F14C-B8F5-1B2446E6ED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881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2D4-7D65-5C41-BACA-F1E6454AC9DA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5DCC-1394-F14C-B8F5-1B2446E6ED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381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16006"/>
            <a:ext cx="1625632" cy="756021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466513"/>
            <a:ext cx="2551658" cy="2302563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972026"/>
            <a:ext cx="1625632" cy="180079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2D4-7D65-5C41-BACA-F1E6454AC9DA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5DCC-1394-F14C-B8F5-1B2446E6ED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303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16006"/>
            <a:ext cx="1625632" cy="756021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466513"/>
            <a:ext cx="2551658" cy="2302563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972026"/>
            <a:ext cx="1625632" cy="180079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12D4-7D65-5C41-BACA-F1E6454AC9DA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5DCC-1394-F14C-B8F5-1B2446E6ED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209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72505"/>
            <a:ext cx="434727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862523"/>
            <a:ext cx="434727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3003082"/>
            <a:ext cx="113407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12D4-7D65-5C41-BACA-F1E6454AC9DA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3003082"/>
            <a:ext cx="170110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3003082"/>
            <a:ext cx="113407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A5DCC-1394-F14C-B8F5-1B2446E6ED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358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D3B7A2-8DF3-2348-9D81-B1C41071E84C}"/>
              </a:ext>
            </a:extLst>
          </p:cNvPr>
          <p:cNvCxnSpPr>
            <a:cxnSpLocks/>
          </p:cNvCxnSpPr>
          <p:nvPr/>
        </p:nvCxnSpPr>
        <p:spPr>
          <a:xfrm flipH="1" flipV="1">
            <a:off x="355650" y="229339"/>
            <a:ext cx="1461600" cy="2701002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85936D-57F1-4746-B320-2B543C191593}"/>
              </a:ext>
            </a:extLst>
          </p:cNvPr>
          <p:cNvCxnSpPr>
            <a:cxnSpLocks/>
          </p:cNvCxnSpPr>
          <p:nvPr/>
        </p:nvCxnSpPr>
        <p:spPr>
          <a:xfrm flipV="1">
            <a:off x="1816348" y="141806"/>
            <a:ext cx="976860" cy="278900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1908BB-31F1-B942-ACCB-8603F86B6E51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93768" y="109416"/>
            <a:ext cx="2381687" cy="730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536EBAF-A6D3-9D42-9ECE-69DD78B6184B}"/>
              </a:ext>
            </a:extLst>
          </p:cNvPr>
          <p:cNvSpPr>
            <a:spLocks noChangeAspect="1"/>
          </p:cNvSpPr>
          <p:nvPr/>
        </p:nvSpPr>
        <p:spPr>
          <a:xfrm>
            <a:off x="269884" y="120604"/>
            <a:ext cx="115410" cy="115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F3A89E-FA77-604C-8F26-FBF6A7766B3D}"/>
              </a:ext>
            </a:extLst>
          </p:cNvPr>
          <p:cNvSpPr>
            <a:spLocks noChangeAspect="1"/>
          </p:cNvSpPr>
          <p:nvPr/>
        </p:nvSpPr>
        <p:spPr>
          <a:xfrm rot="1930575">
            <a:off x="2774016" y="38903"/>
            <a:ext cx="115410" cy="1154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B4A523-E658-124B-8A85-6A1A9F1E852B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1815133" y="1107690"/>
            <a:ext cx="2768112" cy="1822652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0DAF288-EAE3-5F4F-B7FB-B7BB45651DC7}"/>
              </a:ext>
            </a:extLst>
          </p:cNvPr>
          <p:cNvSpPr>
            <a:spLocks noChangeAspect="1"/>
          </p:cNvSpPr>
          <p:nvPr/>
        </p:nvSpPr>
        <p:spPr>
          <a:xfrm>
            <a:off x="4566344" y="1009181"/>
            <a:ext cx="115410" cy="115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6E836F-5C78-274B-AA13-7FDC8138808F}"/>
              </a:ext>
            </a:extLst>
          </p:cNvPr>
          <p:cNvCxnSpPr>
            <a:cxnSpLocks/>
            <a:stCxn id="18" idx="6"/>
            <a:endCxn id="23" idx="1"/>
          </p:cNvCxnSpPr>
          <p:nvPr/>
        </p:nvCxnSpPr>
        <p:spPr>
          <a:xfrm>
            <a:off x="2880563" y="127337"/>
            <a:ext cx="1702682" cy="89874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4DBFB4-ADA9-B743-AE6E-C2161D6D0EFE}"/>
                  </a:ext>
                </a:extLst>
              </p:cNvPr>
              <p:cNvSpPr txBox="1"/>
              <p:nvPr/>
            </p:nvSpPr>
            <p:spPr>
              <a:xfrm>
                <a:off x="758355" y="1626331"/>
                <a:ext cx="343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IE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4DBFB4-ADA9-B743-AE6E-C2161D6D0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55" y="1626331"/>
                <a:ext cx="343684" cy="276999"/>
              </a:xfrm>
              <a:prstGeom prst="rect">
                <a:avLst/>
              </a:prstGeom>
              <a:blipFill>
                <a:blip r:embed="rId2"/>
                <a:stretch>
                  <a:fillRect l="-18519" b="-869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5D84A880-21AE-9248-9A22-721EC601D6FF}"/>
              </a:ext>
            </a:extLst>
          </p:cNvPr>
          <p:cNvSpPr>
            <a:spLocks noChangeAspect="1"/>
          </p:cNvSpPr>
          <p:nvPr/>
        </p:nvSpPr>
        <p:spPr>
          <a:xfrm>
            <a:off x="2382886" y="-346426"/>
            <a:ext cx="873646" cy="8736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C018CC-C7B4-5C4D-9E5D-117A436F53D1}"/>
              </a:ext>
            </a:extLst>
          </p:cNvPr>
          <p:cNvSpPr/>
          <p:nvPr/>
        </p:nvSpPr>
        <p:spPr>
          <a:xfrm rot="1620000">
            <a:off x="3172843" y="-43972"/>
            <a:ext cx="225435" cy="34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190500-72E5-2348-B803-716D5AD14615}"/>
              </a:ext>
            </a:extLst>
          </p:cNvPr>
          <p:cNvSpPr/>
          <p:nvPr/>
        </p:nvSpPr>
        <p:spPr>
          <a:xfrm rot="21480000">
            <a:off x="2194448" y="-228837"/>
            <a:ext cx="350595" cy="330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648A11-0242-D94E-8B77-3D403B0C0FDF}"/>
                  </a:ext>
                </a:extLst>
              </p:cNvPr>
              <p:cNvSpPr txBox="1"/>
              <p:nvPr/>
            </p:nvSpPr>
            <p:spPr>
              <a:xfrm>
                <a:off x="2438653" y="106883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648A11-0242-D94E-8B77-3D403B0C0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653" y="106883"/>
                <a:ext cx="292772" cy="276999"/>
              </a:xfrm>
              <a:prstGeom prst="rect">
                <a:avLst/>
              </a:prstGeom>
              <a:blipFill>
                <a:blip r:embed="rId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099F2D-DE7B-014E-B26A-A6F49C0A12C9}"/>
                  </a:ext>
                </a:extLst>
              </p:cNvPr>
              <p:cNvSpPr txBox="1"/>
              <p:nvPr/>
            </p:nvSpPr>
            <p:spPr>
              <a:xfrm>
                <a:off x="2812146" y="171246"/>
                <a:ext cx="29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099F2D-DE7B-014E-B26A-A6F49C0A1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46" y="171246"/>
                <a:ext cx="298095" cy="276999"/>
              </a:xfrm>
              <a:prstGeom prst="rect">
                <a:avLst/>
              </a:prstGeom>
              <a:blipFill>
                <a:blip r:embed="rId4"/>
                <a:stretch>
                  <a:fillRect l="-8000" r="-4000" b="-1304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470F075-AAE4-7041-84DA-F07F1DEE9062}"/>
                  </a:ext>
                </a:extLst>
              </p:cNvPr>
              <p:cNvSpPr txBox="1"/>
              <p:nvPr/>
            </p:nvSpPr>
            <p:spPr>
              <a:xfrm>
                <a:off x="2606533" y="2791842"/>
                <a:ext cx="1452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470F075-AAE4-7041-84DA-F07F1DEE9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33" y="2791842"/>
                <a:ext cx="1452256" cy="276999"/>
              </a:xfrm>
              <a:prstGeom prst="rect">
                <a:avLst/>
              </a:prstGeom>
              <a:blipFill>
                <a:blip r:embed="rId5"/>
                <a:stretch>
                  <a:fillRect l="-4310" r="-4310" b="-3043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F8548C-8C70-914C-A08D-26C3B50E9E8A}"/>
                  </a:ext>
                </a:extLst>
              </p:cNvPr>
              <p:cNvSpPr txBox="1"/>
              <p:nvPr/>
            </p:nvSpPr>
            <p:spPr>
              <a:xfrm>
                <a:off x="2016943" y="1124591"/>
                <a:ext cx="362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IE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F8548C-8C70-914C-A08D-26C3B50E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43" y="1124591"/>
                <a:ext cx="362215" cy="276999"/>
              </a:xfrm>
              <a:prstGeom prst="rect">
                <a:avLst/>
              </a:prstGeom>
              <a:blipFill>
                <a:blip r:embed="rId8"/>
                <a:stretch>
                  <a:fillRect l="-13793" r="-6897" b="-1363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D2AF9A-4C7F-5D44-8DCD-9ECA4F0F0345}"/>
                  </a:ext>
                </a:extLst>
              </p:cNvPr>
              <p:cNvSpPr txBox="1"/>
              <p:nvPr/>
            </p:nvSpPr>
            <p:spPr>
              <a:xfrm>
                <a:off x="3104891" y="1536310"/>
                <a:ext cx="335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IE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D2AF9A-4C7F-5D44-8DCD-9ECA4F0F0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891" y="1536310"/>
                <a:ext cx="335668" cy="276999"/>
              </a:xfrm>
              <a:prstGeom prst="rect">
                <a:avLst/>
              </a:prstGeom>
              <a:blipFill>
                <a:blip r:embed="rId9"/>
                <a:stretch>
                  <a:fillRect l="-10714" b="-434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48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12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Dennis</dc:creator>
  <cp:lastModifiedBy>Daniel Dennis</cp:lastModifiedBy>
  <cp:revision>11</cp:revision>
  <dcterms:created xsi:type="dcterms:W3CDTF">2020-04-17T21:31:18Z</dcterms:created>
  <dcterms:modified xsi:type="dcterms:W3CDTF">2020-04-30T10:44:03Z</dcterms:modified>
</cp:coreProperties>
</file>