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265025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0"/>
    <p:restoredTop sz="96928"/>
  </p:normalViewPr>
  <p:slideViewPr>
    <p:cSldViewPr snapToGrid="0" snapToObjects="1">
      <p:cViewPr varScale="1">
        <p:scale>
          <a:sx n="110" d="100"/>
          <a:sy n="110" d="100"/>
        </p:scale>
        <p:origin x="224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DA84B-769B-BB42-9357-EC794B3D56E3}" type="doc">
      <dgm:prSet loTypeId="urn:microsoft.com/office/officeart/2005/8/layout/cycle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513570B2-5ECC-F143-A0D6-BF868E53388E}">
      <dgm:prSet phldrT="[Text]"/>
      <dgm:spPr>
        <a:solidFill>
          <a:srgbClr val="FF0000">
            <a:alpha val="75000"/>
          </a:srgbClr>
        </a:solidFill>
      </dgm:spPr>
      <dgm:t>
        <a:bodyPr anchor="b" anchorCtr="0"/>
        <a:lstStyle/>
        <a:p>
          <a:r>
            <a:rPr lang="en-GB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Human Hands </a:t>
          </a:r>
          <a:r>
            <a:rPr lang="en-GB" spc="0" dirty="0">
              <a:latin typeface="jsMath-cmsy10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</a:t>
          </a:r>
          <a:r>
            <a:rPr lang="en-GB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</a:t>
          </a:r>
        </a:p>
      </dgm:t>
    </dgm:pt>
    <dgm:pt modelId="{CAC4A21C-D3B4-A94D-8386-A2C432D0418A}" type="parTrans" cxnId="{4EDE8387-A575-3740-94E7-E0FB535573F3}">
      <dgm:prSet/>
      <dgm:spPr/>
      <dgm:t>
        <a:bodyPr/>
        <a:lstStyle/>
        <a:p>
          <a:endParaRPr lang="en-GB"/>
        </a:p>
      </dgm:t>
    </dgm:pt>
    <dgm:pt modelId="{C17C1858-A51F-3B40-A196-E43813AB2DE9}" type="sibTrans" cxnId="{4EDE8387-A575-3740-94E7-E0FB535573F3}">
      <dgm:prSet/>
      <dgm:spPr>
        <a:solidFill>
          <a:srgbClr val="00B050">
            <a:alpha val="75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Learns on hand scans</a:t>
          </a:r>
        </a:p>
      </dgm:t>
    </dgm:pt>
    <dgm:pt modelId="{A1580949-BC8B-DB48-94CC-9D33C3357FB6}">
      <dgm:prSet phldrT="[Text]"/>
      <dgm:spPr>
        <a:solidFill>
          <a:srgbClr val="FF0000">
            <a:alpha val="75000"/>
          </a:srgbClr>
        </a:solidFill>
      </dgm:spPr>
      <dgm:t>
        <a:bodyPr anchor="b" anchorCtr="0"/>
        <a:lstStyle/>
        <a:p>
          <a:r>
            <a:rPr lang="en-IE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MANO Model </a:t>
          </a:r>
          <a:r>
            <a:rPr lang="en-IE" dirty="0">
              <a:latin typeface="jsMath-cmsy10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T</a:t>
          </a:r>
          <a:r>
            <a:rPr lang="en-IE" baseline="-25000" dirty="0">
              <a:latin typeface="Cambria Math" panose="02040503050406030204" pitchFamily="18" charset="0"/>
              <a:ea typeface="Cambria Math" panose="02040503050406030204" pitchFamily="18" charset="0"/>
              <a:cs typeface="CMU Serif Roman" panose="02000603000000000000" pitchFamily="2" charset="0"/>
            </a:rPr>
            <a:t>S</a:t>
          </a:r>
          <a:endParaRPr lang="en-GB" spc="0" dirty="0">
            <a:latin typeface="Cambria Math" panose="02040503050406030204" pitchFamily="18" charset="0"/>
            <a:ea typeface="Cambria Math" panose="02040503050406030204" pitchFamily="18" charset="0"/>
            <a:cs typeface="CMU Serif Roman" panose="02000603000000000000" pitchFamily="2" charset="0"/>
          </a:endParaRPr>
        </a:p>
      </dgm:t>
    </dgm:pt>
    <dgm:pt modelId="{1EB16EDB-BA96-BE4B-ACBA-9F51B36E57A1}" type="parTrans" cxnId="{FD79BA5D-889F-C644-A341-CC9166FCA5CF}">
      <dgm:prSet/>
      <dgm:spPr/>
      <dgm:t>
        <a:bodyPr/>
        <a:lstStyle/>
        <a:p>
          <a:endParaRPr lang="en-GB"/>
        </a:p>
      </dgm:t>
    </dgm:pt>
    <dgm:pt modelId="{F81B1E7F-F1D1-F44D-AAEB-0015AFA000C4}" type="sibTrans" cxnId="{FD79BA5D-889F-C644-A341-CC9166FCA5CF}">
      <dgm:prSet/>
      <dgm:spPr>
        <a:solidFill>
          <a:srgbClr val="00B050">
            <a:alpha val="75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Knowledge Transfer</a:t>
          </a:r>
        </a:p>
      </dgm:t>
    </dgm:pt>
    <dgm:pt modelId="{C8A117C2-0E66-9749-8474-AA46AE5FEC17}">
      <dgm:prSet phldrT="[Text]"/>
      <dgm:spPr>
        <a:solidFill>
          <a:srgbClr val="FF0000">
            <a:alpha val="75000"/>
          </a:srgbClr>
        </a:solidFill>
      </dgm:spPr>
      <dgm:t>
        <a:bodyPr anchor="b" anchorCtr="0"/>
        <a:lstStyle/>
        <a:p>
          <a:r>
            <a:rPr lang="en-IE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V2V-Posenet Model </a:t>
          </a:r>
          <a:r>
            <a:rPr lang="en-IE" dirty="0">
              <a:latin typeface="jsMath-cmsy10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T</a:t>
          </a:r>
          <a:r>
            <a:rPr lang="en-IE" baseline="-25000" dirty="0">
              <a:latin typeface="Cambria Math" panose="02040503050406030204" pitchFamily="18" charset="0"/>
              <a:ea typeface="Cambria Math" panose="02040503050406030204" pitchFamily="18" charset="0"/>
              <a:cs typeface="CMU Serif Roman" panose="02000603000000000000" pitchFamily="2" charset="0"/>
            </a:rPr>
            <a:t>T</a:t>
          </a:r>
          <a:endParaRPr lang="en-GB" spc="0" dirty="0">
            <a:latin typeface="Cambria Math" panose="02040503050406030204" pitchFamily="18" charset="0"/>
            <a:ea typeface="Cambria Math" panose="02040503050406030204" pitchFamily="18" charset="0"/>
            <a:cs typeface="CMU Serif Roman" panose="02000603000000000000" pitchFamily="2" charset="0"/>
          </a:endParaRPr>
        </a:p>
      </dgm:t>
    </dgm:pt>
    <dgm:pt modelId="{524F075F-3E4E-F647-87D8-AECC028DA5BD}" type="parTrans" cxnId="{CCA79DB2-0B18-1A4D-989D-C4CE4438D3FE}">
      <dgm:prSet/>
      <dgm:spPr/>
      <dgm:t>
        <a:bodyPr/>
        <a:lstStyle/>
        <a:p>
          <a:endParaRPr lang="en-GB"/>
        </a:p>
      </dgm:t>
    </dgm:pt>
    <dgm:pt modelId="{0F7BAF2C-433B-594C-AA96-58EB651D8D3A}" type="sibTrans" cxnId="{CCA79DB2-0B18-1A4D-989D-C4CE4438D3FE}">
      <dgm:prSet/>
      <dgm:spPr>
        <a:solidFill>
          <a:srgbClr val="00B050">
            <a:alpha val="75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Predicts hand articulations</a:t>
          </a:r>
        </a:p>
      </dgm:t>
    </dgm:pt>
    <dgm:pt modelId="{4094B09E-94A3-EE40-8C82-45FCF197A536}" type="pres">
      <dgm:prSet presAssocID="{AB7DA84B-769B-BB42-9357-EC794B3D56E3}" presName="cycle" presStyleCnt="0">
        <dgm:presLayoutVars>
          <dgm:dir/>
          <dgm:resizeHandles val="exact"/>
        </dgm:presLayoutVars>
      </dgm:prSet>
      <dgm:spPr/>
    </dgm:pt>
    <dgm:pt modelId="{A9442053-B40D-E84B-9758-20B927299B62}" type="pres">
      <dgm:prSet presAssocID="{513570B2-5ECC-F143-A0D6-BF868E53388E}" presName="node" presStyleLbl="node1" presStyleIdx="0" presStyleCnt="3" custScaleX="84492" custScaleY="48281" custRadScaleRad="55315" custRadScaleInc="-7736">
        <dgm:presLayoutVars>
          <dgm:bulletEnabled val="1"/>
        </dgm:presLayoutVars>
      </dgm:prSet>
      <dgm:spPr>
        <a:prstGeom prst="roundRect">
          <a:avLst/>
        </a:prstGeom>
      </dgm:spPr>
    </dgm:pt>
    <dgm:pt modelId="{F2E65D0E-2624-9048-98B5-C2C227F1D113}" type="pres">
      <dgm:prSet presAssocID="{C17C1858-A51F-3B40-A196-E43813AB2DE9}" presName="sibTrans" presStyleLbl="sibTrans2D1" presStyleIdx="0" presStyleCnt="3" custScaleX="126378"/>
      <dgm:spPr/>
    </dgm:pt>
    <dgm:pt modelId="{D67E3F5E-FFE4-5540-9FF5-4E2361531514}" type="pres">
      <dgm:prSet presAssocID="{C17C1858-A51F-3B40-A196-E43813AB2DE9}" presName="connectorText" presStyleLbl="sibTrans2D1" presStyleIdx="0" presStyleCnt="3"/>
      <dgm:spPr/>
    </dgm:pt>
    <dgm:pt modelId="{EF6AF8C6-9D8C-7847-AA77-F611CBB790DE}" type="pres">
      <dgm:prSet presAssocID="{A1580949-BC8B-DB48-94CC-9D33C3357FB6}" presName="node" presStyleLbl="node1" presStyleIdx="1" presStyleCnt="3" custScaleX="84492" custScaleY="48281" custRadScaleRad="240212" custRadScaleInc="-288221">
        <dgm:presLayoutVars>
          <dgm:bulletEnabled val="1"/>
        </dgm:presLayoutVars>
      </dgm:prSet>
      <dgm:spPr>
        <a:prstGeom prst="roundRect">
          <a:avLst/>
        </a:prstGeom>
      </dgm:spPr>
    </dgm:pt>
    <dgm:pt modelId="{B541F173-B74E-7444-ADBE-C003B6DE1391}" type="pres">
      <dgm:prSet presAssocID="{F81B1E7F-F1D1-F44D-AAEB-0015AFA000C4}" presName="sibTrans" presStyleLbl="sibTrans2D1" presStyleIdx="1" presStyleCnt="3"/>
      <dgm:spPr/>
    </dgm:pt>
    <dgm:pt modelId="{E2D9C9E0-318C-3042-9735-839737AC2ADE}" type="pres">
      <dgm:prSet presAssocID="{F81B1E7F-F1D1-F44D-AAEB-0015AFA000C4}" presName="connectorText" presStyleLbl="sibTrans2D1" presStyleIdx="1" presStyleCnt="3"/>
      <dgm:spPr/>
    </dgm:pt>
    <dgm:pt modelId="{BF115BDA-864B-5343-892E-71019DEF0975}" type="pres">
      <dgm:prSet presAssocID="{C8A117C2-0E66-9749-8474-AA46AE5FEC17}" presName="node" presStyleLbl="node1" presStyleIdx="2" presStyleCnt="3" custScaleX="84492" custScaleY="48281" custRadScaleRad="233131" custRadScaleInc="286010">
        <dgm:presLayoutVars>
          <dgm:bulletEnabled val="1"/>
        </dgm:presLayoutVars>
      </dgm:prSet>
      <dgm:spPr>
        <a:prstGeom prst="roundRect">
          <a:avLst/>
        </a:prstGeom>
      </dgm:spPr>
    </dgm:pt>
    <dgm:pt modelId="{FFB7C46C-C6DD-E849-85C5-3503BEDEE1A0}" type="pres">
      <dgm:prSet presAssocID="{0F7BAF2C-433B-594C-AA96-58EB651D8D3A}" presName="sibTrans" presStyleLbl="sibTrans2D1" presStyleIdx="2" presStyleCnt="3" custScaleX="131144"/>
      <dgm:spPr/>
    </dgm:pt>
    <dgm:pt modelId="{504065D8-4BDC-5248-8462-66E1C45972B4}" type="pres">
      <dgm:prSet presAssocID="{0F7BAF2C-433B-594C-AA96-58EB651D8D3A}" presName="connectorText" presStyleLbl="sibTrans2D1" presStyleIdx="2" presStyleCnt="3"/>
      <dgm:spPr/>
    </dgm:pt>
  </dgm:ptLst>
  <dgm:cxnLst>
    <dgm:cxn modelId="{C5A6D121-DC43-A74F-8D64-7F816E4BA40D}" type="presOf" srcId="{C17C1858-A51F-3B40-A196-E43813AB2DE9}" destId="{D67E3F5E-FFE4-5540-9FF5-4E2361531514}" srcOrd="1" destOrd="0" presId="urn:microsoft.com/office/officeart/2005/8/layout/cycle2"/>
    <dgm:cxn modelId="{DD82F62D-3172-D546-8C13-04BC4FD03FE3}" type="presOf" srcId="{513570B2-5ECC-F143-A0D6-BF868E53388E}" destId="{A9442053-B40D-E84B-9758-20B927299B62}" srcOrd="0" destOrd="0" presId="urn:microsoft.com/office/officeart/2005/8/layout/cycle2"/>
    <dgm:cxn modelId="{01E5A831-3927-E144-98B8-84C968D8A1AA}" type="presOf" srcId="{A1580949-BC8B-DB48-94CC-9D33C3357FB6}" destId="{EF6AF8C6-9D8C-7847-AA77-F611CBB790DE}" srcOrd="0" destOrd="0" presId="urn:microsoft.com/office/officeart/2005/8/layout/cycle2"/>
    <dgm:cxn modelId="{FD79BA5D-889F-C644-A341-CC9166FCA5CF}" srcId="{AB7DA84B-769B-BB42-9357-EC794B3D56E3}" destId="{A1580949-BC8B-DB48-94CC-9D33C3357FB6}" srcOrd="1" destOrd="0" parTransId="{1EB16EDB-BA96-BE4B-ACBA-9F51B36E57A1}" sibTransId="{F81B1E7F-F1D1-F44D-AAEB-0015AFA000C4}"/>
    <dgm:cxn modelId="{B936AB5F-70FD-C044-9E06-C88320DD1703}" type="presOf" srcId="{C8A117C2-0E66-9749-8474-AA46AE5FEC17}" destId="{BF115BDA-864B-5343-892E-71019DEF0975}" srcOrd="0" destOrd="0" presId="urn:microsoft.com/office/officeart/2005/8/layout/cycle2"/>
    <dgm:cxn modelId="{4EDE8387-A575-3740-94E7-E0FB535573F3}" srcId="{AB7DA84B-769B-BB42-9357-EC794B3D56E3}" destId="{513570B2-5ECC-F143-A0D6-BF868E53388E}" srcOrd="0" destOrd="0" parTransId="{CAC4A21C-D3B4-A94D-8386-A2C432D0418A}" sibTransId="{C17C1858-A51F-3B40-A196-E43813AB2DE9}"/>
    <dgm:cxn modelId="{61F63B8B-2A00-5B4A-B956-AB2565F33C2F}" type="presOf" srcId="{F81B1E7F-F1D1-F44D-AAEB-0015AFA000C4}" destId="{B541F173-B74E-7444-ADBE-C003B6DE1391}" srcOrd="0" destOrd="0" presId="urn:microsoft.com/office/officeart/2005/8/layout/cycle2"/>
    <dgm:cxn modelId="{811CA692-8217-4D45-A20C-D114CACC61F5}" type="presOf" srcId="{0F7BAF2C-433B-594C-AA96-58EB651D8D3A}" destId="{FFB7C46C-C6DD-E849-85C5-3503BEDEE1A0}" srcOrd="0" destOrd="0" presId="urn:microsoft.com/office/officeart/2005/8/layout/cycle2"/>
    <dgm:cxn modelId="{2D5E399D-6170-7747-AEFE-BAB65230A614}" type="presOf" srcId="{F81B1E7F-F1D1-F44D-AAEB-0015AFA000C4}" destId="{E2D9C9E0-318C-3042-9735-839737AC2ADE}" srcOrd="1" destOrd="0" presId="urn:microsoft.com/office/officeart/2005/8/layout/cycle2"/>
    <dgm:cxn modelId="{0AE556B0-44EE-CE43-8052-90713D75CDCD}" type="presOf" srcId="{C17C1858-A51F-3B40-A196-E43813AB2DE9}" destId="{F2E65D0E-2624-9048-98B5-C2C227F1D113}" srcOrd="0" destOrd="0" presId="urn:microsoft.com/office/officeart/2005/8/layout/cycle2"/>
    <dgm:cxn modelId="{CCA79DB2-0B18-1A4D-989D-C4CE4438D3FE}" srcId="{AB7DA84B-769B-BB42-9357-EC794B3D56E3}" destId="{C8A117C2-0E66-9749-8474-AA46AE5FEC17}" srcOrd="2" destOrd="0" parTransId="{524F075F-3E4E-F647-87D8-AECC028DA5BD}" sibTransId="{0F7BAF2C-433B-594C-AA96-58EB651D8D3A}"/>
    <dgm:cxn modelId="{E9D78FD9-5D72-B444-AE61-1C9012FABFC9}" type="presOf" srcId="{AB7DA84B-769B-BB42-9357-EC794B3D56E3}" destId="{4094B09E-94A3-EE40-8C82-45FCF197A536}" srcOrd="0" destOrd="0" presId="urn:microsoft.com/office/officeart/2005/8/layout/cycle2"/>
    <dgm:cxn modelId="{31D080FD-8FA4-1D44-9042-97AAA77BD395}" type="presOf" srcId="{0F7BAF2C-433B-594C-AA96-58EB651D8D3A}" destId="{504065D8-4BDC-5248-8462-66E1C45972B4}" srcOrd="1" destOrd="0" presId="urn:microsoft.com/office/officeart/2005/8/layout/cycle2"/>
    <dgm:cxn modelId="{C08B8D3E-6B03-DA45-A16D-83A6554BFB6A}" type="presParOf" srcId="{4094B09E-94A3-EE40-8C82-45FCF197A536}" destId="{A9442053-B40D-E84B-9758-20B927299B62}" srcOrd="0" destOrd="0" presId="urn:microsoft.com/office/officeart/2005/8/layout/cycle2"/>
    <dgm:cxn modelId="{761D6DF2-D93C-104E-91CF-15636A664906}" type="presParOf" srcId="{4094B09E-94A3-EE40-8C82-45FCF197A536}" destId="{F2E65D0E-2624-9048-98B5-C2C227F1D113}" srcOrd="1" destOrd="0" presId="urn:microsoft.com/office/officeart/2005/8/layout/cycle2"/>
    <dgm:cxn modelId="{DF83725C-3BB2-6245-82CB-5EE21880DA4A}" type="presParOf" srcId="{F2E65D0E-2624-9048-98B5-C2C227F1D113}" destId="{D67E3F5E-FFE4-5540-9FF5-4E2361531514}" srcOrd="0" destOrd="0" presId="urn:microsoft.com/office/officeart/2005/8/layout/cycle2"/>
    <dgm:cxn modelId="{CF8D9F38-9CCC-A240-8FA9-119058380A2C}" type="presParOf" srcId="{4094B09E-94A3-EE40-8C82-45FCF197A536}" destId="{EF6AF8C6-9D8C-7847-AA77-F611CBB790DE}" srcOrd="2" destOrd="0" presId="urn:microsoft.com/office/officeart/2005/8/layout/cycle2"/>
    <dgm:cxn modelId="{F1712CC1-4AB7-9242-911C-192694A8245D}" type="presParOf" srcId="{4094B09E-94A3-EE40-8C82-45FCF197A536}" destId="{B541F173-B74E-7444-ADBE-C003B6DE1391}" srcOrd="3" destOrd="0" presId="urn:microsoft.com/office/officeart/2005/8/layout/cycle2"/>
    <dgm:cxn modelId="{4EB4CDCC-2DAE-A947-90E1-5D09C7CEB605}" type="presParOf" srcId="{B541F173-B74E-7444-ADBE-C003B6DE1391}" destId="{E2D9C9E0-318C-3042-9735-839737AC2ADE}" srcOrd="0" destOrd="0" presId="urn:microsoft.com/office/officeart/2005/8/layout/cycle2"/>
    <dgm:cxn modelId="{CE899697-6649-3241-9C12-3A07673254D9}" type="presParOf" srcId="{4094B09E-94A3-EE40-8C82-45FCF197A536}" destId="{BF115BDA-864B-5343-892E-71019DEF0975}" srcOrd="4" destOrd="0" presId="urn:microsoft.com/office/officeart/2005/8/layout/cycle2"/>
    <dgm:cxn modelId="{50C22862-8B39-3D4C-B6E0-FDB497315E66}" type="presParOf" srcId="{4094B09E-94A3-EE40-8C82-45FCF197A536}" destId="{FFB7C46C-C6DD-E849-85C5-3503BEDEE1A0}" srcOrd="5" destOrd="0" presId="urn:microsoft.com/office/officeart/2005/8/layout/cycle2"/>
    <dgm:cxn modelId="{A307E1DC-9A10-1A41-97C8-C65B00AFE86A}" type="presParOf" srcId="{FFB7C46C-C6DD-E849-85C5-3503BEDEE1A0}" destId="{504065D8-4BDC-5248-8462-66E1C45972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42053-B40D-E84B-9758-20B927299B62}">
      <dsp:nvSpPr>
        <dsp:cNvPr id="0" name=""/>
        <dsp:cNvSpPr/>
      </dsp:nvSpPr>
      <dsp:spPr>
        <a:xfrm>
          <a:off x="4835999" y="2316165"/>
          <a:ext cx="2519987" cy="1439988"/>
        </a:xfrm>
        <a:prstGeom prst="roundRect">
          <a:avLst/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Human Hands </a:t>
          </a:r>
          <a:r>
            <a:rPr lang="en-GB" sz="3000" kern="1200" spc="0" dirty="0">
              <a:latin typeface="jsMath-cmsy10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</a:t>
          </a:r>
          <a:r>
            <a:rPr lang="en-GB" sz="3000" kern="1200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</a:t>
          </a:r>
        </a:p>
      </dsp:txBody>
      <dsp:txXfrm>
        <a:off x="4906293" y="2386459"/>
        <a:ext cx="2379399" cy="1299400"/>
      </dsp:txXfrm>
    </dsp:sp>
    <dsp:sp modelId="{F2E65D0E-2624-9048-98B5-C2C227F1D113}">
      <dsp:nvSpPr>
        <dsp:cNvPr id="0" name=""/>
        <dsp:cNvSpPr/>
      </dsp:nvSpPr>
      <dsp:spPr>
        <a:xfrm rot="12335499">
          <a:off x="2642968" y="1395649"/>
          <a:ext cx="2157189" cy="1006599"/>
        </a:xfrm>
        <a:prstGeom prst="rightArrow">
          <a:avLst>
            <a:gd name="adj1" fmla="val 60000"/>
            <a:gd name="adj2" fmla="val 50000"/>
          </a:avLst>
        </a:prstGeom>
        <a:solidFill>
          <a:srgbClr val="00B050">
            <a:alpha val="75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Learns on hand scans</a:t>
          </a:r>
        </a:p>
      </dsp:txBody>
      <dsp:txXfrm rot="10800000">
        <a:off x="2930135" y="1662190"/>
        <a:ext cx="1855209" cy="603959"/>
      </dsp:txXfrm>
    </dsp:sp>
    <dsp:sp modelId="{EF6AF8C6-9D8C-7847-AA77-F611CBB790DE}">
      <dsp:nvSpPr>
        <dsp:cNvPr id="0" name=""/>
        <dsp:cNvSpPr/>
      </dsp:nvSpPr>
      <dsp:spPr>
        <a:xfrm>
          <a:off x="0" y="9"/>
          <a:ext cx="2519987" cy="1439988"/>
        </a:xfrm>
        <a:prstGeom prst="roundRect">
          <a:avLst/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MANO Model </a:t>
          </a:r>
          <a:r>
            <a:rPr lang="en-IE" sz="3000" kern="1200" dirty="0">
              <a:latin typeface="jsMath-cmsy10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T</a:t>
          </a:r>
          <a:r>
            <a:rPr lang="en-IE" sz="3000" kern="1200" baseline="-25000" dirty="0">
              <a:latin typeface="Cambria Math" panose="02040503050406030204" pitchFamily="18" charset="0"/>
              <a:ea typeface="Cambria Math" panose="02040503050406030204" pitchFamily="18" charset="0"/>
              <a:cs typeface="CMU Serif Roman" panose="02000603000000000000" pitchFamily="2" charset="0"/>
            </a:rPr>
            <a:t>S</a:t>
          </a:r>
          <a:endParaRPr lang="en-GB" sz="3000" kern="1200" spc="0" dirty="0">
            <a:latin typeface="Cambria Math" panose="02040503050406030204" pitchFamily="18" charset="0"/>
            <a:ea typeface="Cambria Math" panose="02040503050406030204" pitchFamily="18" charset="0"/>
            <a:cs typeface="CMU Serif Roman" panose="02000603000000000000" pitchFamily="2" charset="0"/>
          </a:endParaRPr>
        </a:p>
      </dsp:txBody>
      <dsp:txXfrm>
        <a:off x="70294" y="70303"/>
        <a:ext cx="2379399" cy="1299400"/>
      </dsp:txXfrm>
    </dsp:sp>
    <dsp:sp modelId="{B541F173-B74E-7444-ADBE-C003B6DE1391}">
      <dsp:nvSpPr>
        <dsp:cNvPr id="0" name=""/>
        <dsp:cNvSpPr/>
      </dsp:nvSpPr>
      <dsp:spPr>
        <a:xfrm rot="21599997">
          <a:off x="4093428" y="216699"/>
          <a:ext cx="3790563" cy="1006599"/>
        </a:xfrm>
        <a:prstGeom prst="rightArrow">
          <a:avLst>
            <a:gd name="adj1" fmla="val 60000"/>
            <a:gd name="adj2" fmla="val 50000"/>
          </a:avLst>
        </a:prstGeom>
        <a:solidFill>
          <a:srgbClr val="00B050">
            <a:alpha val="75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Knowledge Transfer</a:t>
          </a:r>
        </a:p>
      </dsp:txBody>
      <dsp:txXfrm>
        <a:off x="4093428" y="418019"/>
        <a:ext cx="3488583" cy="603959"/>
      </dsp:txXfrm>
    </dsp:sp>
    <dsp:sp modelId="{BF115BDA-864B-5343-892E-71019DEF0975}">
      <dsp:nvSpPr>
        <dsp:cNvPr id="0" name=""/>
        <dsp:cNvSpPr/>
      </dsp:nvSpPr>
      <dsp:spPr>
        <a:xfrm>
          <a:off x="9671993" y="0"/>
          <a:ext cx="2519987" cy="1439988"/>
        </a:xfrm>
        <a:prstGeom prst="roundRect">
          <a:avLst/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V2V-Posenet Model </a:t>
          </a:r>
          <a:r>
            <a:rPr lang="en-IE" sz="3000" kern="1200" dirty="0">
              <a:latin typeface="jsMath-cmsy10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T</a:t>
          </a:r>
          <a:r>
            <a:rPr lang="en-IE" sz="3000" kern="1200" baseline="-25000" dirty="0">
              <a:latin typeface="Cambria Math" panose="02040503050406030204" pitchFamily="18" charset="0"/>
              <a:ea typeface="Cambria Math" panose="02040503050406030204" pitchFamily="18" charset="0"/>
              <a:cs typeface="CMU Serif Roman" panose="02000603000000000000" pitchFamily="2" charset="0"/>
            </a:rPr>
            <a:t>T</a:t>
          </a:r>
          <a:endParaRPr lang="en-GB" sz="3000" kern="1200" spc="0" dirty="0">
            <a:latin typeface="Cambria Math" panose="02040503050406030204" pitchFamily="18" charset="0"/>
            <a:ea typeface="Cambria Math" panose="02040503050406030204" pitchFamily="18" charset="0"/>
            <a:cs typeface="CMU Serif Roman" panose="02000603000000000000" pitchFamily="2" charset="0"/>
          </a:endParaRPr>
        </a:p>
      </dsp:txBody>
      <dsp:txXfrm>
        <a:off x="9742287" y="70294"/>
        <a:ext cx="2379399" cy="1299400"/>
      </dsp:txXfrm>
    </dsp:sp>
    <dsp:sp modelId="{FFB7C46C-C6DD-E849-85C5-3503BEDEE1A0}">
      <dsp:nvSpPr>
        <dsp:cNvPr id="0" name=""/>
        <dsp:cNvSpPr/>
      </dsp:nvSpPr>
      <dsp:spPr>
        <a:xfrm rot="9264494">
          <a:off x="7438288" y="1353909"/>
          <a:ext cx="2238543" cy="1006599"/>
        </a:xfrm>
        <a:prstGeom prst="rightArrow">
          <a:avLst>
            <a:gd name="adj1" fmla="val 60000"/>
            <a:gd name="adj2" fmla="val 50000"/>
          </a:avLst>
        </a:prstGeom>
        <a:solidFill>
          <a:srgbClr val="00B050">
            <a:alpha val="75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spc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Predicts hand articulations</a:t>
          </a:r>
        </a:p>
      </dsp:txBody>
      <dsp:txXfrm rot="10800000">
        <a:off x="7725455" y="1490008"/>
        <a:ext cx="1936563" cy="603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28" y="624574"/>
            <a:ext cx="9198769" cy="1328655"/>
          </a:xfrm>
        </p:spPr>
        <p:txBody>
          <a:bodyPr anchor="b"/>
          <a:lstStyle>
            <a:lvl1pPr algn="ctr">
              <a:defRPr sz="33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128" y="2004467"/>
            <a:ext cx="9198769" cy="921401"/>
          </a:xfrm>
        </p:spPr>
        <p:txBody>
          <a:bodyPr/>
          <a:lstStyle>
            <a:lvl1pPr marL="0" indent="0" algn="ctr">
              <a:buNone/>
              <a:defRPr sz="1336"/>
            </a:lvl1pPr>
            <a:lvl2pPr marL="254432" indent="0" algn="ctr">
              <a:buNone/>
              <a:defRPr sz="1113"/>
            </a:lvl2pPr>
            <a:lvl3pPr marL="508864" indent="0" algn="ctr">
              <a:buNone/>
              <a:defRPr sz="1002"/>
            </a:lvl3pPr>
            <a:lvl4pPr marL="763295" indent="0" algn="ctr">
              <a:buNone/>
              <a:defRPr sz="890"/>
            </a:lvl4pPr>
            <a:lvl5pPr marL="1017727" indent="0" algn="ctr">
              <a:buNone/>
              <a:defRPr sz="890"/>
            </a:lvl5pPr>
            <a:lvl6pPr marL="1272159" indent="0" algn="ctr">
              <a:buNone/>
              <a:defRPr sz="890"/>
            </a:lvl6pPr>
            <a:lvl7pPr marL="1526591" indent="0" algn="ctr">
              <a:buNone/>
              <a:defRPr sz="890"/>
            </a:lvl7pPr>
            <a:lvl8pPr marL="1781023" indent="0" algn="ctr">
              <a:buNone/>
              <a:defRPr sz="890"/>
            </a:lvl8pPr>
            <a:lvl9pPr marL="2035454" indent="0" algn="ctr">
              <a:buNone/>
              <a:defRPr sz="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3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7159" y="203185"/>
            <a:ext cx="2644646" cy="32341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3221" y="203185"/>
            <a:ext cx="7780625" cy="32341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048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9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32" y="951438"/>
            <a:ext cx="10578584" cy="1587495"/>
          </a:xfrm>
        </p:spPr>
        <p:txBody>
          <a:bodyPr anchor="b"/>
          <a:lstStyle>
            <a:lvl1pPr>
              <a:defRPr sz="33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832" y="2553952"/>
            <a:ext cx="10578584" cy="834826"/>
          </a:xfrm>
        </p:spPr>
        <p:txBody>
          <a:bodyPr/>
          <a:lstStyle>
            <a:lvl1pPr marL="0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1pPr>
            <a:lvl2pPr marL="254432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2pPr>
            <a:lvl3pPr marL="508864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29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772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2159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65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81023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5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3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3220" y="1015927"/>
            <a:ext cx="5212636" cy="24214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169" y="1015927"/>
            <a:ext cx="5212636" cy="24214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027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18" y="203186"/>
            <a:ext cx="10578584" cy="737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818" y="935536"/>
            <a:ext cx="5188680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4818" y="1394028"/>
            <a:ext cx="5188680" cy="20504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9169" y="935536"/>
            <a:ext cx="5214233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9169" y="1394028"/>
            <a:ext cx="5214233" cy="20504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94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0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2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19" y="254423"/>
            <a:ext cx="3955789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233" y="549484"/>
            <a:ext cx="6209169" cy="2712082"/>
          </a:xfrm>
        </p:spPr>
        <p:txBody>
          <a:bodyPr/>
          <a:lstStyle>
            <a:lvl1pPr>
              <a:defRPr sz="1781"/>
            </a:lvl1pPr>
            <a:lvl2pPr>
              <a:defRPr sz="1558"/>
            </a:lvl2pPr>
            <a:lvl3pPr>
              <a:defRPr sz="1336"/>
            </a:lvl3pPr>
            <a:lvl4pPr>
              <a:defRPr sz="1113"/>
            </a:lvl4pPr>
            <a:lvl5pPr>
              <a:defRPr sz="1113"/>
            </a:lvl5pPr>
            <a:lvl6pPr>
              <a:defRPr sz="1113"/>
            </a:lvl6pPr>
            <a:lvl7pPr>
              <a:defRPr sz="1113"/>
            </a:lvl7pPr>
            <a:lvl8pPr>
              <a:defRPr sz="1113"/>
            </a:lvl8pPr>
            <a:lvl9pPr>
              <a:defRPr sz="111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819" y="1144905"/>
            <a:ext cx="3955789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474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19" y="254423"/>
            <a:ext cx="3955789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4233" y="549484"/>
            <a:ext cx="6209169" cy="2712082"/>
          </a:xfrm>
        </p:spPr>
        <p:txBody>
          <a:bodyPr anchor="t"/>
          <a:lstStyle>
            <a:lvl1pPr marL="0" indent="0">
              <a:buNone/>
              <a:defRPr sz="1781"/>
            </a:lvl1pPr>
            <a:lvl2pPr marL="254432" indent="0">
              <a:buNone/>
              <a:defRPr sz="1558"/>
            </a:lvl2pPr>
            <a:lvl3pPr marL="508864" indent="0">
              <a:buNone/>
              <a:defRPr sz="1336"/>
            </a:lvl3pPr>
            <a:lvl4pPr marL="763295" indent="0">
              <a:buNone/>
              <a:defRPr sz="1113"/>
            </a:lvl4pPr>
            <a:lvl5pPr marL="1017727" indent="0">
              <a:buNone/>
              <a:defRPr sz="1113"/>
            </a:lvl5pPr>
            <a:lvl6pPr marL="1272159" indent="0">
              <a:buNone/>
              <a:defRPr sz="1113"/>
            </a:lvl6pPr>
            <a:lvl7pPr marL="1526591" indent="0">
              <a:buNone/>
              <a:defRPr sz="1113"/>
            </a:lvl7pPr>
            <a:lvl8pPr marL="1781023" indent="0">
              <a:buNone/>
              <a:defRPr sz="1113"/>
            </a:lvl8pPr>
            <a:lvl9pPr marL="2035454" indent="0">
              <a:buNone/>
              <a:defRPr sz="111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819" y="1144905"/>
            <a:ext cx="3955789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859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3221" y="203186"/>
            <a:ext cx="10578584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221" y="1015927"/>
            <a:ext cx="10578584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220" y="3537191"/>
            <a:ext cx="2759631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F485-DC85-B34E-99E9-34A098CDEC6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2790" y="3537191"/>
            <a:ext cx="4139446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2174" y="3537191"/>
            <a:ext cx="2759631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50DE-BC90-844B-94ED-C93CDD1859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32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08864" rtl="0" eaLnBrk="1" latinLnBrk="0" hangingPunct="1">
        <a:lnSpc>
          <a:spcPct val="90000"/>
        </a:lnSpc>
        <a:spcBef>
          <a:spcPct val="0"/>
        </a:spcBef>
        <a:buNone/>
        <a:defRPr sz="2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16" indent="-127216" algn="l" defTabSz="50886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1pPr>
      <a:lvl2pPr marL="381648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3608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90511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4943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375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3807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8239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267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432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886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295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7727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2159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6591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1023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545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1DF3-2E1C-DC46-B5B3-2E040F0FD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F1BDA-A1E7-274A-A827-ABA91E95D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208F2A-1CBE-4E43-AB5E-E5425DE77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988538"/>
              </p:ext>
            </p:extLst>
          </p:nvPr>
        </p:nvGraphicFramePr>
        <p:xfrm>
          <a:off x="36000" y="360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33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 Roman</vt:lpstr>
      <vt:lpstr>jsMath-cmsy10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15</cp:revision>
  <dcterms:created xsi:type="dcterms:W3CDTF">2020-04-02T09:55:11Z</dcterms:created>
  <dcterms:modified xsi:type="dcterms:W3CDTF">2020-04-28T14:40:04Z</dcterms:modified>
</cp:coreProperties>
</file>