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1198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6928"/>
  </p:normalViewPr>
  <p:slideViewPr>
    <p:cSldViewPr snapToGrid="0" snapToObjects="1">
      <p:cViewPr>
        <p:scale>
          <a:sx n="359" d="100"/>
          <a:sy n="359" d="100"/>
        </p:scale>
        <p:origin x="-2456" y="-4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001553"/>
            <a:ext cx="5201841" cy="213060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214319"/>
            <a:ext cx="4589860" cy="1477538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03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792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25823"/>
            <a:ext cx="1319585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25823"/>
            <a:ext cx="3882256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92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723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525705"/>
            <a:ext cx="5278339" cy="2545672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095460"/>
            <a:ext cx="5278339" cy="133870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406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629117"/>
            <a:ext cx="2600921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629117"/>
            <a:ext cx="2600921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21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25825"/>
            <a:ext cx="5278339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500205"/>
            <a:ext cx="2588967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235432"/>
            <a:ext cx="2588967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500205"/>
            <a:ext cx="2601718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235432"/>
            <a:ext cx="2601718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7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84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15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881141"/>
            <a:ext cx="3098155" cy="434903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876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881141"/>
            <a:ext cx="3098155" cy="434903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8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25825"/>
            <a:ext cx="52783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629117"/>
            <a:ext cx="52783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7441-1CE6-CA47-94CC-5E49CF01B9A9}" type="datetimeFigureOut">
              <a:rPr lang="en-IE" smtClean="0"/>
              <a:t>22/04/2020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672162"/>
            <a:ext cx="206543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058E-3270-4E49-8848-8E0424243D3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9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3DDC77-3423-2F4E-A255-878B179B2B00}"/>
              </a:ext>
            </a:extLst>
          </p:cNvPr>
          <p:cNvCxnSpPr>
            <a:cxnSpLocks/>
          </p:cNvCxnSpPr>
          <p:nvPr/>
        </p:nvCxnSpPr>
        <p:spPr>
          <a:xfrm flipV="1">
            <a:off x="495266" y="234167"/>
            <a:ext cx="0" cy="54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FEFBBA-5251-DE4D-A568-F4EEC58D614F}"/>
              </a:ext>
            </a:extLst>
          </p:cNvPr>
          <p:cNvCxnSpPr>
            <a:cxnSpLocks/>
          </p:cNvCxnSpPr>
          <p:nvPr/>
        </p:nvCxnSpPr>
        <p:spPr>
          <a:xfrm>
            <a:off x="495266" y="5634167"/>
            <a:ext cx="54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C4C6EF4-5193-7F4E-B73F-B53697A5DAC5}"/>
              </a:ext>
            </a:extLst>
          </p:cNvPr>
          <p:cNvSpPr/>
          <p:nvPr/>
        </p:nvSpPr>
        <p:spPr>
          <a:xfrm>
            <a:off x="1376568" y="108880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665FD6-2CAB-F14A-A0FF-DB242B11F99C}"/>
              </a:ext>
            </a:extLst>
          </p:cNvPr>
          <p:cNvSpPr/>
          <p:nvPr/>
        </p:nvSpPr>
        <p:spPr>
          <a:xfrm>
            <a:off x="1928463" y="3797970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75D2F5-DBCC-4348-A741-2668B3612B46}"/>
              </a:ext>
            </a:extLst>
          </p:cNvPr>
          <p:cNvSpPr/>
          <p:nvPr/>
        </p:nvSpPr>
        <p:spPr>
          <a:xfrm>
            <a:off x="5099271" y="174870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666BCC-D5B1-314A-AA4A-86592B42B838}"/>
              </a:ext>
            </a:extLst>
          </p:cNvPr>
          <p:cNvSpPr/>
          <p:nvPr/>
        </p:nvSpPr>
        <p:spPr>
          <a:xfrm>
            <a:off x="2053263" y="4195987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AA6E4E-9CC0-B444-BC14-40CA1D1C112C}"/>
              </a:ext>
            </a:extLst>
          </p:cNvPr>
          <p:cNvSpPr/>
          <p:nvPr/>
        </p:nvSpPr>
        <p:spPr>
          <a:xfrm>
            <a:off x="2463571" y="3857156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C5C537-CBCD-494B-B288-1CA8F1DA626B}"/>
              </a:ext>
            </a:extLst>
          </p:cNvPr>
          <p:cNvSpPr/>
          <p:nvPr/>
        </p:nvSpPr>
        <p:spPr>
          <a:xfrm>
            <a:off x="2437451" y="4157518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E42F8C-6037-7649-B8C4-DBAAB96E3FB0}"/>
              </a:ext>
            </a:extLst>
          </p:cNvPr>
          <p:cNvSpPr/>
          <p:nvPr/>
        </p:nvSpPr>
        <p:spPr>
          <a:xfrm>
            <a:off x="1748463" y="4550837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5E453-F165-9B45-A6A6-2AC7E619E4E2}"/>
              </a:ext>
            </a:extLst>
          </p:cNvPr>
          <p:cNvSpPr/>
          <p:nvPr/>
        </p:nvSpPr>
        <p:spPr>
          <a:xfrm>
            <a:off x="2925266" y="4462062"/>
            <a:ext cx="180000" cy="180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F4C8F3-C4D8-4B4C-BC0B-27157A499510}"/>
              </a:ext>
            </a:extLst>
          </p:cNvPr>
          <p:cNvSpPr/>
          <p:nvPr/>
        </p:nvSpPr>
        <p:spPr>
          <a:xfrm>
            <a:off x="1684329" y="1032350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9ADDE4-2E39-5F42-8FD4-D0213DC098E7}"/>
              </a:ext>
            </a:extLst>
          </p:cNvPr>
          <p:cNvSpPr/>
          <p:nvPr/>
        </p:nvSpPr>
        <p:spPr>
          <a:xfrm>
            <a:off x="1681368" y="139360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8FC189-7944-234D-A2AF-140CE56EAAB3}"/>
              </a:ext>
            </a:extLst>
          </p:cNvPr>
          <p:cNvSpPr/>
          <p:nvPr/>
        </p:nvSpPr>
        <p:spPr>
          <a:xfrm>
            <a:off x="1579020" y="176080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ED0525-AA45-E243-AED7-0F8397DD16D7}"/>
              </a:ext>
            </a:extLst>
          </p:cNvPr>
          <p:cNvSpPr/>
          <p:nvPr/>
        </p:nvSpPr>
        <p:spPr>
          <a:xfrm>
            <a:off x="2018463" y="152947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18232B-E00A-2348-AACF-1299772022EC}"/>
              </a:ext>
            </a:extLst>
          </p:cNvPr>
          <p:cNvSpPr/>
          <p:nvPr/>
        </p:nvSpPr>
        <p:spPr>
          <a:xfrm>
            <a:off x="2143263" y="1199099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667B00-A68F-6A4E-9828-1D881BCB34BB}"/>
              </a:ext>
            </a:extLst>
          </p:cNvPr>
          <p:cNvSpPr/>
          <p:nvPr/>
        </p:nvSpPr>
        <p:spPr>
          <a:xfrm>
            <a:off x="4363900" y="19871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C8212B-CAFA-7C44-AA28-52208E0D9F7F}"/>
              </a:ext>
            </a:extLst>
          </p:cNvPr>
          <p:cNvSpPr/>
          <p:nvPr/>
        </p:nvSpPr>
        <p:spPr>
          <a:xfrm>
            <a:off x="5071671" y="228529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B2EC0D-60C8-594E-B6A0-B4727C83EC0B}"/>
              </a:ext>
            </a:extLst>
          </p:cNvPr>
          <p:cNvSpPr/>
          <p:nvPr/>
        </p:nvSpPr>
        <p:spPr>
          <a:xfrm>
            <a:off x="4778679" y="201748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B91EB4-BE92-3A4F-B515-A811D0DD9AB6}"/>
              </a:ext>
            </a:extLst>
          </p:cNvPr>
          <p:cNvSpPr/>
          <p:nvPr/>
        </p:nvSpPr>
        <p:spPr>
          <a:xfrm>
            <a:off x="5184870" y="273188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141B7A-56F7-0C45-B1E8-AF4AC3D71D59}"/>
              </a:ext>
            </a:extLst>
          </p:cNvPr>
          <p:cNvSpPr/>
          <p:nvPr/>
        </p:nvSpPr>
        <p:spPr>
          <a:xfrm>
            <a:off x="4675995" y="156865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B46230-1AC1-8245-AB06-2F167F47DCE1}"/>
              </a:ext>
            </a:extLst>
          </p:cNvPr>
          <p:cNvSpPr/>
          <p:nvPr/>
        </p:nvSpPr>
        <p:spPr>
          <a:xfrm>
            <a:off x="4635432" y="25233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E9B1786-5E33-8547-9DE2-854B130624D7}"/>
              </a:ext>
            </a:extLst>
          </p:cNvPr>
          <p:cNvSpPr/>
          <p:nvPr/>
        </p:nvSpPr>
        <p:spPr>
          <a:xfrm>
            <a:off x="728497" y="2559023"/>
            <a:ext cx="2370333" cy="1068790"/>
          </a:xfrm>
          <a:custGeom>
            <a:avLst/>
            <a:gdLst>
              <a:gd name="connsiteX0" fmla="*/ 0 w 2361460"/>
              <a:gd name="connsiteY0" fmla="*/ 1100831 h 1100831"/>
              <a:gd name="connsiteX1" fmla="*/ 648070 w 2361460"/>
              <a:gd name="connsiteY1" fmla="*/ 292963 h 1100831"/>
              <a:gd name="connsiteX2" fmla="*/ 2361460 w 2361460"/>
              <a:gd name="connsiteY2" fmla="*/ 0 h 110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1460" h="1100831">
                <a:moveTo>
                  <a:pt x="0" y="1100831"/>
                </a:moveTo>
                <a:cubicBezTo>
                  <a:pt x="127246" y="788633"/>
                  <a:pt x="254493" y="476435"/>
                  <a:pt x="648070" y="292963"/>
                </a:cubicBezTo>
                <a:cubicBezTo>
                  <a:pt x="1041647" y="109491"/>
                  <a:pt x="1701553" y="54745"/>
                  <a:pt x="2361460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3F04C05-05DE-5349-85DC-7EC30C00FE60}"/>
              </a:ext>
            </a:extLst>
          </p:cNvPr>
          <p:cNvSpPr/>
          <p:nvPr/>
        </p:nvSpPr>
        <p:spPr>
          <a:xfrm>
            <a:off x="3098831" y="552671"/>
            <a:ext cx="1145225" cy="2006353"/>
          </a:xfrm>
          <a:custGeom>
            <a:avLst/>
            <a:gdLst>
              <a:gd name="connsiteX0" fmla="*/ 1145219 w 1145219"/>
              <a:gd name="connsiteY0" fmla="*/ 0 h 2201662"/>
              <a:gd name="connsiteX1" fmla="*/ 674703 w 1145219"/>
              <a:gd name="connsiteY1" fmla="*/ 1260629 h 2201662"/>
              <a:gd name="connsiteX2" fmla="*/ 0 w 1145219"/>
              <a:gd name="connsiteY2" fmla="*/ 2201662 h 220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5219" h="2201662">
                <a:moveTo>
                  <a:pt x="1145219" y="0"/>
                </a:moveTo>
                <a:cubicBezTo>
                  <a:pt x="1005396" y="446842"/>
                  <a:pt x="865573" y="893685"/>
                  <a:pt x="674703" y="1260629"/>
                </a:cubicBezTo>
                <a:cubicBezTo>
                  <a:pt x="483833" y="1627573"/>
                  <a:pt x="112450" y="2037425"/>
                  <a:pt x="0" y="2201662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18A540C-7164-1445-B72E-476B2E6906A3}"/>
              </a:ext>
            </a:extLst>
          </p:cNvPr>
          <p:cNvSpPr/>
          <p:nvPr/>
        </p:nvSpPr>
        <p:spPr>
          <a:xfrm>
            <a:off x="3098829" y="2554076"/>
            <a:ext cx="2530142" cy="2094671"/>
          </a:xfrm>
          <a:custGeom>
            <a:avLst/>
            <a:gdLst>
              <a:gd name="connsiteX0" fmla="*/ 2530136 w 2530136"/>
              <a:gd name="connsiteY0" fmla="*/ 2112885 h 2112885"/>
              <a:gd name="connsiteX1" fmla="*/ 745724 w 2530136"/>
              <a:gd name="connsiteY1" fmla="*/ 1411550 h 2112885"/>
              <a:gd name="connsiteX2" fmla="*/ 0 w 2530136"/>
              <a:gd name="connsiteY2" fmla="*/ 0 h 21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136" h="2112885">
                <a:moveTo>
                  <a:pt x="2530136" y="2112885"/>
                </a:moveTo>
                <a:cubicBezTo>
                  <a:pt x="1848774" y="1938291"/>
                  <a:pt x="1167413" y="1763697"/>
                  <a:pt x="745724" y="1411550"/>
                </a:cubicBezTo>
                <a:cubicBezTo>
                  <a:pt x="324035" y="1059403"/>
                  <a:pt x="108012" y="22786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04008A-9FA4-C543-A7BB-A1C233AFCF4C}"/>
                  </a:ext>
                </a:extLst>
              </p:cNvPr>
              <p:cNvSpPr txBox="1"/>
              <p:nvPr/>
            </p:nvSpPr>
            <p:spPr>
              <a:xfrm>
                <a:off x="123987" y="33419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04008A-9FA4-C543-A7BB-A1C233AFC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7" y="334199"/>
                <a:ext cx="281423" cy="276999"/>
              </a:xfrm>
              <a:prstGeom prst="rect">
                <a:avLst/>
              </a:prstGeom>
              <a:blipFill>
                <a:blip r:embed="rId2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9320B3-506B-6E4A-BD79-E1959B2A4394}"/>
                  </a:ext>
                </a:extLst>
              </p:cNvPr>
              <p:cNvSpPr txBox="1"/>
              <p:nvPr/>
            </p:nvSpPr>
            <p:spPr>
              <a:xfrm>
                <a:off x="5431673" y="566340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9320B3-506B-6E4A-BD79-E1959B2A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673" y="5663406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9091" r="-4545" b="-86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ABC2B52A-6FC5-8849-AE36-B39500DA36C6}"/>
              </a:ext>
            </a:extLst>
          </p:cNvPr>
          <p:cNvSpPr/>
          <p:nvPr/>
        </p:nvSpPr>
        <p:spPr>
          <a:xfrm>
            <a:off x="5312344" y="450045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F8397-9DE7-FE41-B2A6-5B9F6FAF136E}"/>
              </a:ext>
            </a:extLst>
          </p:cNvPr>
          <p:cNvSpPr txBox="1"/>
          <p:nvPr/>
        </p:nvSpPr>
        <p:spPr>
          <a:xfrm>
            <a:off x="5279271" y="4462062"/>
            <a:ext cx="213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961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Dennis</dc:creator>
  <cp:lastModifiedBy>Daniel Dennis</cp:lastModifiedBy>
  <cp:revision>6</cp:revision>
  <dcterms:created xsi:type="dcterms:W3CDTF">2020-04-22T17:40:04Z</dcterms:created>
  <dcterms:modified xsi:type="dcterms:W3CDTF">2020-04-22T18:20:32Z</dcterms:modified>
</cp:coreProperties>
</file>