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118792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9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83DEE-30D8-EF4E-8EF4-708C24BDCFAE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7E7D7362-55B5-AD4A-BF29-4043FCDF6D1E}">
      <dgm:prSet custT="1"/>
      <dgm:spPr>
        <a:solidFill>
          <a:srgbClr val="FF000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OpenGL Renderer</a:t>
          </a:r>
        </a:p>
      </dgm:t>
    </dgm:pt>
    <dgm:pt modelId="{8203E860-30E8-C84D-B5E2-F9E8C4CDB249}" type="parTrans" cxnId="{C9EF230F-24BF-B445-89A8-06DC3391B1F4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4D88A154-7134-9544-96C0-35BB77C8BB77}" type="sibTrans" cxnId="{C9EF230F-24BF-B445-89A8-06DC3391B1F4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EDEE8B-5796-3C4D-A176-29C71C3E9D7B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Rotated Vertices</a:t>
          </a:r>
        </a:p>
      </dgm:t>
    </dgm:pt>
    <dgm:pt modelId="{9AAE02CA-8BE0-994F-8374-3E37E782ED9F}" type="parTrans" cxnId="{ACB975A0-B059-6C43-B983-443C7B3F2277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3F171470-777C-AF4C-A375-C27495D87A99}" type="sibTrans" cxnId="{ACB975A0-B059-6C43-B983-443C7B3F2277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199E67-0C3D-B842-AAC3-2FEE3B1A317D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Camera Parameters</a:t>
          </a:r>
        </a:p>
      </dgm:t>
    </dgm:pt>
    <dgm:pt modelId="{ABD986D3-019D-FD48-B7CE-703459405B46}" type="parTrans" cxnId="{771642E0-7A8F-3840-A149-21272D020BEB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F916E0C4-DB2A-4E43-BDF6-EE46C3233E19}" type="sibTrans" cxnId="{771642E0-7A8F-3840-A149-21272D020BEB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E49412-7210-6A44-8654-5E4DDE61AC86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Hand And </a:t>
          </a:r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47708D16-BFBC-A949-8692-6C66090A1FDA}" type="parTrans" cxnId="{E87F4DFF-1AFA-7A40-AD15-F6A0363AEF26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7544D5AF-10D7-B447-BD73-C7E5FBC71AD7}" type="sibTrans" cxnId="{E87F4DFF-1AFA-7A40-AD15-F6A0363AEF26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B22EAA-EE46-014C-BA7B-63634394195F}">
      <dgm:prSet custT="1"/>
      <dgm:spPr>
        <a:solidFill>
          <a:srgbClr val="FF000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MANO Model</a:t>
          </a:r>
        </a:p>
      </dgm:t>
    </dgm:pt>
    <dgm:pt modelId="{3216D497-FD08-D64E-95CC-53FCF9E07F9F}" type="parTrans" cxnId="{2F6CD88D-E54B-8243-97D1-E689EA64B37D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86362683-03EB-6D44-A739-3ACC50156976}" type="sibTrans" cxnId="{2F6CD88D-E54B-8243-97D1-E689EA64B37D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0222795A-4A3D-D445-8929-E3C1258CE098}">
          <dgm:prSet custT="1"/>
          <dgm:spPr>
            <a:solidFill>
              <a:srgbClr val="00B050">
                <a:alpha val="75000"/>
              </a:srgbClr>
            </a:solidFill>
          </dgm:spPr>
          <dgm:t>
            <a:bodyPr/>
            <a:lstStyle/>
            <a:p>
              <a:r>
                <a:rPr lang="en-GB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Shape Parameter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  <a:cs typeface="Arial" panose="020B0604020202020204" pitchFamily="34" charset="0"/>
                    </a:rPr>
                    <m:t>𝛽</m:t>
                  </m:r>
                </m:oMath>
              </a14:m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dgm:t>
        </dgm:pt>
      </mc:Choice>
      <mc:Fallback>
        <dgm:pt modelId="{0222795A-4A3D-D445-8929-E3C1258CE098}">
          <dgm:prSet custT="1"/>
          <dgm:spPr>
            <a:solidFill>
              <a:srgbClr val="00B050">
                <a:alpha val="75000"/>
              </a:srgbClr>
            </a:solidFill>
          </dgm:spPr>
          <dgm:t>
            <a:bodyPr/>
            <a:lstStyle/>
            <a:p>
              <a:r>
                <a:rPr lang="en-GB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Shape Parameter </a:t>
              </a:r>
              <a:r>
                <a:rPr lang="en-US" sz="1600" b="0" i="0">
                  <a:latin typeface="Cambria Math" panose="02040503050406030204" pitchFamily="18" charset="0"/>
                  <a:cs typeface="Arial" panose="020B0604020202020204" pitchFamily="34" charset="0"/>
                </a:rPr>
                <a:t>𝛽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dgm:t>
        </dgm:pt>
      </mc:Fallback>
    </mc:AlternateContent>
    <dgm:pt modelId="{C48A3FA7-E1C1-624B-9012-B98CAB8376AC}" type="parTrans" cxnId="{5C120559-4A27-B447-A26A-41F94CC8D69A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069617E5-10EF-314A-987D-1B5435068BCD}" type="sibTrans" cxnId="{5C120559-4A27-B447-A26A-41F94CC8D69A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D5D73B11-2CB5-1948-87F5-F0A08B0FCEBE}">
          <dgm:prSet custT="1"/>
          <dgm:spPr>
            <a:solidFill>
              <a:srgbClr val="00B050">
                <a:alpha val="75000"/>
              </a:srgbClr>
            </a:solidFill>
          </dgm:spPr>
          <dgm:t>
            <a:bodyPr/>
            <a:lstStyle/>
            <a:p>
              <a:r>
                <a:rPr lang="en-GB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Articulation Parameter </a:t>
              </a:r>
              <a14:m>
                <m:oMath xmlns:m="http://schemas.openxmlformats.org/officeDocument/2006/math">
                  <m:r>
                    <a:rPr lang="en-US" sz="1600" b="0" i="1" smtClean="0">
                      <a:latin typeface="Cambria Math" panose="02040503050406030204" pitchFamily="18" charset="0"/>
                      <a:cs typeface="Arial" panose="020B0604020202020204" pitchFamily="34" charset="0"/>
                    </a:rPr>
                    <m:t>𝛼</m:t>
                  </m:r>
                </m:oMath>
              </a14:m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dgm:t>
        </dgm:pt>
      </mc:Choice>
      <mc:Fallback>
        <dgm:pt modelId="{D5D73B11-2CB5-1948-87F5-F0A08B0FCEBE}">
          <dgm:prSet custT="1"/>
          <dgm:spPr>
            <a:solidFill>
              <a:srgbClr val="00B050">
                <a:alpha val="75000"/>
              </a:srgbClr>
            </a:solidFill>
          </dgm:spPr>
          <dgm:t>
            <a:bodyPr/>
            <a:lstStyle/>
            <a:p>
              <a:r>
                <a:rPr lang="en-GB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Articulation Parameter </a:t>
              </a:r>
              <a:r>
                <a:rPr lang="en-US" sz="1600" b="0" i="0">
                  <a:latin typeface="Cambria Math" panose="02040503050406030204" pitchFamily="18" charset="0"/>
                  <a:cs typeface="Arial" panose="020B0604020202020204" pitchFamily="34" charset="0"/>
                </a:rPr>
                <a:t>𝛼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dgm:t>
        </dgm:pt>
      </mc:Fallback>
    </mc:AlternateContent>
    <dgm:pt modelId="{325ADF96-F788-D241-A086-A40A1AA1C779}" type="parTrans" cxnId="{8B97A814-DB49-FE4D-9C5F-1E2F550FB93C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3627A0E2-DD8B-2846-B65C-BFF83E160C2B}" type="sibTrans" cxnId="{8B97A814-DB49-FE4D-9C5F-1E2F550FB93C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4A89C-55AF-3E4C-9479-4277CDA0D535}">
      <dgm:prSet custT="1"/>
      <dgm:spPr>
        <a:solidFill>
          <a:srgbClr val="FF000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Euler Vertex </a:t>
          </a:r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Rotater</a:t>
          </a:r>
          <a:endParaRPr lang="en-GB" sz="16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D986C6FF-D059-104B-BE28-B83513B189F4}" type="parTrans" cxnId="{F6E4C318-DC91-1048-90FD-6D4FAF50BE61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D65D630E-5616-F044-8C02-825D744C1687}" type="sibTrans" cxnId="{F6E4C318-DC91-1048-90FD-6D4FAF50BE61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260F76-C6ED-8745-8280-BB100F88106F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679418D4-1A45-824B-9BF9-DC3AD9AED83B}" type="parTrans" cxnId="{C2DFB817-C346-FA48-A56E-C5786D1A61C9}">
      <dgm:prSet/>
      <dgm:spPr/>
      <dgm:t>
        <a:bodyPr/>
        <a:lstStyle/>
        <a:p>
          <a:endParaRPr lang="en-GB"/>
        </a:p>
      </dgm:t>
    </dgm:pt>
    <dgm:pt modelId="{4EEF4080-5DB4-F844-96D2-ED3776D36D2A}" type="sibTrans" cxnId="{C2DFB817-C346-FA48-A56E-C5786D1A61C9}">
      <dgm:prSet/>
      <dgm:spPr/>
      <dgm:t>
        <a:bodyPr/>
        <a:lstStyle/>
        <a:p>
          <a:endParaRPr lang="en-GB"/>
        </a:p>
      </dgm:t>
    </dgm:pt>
    <dgm:pt modelId="{DBCB3A85-5670-D946-8C36-0BD9B4F0235D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Depthmap</a:t>
          </a:r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Image</a:t>
          </a:r>
        </a:p>
      </dgm:t>
    </dgm:pt>
    <dgm:pt modelId="{2826DD98-C636-654A-A211-194C587BCF27}" type="sibTrans" cxnId="{29371DA7-F008-664E-BAF5-DD0A47A17860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793E48-B904-2040-AA52-5BDA0833D652}" type="parTrans" cxnId="{29371DA7-F008-664E-BAF5-DD0A47A17860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C3475C-0589-B746-8C72-EE0322090EBB}" type="pres">
      <dgm:prSet presAssocID="{97D83DEE-30D8-EF4E-8EF4-708C24BDCFAE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525FBFB6-0095-4E49-814A-82DE5470277E}" type="pres">
      <dgm:prSet presAssocID="{DBCB3A85-5670-D946-8C36-0BD9B4F0235D}" presName="root1" presStyleCnt="0"/>
      <dgm:spPr/>
    </dgm:pt>
    <dgm:pt modelId="{1C32E2FC-15E9-6E4B-B2FF-49D56F700C6C}" type="pres">
      <dgm:prSet presAssocID="{DBCB3A85-5670-D946-8C36-0BD9B4F0235D}" presName="LevelOneTextNode" presStyleLbl="node0" presStyleIdx="0" presStyleCnt="2">
        <dgm:presLayoutVars>
          <dgm:chPref val="3"/>
        </dgm:presLayoutVars>
      </dgm:prSet>
      <dgm:spPr/>
    </dgm:pt>
    <dgm:pt modelId="{2C9CD2E9-0102-5946-83F3-E762947107DE}" type="pres">
      <dgm:prSet presAssocID="{DBCB3A85-5670-D946-8C36-0BD9B4F0235D}" presName="level2hierChild" presStyleCnt="0"/>
      <dgm:spPr/>
    </dgm:pt>
    <dgm:pt modelId="{60011079-8646-F148-B25C-8BB0A2AC9043}" type="pres">
      <dgm:prSet presAssocID="{8203E860-30E8-C84D-B5E2-F9E8C4CDB249}" presName="conn2-1" presStyleLbl="parChTrans1D2" presStyleIdx="0" presStyleCnt="1"/>
      <dgm:spPr/>
    </dgm:pt>
    <dgm:pt modelId="{C15CD893-87D4-7E45-9CB1-45AD60067DF5}" type="pres">
      <dgm:prSet presAssocID="{8203E860-30E8-C84D-B5E2-F9E8C4CDB249}" presName="connTx" presStyleLbl="parChTrans1D2" presStyleIdx="0" presStyleCnt="1"/>
      <dgm:spPr/>
    </dgm:pt>
    <dgm:pt modelId="{F8B28B78-1010-894C-8475-47B2F3ED0FC9}" type="pres">
      <dgm:prSet presAssocID="{7E7D7362-55B5-AD4A-BF29-4043FCDF6D1E}" presName="root2" presStyleCnt="0"/>
      <dgm:spPr/>
    </dgm:pt>
    <dgm:pt modelId="{F3A0436E-46CF-2E42-9EA9-9C37DBE52C89}" type="pres">
      <dgm:prSet presAssocID="{7E7D7362-55B5-AD4A-BF29-4043FCDF6D1E}" presName="LevelTwoTextNode" presStyleLbl="node2" presStyleIdx="0" presStyleCnt="1">
        <dgm:presLayoutVars>
          <dgm:chPref val="3"/>
        </dgm:presLayoutVars>
      </dgm:prSet>
      <dgm:spPr/>
    </dgm:pt>
    <dgm:pt modelId="{9AC77633-ABB0-4245-948E-F2C252C06400}" type="pres">
      <dgm:prSet presAssocID="{7E7D7362-55B5-AD4A-BF29-4043FCDF6D1E}" presName="level3hierChild" presStyleCnt="0"/>
      <dgm:spPr/>
    </dgm:pt>
    <dgm:pt modelId="{FB00DC1E-E1FF-8F4D-88DA-ED4E3516E5B9}" type="pres">
      <dgm:prSet presAssocID="{9AAE02CA-8BE0-994F-8374-3E37E782ED9F}" presName="conn2-1" presStyleLbl="parChTrans1D3" presStyleIdx="0" presStyleCnt="1"/>
      <dgm:spPr/>
    </dgm:pt>
    <dgm:pt modelId="{55BD4815-D78B-0441-B916-FA064A17DED5}" type="pres">
      <dgm:prSet presAssocID="{9AAE02CA-8BE0-994F-8374-3E37E782ED9F}" presName="connTx" presStyleLbl="parChTrans1D3" presStyleIdx="0" presStyleCnt="1"/>
      <dgm:spPr/>
    </dgm:pt>
    <dgm:pt modelId="{5F73841E-6D5E-5845-9FF4-65802564E245}" type="pres">
      <dgm:prSet presAssocID="{C4EDEE8B-5796-3C4D-A176-29C71C3E9D7B}" presName="root2" presStyleCnt="0"/>
      <dgm:spPr/>
    </dgm:pt>
    <dgm:pt modelId="{3F9FD606-0EA2-0542-BD26-B5F913226E97}" type="pres">
      <dgm:prSet presAssocID="{C4EDEE8B-5796-3C4D-A176-29C71C3E9D7B}" presName="LevelTwoTextNode" presStyleLbl="node3" presStyleIdx="0" presStyleCnt="1">
        <dgm:presLayoutVars>
          <dgm:chPref val="3"/>
        </dgm:presLayoutVars>
      </dgm:prSet>
      <dgm:spPr/>
    </dgm:pt>
    <dgm:pt modelId="{798DCE1B-20AA-9E43-97B2-662A60FC13EE}" type="pres">
      <dgm:prSet presAssocID="{C4EDEE8B-5796-3C4D-A176-29C71C3E9D7B}" presName="level3hierChild" presStyleCnt="0"/>
      <dgm:spPr/>
    </dgm:pt>
    <dgm:pt modelId="{A07DE31E-1F65-BB47-8832-67773F8CDBE1}" type="pres">
      <dgm:prSet presAssocID="{D986C6FF-D059-104B-BE28-B83513B189F4}" presName="conn2-1" presStyleLbl="parChTrans1D4" presStyleIdx="0" presStyleCnt="6"/>
      <dgm:spPr/>
    </dgm:pt>
    <dgm:pt modelId="{E784A263-814B-804D-B208-60F5A39BC504}" type="pres">
      <dgm:prSet presAssocID="{D986C6FF-D059-104B-BE28-B83513B189F4}" presName="connTx" presStyleLbl="parChTrans1D4" presStyleIdx="0" presStyleCnt="6"/>
      <dgm:spPr/>
    </dgm:pt>
    <dgm:pt modelId="{B429B5DC-5A31-E544-AEC8-DDCED2FCF978}" type="pres">
      <dgm:prSet presAssocID="{A8F4A89C-55AF-3E4C-9479-4277CDA0D535}" presName="root2" presStyleCnt="0"/>
      <dgm:spPr/>
    </dgm:pt>
    <dgm:pt modelId="{C81EBACC-6E94-F246-BA7B-DD668978742A}" type="pres">
      <dgm:prSet presAssocID="{A8F4A89C-55AF-3E4C-9479-4277CDA0D535}" presName="LevelTwoTextNode" presStyleLbl="node4" presStyleIdx="0" presStyleCnt="6">
        <dgm:presLayoutVars>
          <dgm:chPref val="3"/>
        </dgm:presLayoutVars>
      </dgm:prSet>
      <dgm:spPr/>
    </dgm:pt>
    <dgm:pt modelId="{1838FB96-76F2-7245-9046-4AD432A1C210}" type="pres">
      <dgm:prSet presAssocID="{A8F4A89C-55AF-3E4C-9479-4277CDA0D535}" presName="level3hierChild" presStyleCnt="0"/>
      <dgm:spPr/>
    </dgm:pt>
    <dgm:pt modelId="{11A74BF3-0E67-6843-B38B-E5E874282DCB}" type="pres">
      <dgm:prSet presAssocID="{ABD986D3-019D-FD48-B7CE-703459405B46}" presName="conn2-1" presStyleLbl="parChTrans1D4" presStyleIdx="1" presStyleCnt="6"/>
      <dgm:spPr/>
    </dgm:pt>
    <dgm:pt modelId="{5AAC0BD0-5AE6-E94D-BFC6-91F4DAF0F3D7}" type="pres">
      <dgm:prSet presAssocID="{ABD986D3-019D-FD48-B7CE-703459405B46}" presName="connTx" presStyleLbl="parChTrans1D4" presStyleIdx="1" presStyleCnt="6"/>
      <dgm:spPr/>
    </dgm:pt>
    <dgm:pt modelId="{9441F221-D862-1A49-AF45-A9A9D420FE95}" type="pres">
      <dgm:prSet presAssocID="{D8199E67-0C3D-B842-AAC3-2FEE3B1A317D}" presName="root2" presStyleCnt="0"/>
      <dgm:spPr/>
    </dgm:pt>
    <dgm:pt modelId="{D25DEB75-BCFD-9044-A98E-5FD571AF31F1}" type="pres">
      <dgm:prSet presAssocID="{D8199E67-0C3D-B842-AAC3-2FEE3B1A317D}" presName="LevelTwoTextNode" presStyleLbl="node4" presStyleIdx="1" presStyleCnt="6">
        <dgm:presLayoutVars>
          <dgm:chPref val="3"/>
        </dgm:presLayoutVars>
      </dgm:prSet>
      <dgm:spPr/>
    </dgm:pt>
    <dgm:pt modelId="{32A4CB57-A7C4-A143-9FBA-9CA408FDD0C4}" type="pres">
      <dgm:prSet presAssocID="{D8199E67-0C3D-B842-AAC3-2FEE3B1A317D}" presName="level3hierChild" presStyleCnt="0"/>
      <dgm:spPr/>
    </dgm:pt>
    <dgm:pt modelId="{B8EB7DB1-DD1C-4F4C-B446-A74178E20D8F}" type="pres">
      <dgm:prSet presAssocID="{47708D16-BFBC-A949-8692-6C66090A1FDA}" presName="conn2-1" presStyleLbl="parChTrans1D4" presStyleIdx="2" presStyleCnt="6"/>
      <dgm:spPr/>
    </dgm:pt>
    <dgm:pt modelId="{E5AFA5D4-E6D4-FD41-8E0E-2CC5406061AC}" type="pres">
      <dgm:prSet presAssocID="{47708D16-BFBC-A949-8692-6C66090A1FDA}" presName="connTx" presStyleLbl="parChTrans1D4" presStyleIdx="2" presStyleCnt="6"/>
      <dgm:spPr/>
    </dgm:pt>
    <dgm:pt modelId="{8250752A-0FD8-8846-BAA6-161DE7B6E3C6}" type="pres">
      <dgm:prSet presAssocID="{4EE49412-7210-6A44-8654-5E4DDE61AC86}" presName="root2" presStyleCnt="0"/>
      <dgm:spPr/>
    </dgm:pt>
    <dgm:pt modelId="{3B2BB6B1-4C78-BC40-95A3-50AFAC6557E2}" type="pres">
      <dgm:prSet presAssocID="{4EE49412-7210-6A44-8654-5E4DDE61AC86}" presName="LevelTwoTextNode" presStyleLbl="node4" presStyleIdx="2" presStyleCnt="6">
        <dgm:presLayoutVars>
          <dgm:chPref val="3"/>
        </dgm:presLayoutVars>
      </dgm:prSet>
      <dgm:spPr/>
    </dgm:pt>
    <dgm:pt modelId="{3359FC4D-F890-374C-853D-BB80C06FA458}" type="pres">
      <dgm:prSet presAssocID="{4EE49412-7210-6A44-8654-5E4DDE61AC86}" presName="level3hierChild" presStyleCnt="0"/>
      <dgm:spPr/>
    </dgm:pt>
    <dgm:pt modelId="{E95087AC-B6BC-DD4E-9231-16CDC85A0DFC}" type="pres">
      <dgm:prSet presAssocID="{3216D497-FD08-D64E-95CC-53FCF9E07F9F}" presName="conn2-1" presStyleLbl="parChTrans1D4" presStyleIdx="3" presStyleCnt="6"/>
      <dgm:spPr/>
    </dgm:pt>
    <dgm:pt modelId="{72FDE5D2-6775-BB42-8AF6-171460C51312}" type="pres">
      <dgm:prSet presAssocID="{3216D497-FD08-D64E-95CC-53FCF9E07F9F}" presName="connTx" presStyleLbl="parChTrans1D4" presStyleIdx="3" presStyleCnt="6"/>
      <dgm:spPr/>
    </dgm:pt>
    <dgm:pt modelId="{C698CEA5-96D9-6B4C-95CF-4F8DDB0D3AE8}" type="pres">
      <dgm:prSet presAssocID="{95B22EAA-EE46-014C-BA7B-63634394195F}" presName="root2" presStyleCnt="0"/>
      <dgm:spPr/>
    </dgm:pt>
    <dgm:pt modelId="{30C7298B-34DF-534C-A444-DD3CF12DCAD6}" type="pres">
      <dgm:prSet presAssocID="{95B22EAA-EE46-014C-BA7B-63634394195F}" presName="LevelTwoTextNode" presStyleLbl="node4" presStyleIdx="3" presStyleCnt="6">
        <dgm:presLayoutVars>
          <dgm:chPref val="3"/>
        </dgm:presLayoutVars>
      </dgm:prSet>
      <dgm:spPr/>
    </dgm:pt>
    <dgm:pt modelId="{1B12A16E-501D-AD40-995D-93206257534F}" type="pres">
      <dgm:prSet presAssocID="{95B22EAA-EE46-014C-BA7B-63634394195F}" presName="level3hierChild" presStyleCnt="0"/>
      <dgm:spPr/>
    </dgm:pt>
    <dgm:pt modelId="{CE8257CA-04F1-9248-A7C2-4FA4BF0EB1AE}" type="pres">
      <dgm:prSet presAssocID="{C48A3FA7-E1C1-624B-9012-B98CAB8376AC}" presName="conn2-1" presStyleLbl="parChTrans1D4" presStyleIdx="4" presStyleCnt="6"/>
      <dgm:spPr/>
    </dgm:pt>
    <dgm:pt modelId="{15E0CA7E-BB8E-964C-B143-94C0F0241CDE}" type="pres">
      <dgm:prSet presAssocID="{C48A3FA7-E1C1-624B-9012-B98CAB8376AC}" presName="connTx" presStyleLbl="parChTrans1D4" presStyleIdx="4" presStyleCnt="6"/>
      <dgm:spPr/>
    </dgm:pt>
    <dgm:pt modelId="{E5CF0E00-DF1C-1E4D-AA4C-0959CA208234}" type="pres">
      <dgm:prSet presAssocID="{0222795A-4A3D-D445-8929-E3C1258CE098}" presName="root2" presStyleCnt="0"/>
      <dgm:spPr/>
    </dgm:pt>
    <dgm:pt modelId="{2AB58B46-693D-1747-8DDC-2E4D578C794C}" type="pres">
      <dgm:prSet presAssocID="{0222795A-4A3D-D445-8929-E3C1258CE098}" presName="LevelTwoTextNode" presStyleLbl="node4" presStyleIdx="4" presStyleCnt="6">
        <dgm:presLayoutVars>
          <dgm:chPref val="3"/>
        </dgm:presLayoutVars>
      </dgm:prSet>
      <dgm:spPr/>
    </dgm:pt>
    <dgm:pt modelId="{EDCFCD35-8524-E24D-BE84-11FE89564A0A}" type="pres">
      <dgm:prSet presAssocID="{0222795A-4A3D-D445-8929-E3C1258CE098}" presName="level3hierChild" presStyleCnt="0"/>
      <dgm:spPr/>
    </dgm:pt>
    <dgm:pt modelId="{8FFDB587-8BE8-EE49-A810-3CD843089777}" type="pres">
      <dgm:prSet presAssocID="{325ADF96-F788-D241-A086-A40A1AA1C779}" presName="conn2-1" presStyleLbl="parChTrans1D4" presStyleIdx="5" presStyleCnt="6"/>
      <dgm:spPr/>
    </dgm:pt>
    <dgm:pt modelId="{F0A289F4-5037-CF4E-997E-0C8FF12296A2}" type="pres">
      <dgm:prSet presAssocID="{325ADF96-F788-D241-A086-A40A1AA1C779}" presName="connTx" presStyleLbl="parChTrans1D4" presStyleIdx="5" presStyleCnt="6"/>
      <dgm:spPr/>
    </dgm:pt>
    <dgm:pt modelId="{E3C19673-92FF-1D4F-AA8A-865D6098D2A2}" type="pres">
      <dgm:prSet presAssocID="{D5D73B11-2CB5-1948-87F5-F0A08B0FCEBE}" presName="root2" presStyleCnt="0"/>
      <dgm:spPr/>
    </dgm:pt>
    <dgm:pt modelId="{07B3310F-AF5A-8C47-9825-4F00B386C450}" type="pres">
      <dgm:prSet presAssocID="{D5D73B11-2CB5-1948-87F5-F0A08B0FCEBE}" presName="LevelTwoTextNode" presStyleLbl="node4" presStyleIdx="5" presStyleCnt="6">
        <dgm:presLayoutVars>
          <dgm:chPref val="3"/>
        </dgm:presLayoutVars>
      </dgm:prSet>
      <dgm:spPr/>
    </dgm:pt>
    <dgm:pt modelId="{C233F712-4339-4541-BEB3-44D0925D0FA7}" type="pres">
      <dgm:prSet presAssocID="{D5D73B11-2CB5-1948-87F5-F0A08B0FCEBE}" presName="level3hierChild" presStyleCnt="0"/>
      <dgm:spPr/>
    </dgm:pt>
    <dgm:pt modelId="{2D3F5C0E-552C-294D-B32D-D52BB25933BF}" type="pres">
      <dgm:prSet presAssocID="{0A260F76-C6ED-8745-8280-BB100F88106F}" presName="root1" presStyleCnt="0"/>
      <dgm:spPr/>
    </dgm:pt>
    <dgm:pt modelId="{3E3FE7BE-B0E3-D149-8D68-F3BA48D3AF71}" type="pres">
      <dgm:prSet presAssocID="{0A260F76-C6ED-8745-8280-BB100F88106F}" presName="LevelOneTextNode" presStyleLbl="node0" presStyleIdx="1" presStyleCnt="2">
        <dgm:presLayoutVars>
          <dgm:chPref val="3"/>
        </dgm:presLayoutVars>
      </dgm:prSet>
      <dgm:spPr/>
    </dgm:pt>
    <dgm:pt modelId="{2EEE74AD-3846-3B4E-8205-CB9FE87D377A}" type="pres">
      <dgm:prSet presAssocID="{0A260F76-C6ED-8745-8280-BB100F88106F}" presName="level2hierChild" presStyleCnt="0"/>
      <dgm:spPr/>
    </dgm:pt>
  </dgm:ptLst>
  <dgm:cxnLst>
    <dgm:cxn modelId="{E1BB2F01-5C33-C641-ADBA-7EE5EE71DA76}" type="presOf" srcId="{3216D497-FD08-D64E-95CC-53FCF9E07F9F}" destId="{72FDE5D2-6775-BB42-8AF6-171460C51312}" srcOrd="1" destOrd="0" presId="urn:microsoft.com/office/officeart/2005/8/layout/hierarchy2"/>
    <dgm:cxn modelId="{C9EF230F-24BF-B445-89A8-06DC3391B1F4}" srcId="{DBCB3A85-5670-D946-8C36-0BD9B4F0235D}" destId="{7E7D7362-55B5-AD4A-BF29-4043FCDF6D1E}" srcOrd="0" destOrd="0" parTransId="{8203E860-30E8-C84D-B5E2-F9E8C4CDB249}" sibTransId="{4D88A154-7134-9544-96C0-35BB77C8BB77}"/>
    <dgm:cxn modelId="{8B97A814-DB49-FE4D-9C5F-1E2F550FB93C}" srcId="{95B22EAA-EE46-014C-BA7B-63634394195F}" destId="{D5D73B11-2CB5-1948-87F5-F0A08B0FCEBE}" srcOrd="1" destOrd="0" parTransId="{325ADF96-F788-D241-A086-A40A1AA1C779}" sibTransId="{3627A0E2-DD8B-2846-B65C-BFF83E160C2B}"/>
    <dgm:cxn modelId="{C2DFB817-C346-FA48-A56E-C5786D1A61C9}" srcId="{97D83DEE-30D8-EF4E-8EF4-708C24BDCFAE}" destId="{0A260F76-C6ED-8745-8280-BB100F88106F}" srcOrd="1" destOrd="0" parTransId="{679418D4-1A45-824B-9BF9-DC3AD9AED83B}" sibTransId="{4EEF4080-5DB4-F844-96D2-ED3776D36D2A}"/>
    <dgm:cxn modelId="{F6E4C318-DC91-1048-90FD-6D4FAF50BE61}" srcId="{C4EDEE8B-5796-3C4D-A176-29C71C3E9D7B}" destId="{A8F4A89C-55AF-3E4C-9479-4277CDA0D535}" srcOrd="0" destOrd="0" parTransId="{D986C6FF-D059-104B-BE28-B83513B189F4}" sibTransId="{D65D630E-5616-F044-8C02-825D744C1687}"/>
    <dgm:cxn modelId="{B9B1C71A-E251-A341-94F3-73627DDDF2B1}" type="presOf" srcId="{DBCB3A85-5670-D946-8C36-0BD9B4F0235D}" destId="{1C32E2FC-15E9-6E4B-B2FF-49D56F700C6C}" srcOrd="0" destOrd="0" presId="urn:microsoft.com/office/officeart/2005/8/layout/hierarchy2"/>
    <dgm:cxn modelId="{47F96721-A95C-564B-9091-970874B6DC85}" type="presOf" srcId="{9AAE02CA-8BE0-994F-8374-3E37E782ED9F}" destId="{55BD4815-D78B-0441-B916-FA064A17DED5}" srcOrd="1" destOrd="0" presId="urn:microsoft.com/office/officeart/2005/8/layout/hierarchy2"/>
    <dgm:cxn modelId="{EC96982E-BA44-5744-A1B3-CC394A3657A0}" type="presOf" srcId="{C48A3FA7-E1C1-624B-9012-B98CAB8376AC}" destId="{15E0CA7E-BB8E-964C-B143-94C0F0241CDE}" srcOrd="1" destOrd="0" presId="urn:microsoft.com/office/officeart/2005/8/layout/hierarchy2"/>
    <dgm:cxn modelId="{4046A62E-72A0-F04C-A6FD-5BA5165E7D47}" type="presOf" srcId="{D5D73B11-2CB5-1948-87F5-F0A08B0FCEBE}" destId="{07B3310F-AF5A-8C47-9825-4F00B386C450}" srcOrd="0" destOrd="0" presId="urn:microsoft.com/office/officeart/2005/8/layout/hierarchy2"/>
    <dgm:cxn modelId="{06311535-E37D-424D-943A-894FB3A1E363}" type="presOf" srcId="{3216D497-FD08-D64E-95CC-53FCF9E07F9F}" destId="{E95087AC-B6BC-DD4E-9231-16CDC85A0DFC}" srcOrd="0" destOrd="0" presId="urn:microsoft.com/office/officeart/2005/8/layout/hierarchy2"/>
    <dgm:cxn modelId="{94748C35-7A70-7247-965D-FFFA1338ABDA}" type="presOf" srcId="{D986C6FF-D059-104B-BE28-B83513B189F4}" destId="{A07DE31E-1F65-BB47-8832-67773F8CDBE1}" srcOrd="0" destOrd="0" presId="urn:microsoft.com/office/officeart/2005/8/layout/hierarchy2"/>
    <dgm:cxn modelId="{FE54A538-4A0F-DC40-A703-1CFC3879A4D4}" type="presOf" srcId="{9AAE02CA-8BE0-994F-8374-3E37E782ED9F}" destId="{FB00DC1E-E1FF-8F4D-88DA-ED4E3516E5B9}" srcOrd="0" destOrd="0" presId="urn:microsoft.com/office/officeart/2005/8/layout/hierarchy2"/>
    <dgm:cxn modelId="{9CCEF344-D02C-8041-A57D-F54AF020295E}" type="presOf" srcId="{4EE49412-7210-6A44-8654-5E4DDE61AC86}" destId="{3B2BB6B1-4C78-BC40-95A3-50AFAC6557E2}" srcOrd="0" destOrd="0" presId="urn:microsoft.com/office/officeart/2005/8/layout/hierarchy2"/>
    <dgm:cxn modelId="{5F41AA4C-9719-9041-9286-213B01AB1AF5}" type="presOf" srcId="{325ADF96-F788-D241-A086-A40A1AA1C779}" destId="{8FFDB587-8BE8-EE49-A810-3CD843089777}" srcOrd="0" destOrd="0" presId="urn:microsoft.com/office/officeart/2005/8/layout/hierarchy2"/>
    <dgm:cxn modelId="{6D742957-F63C-9A4D-B331-571E124A0AE7}" type="presOf" srcId="{D8199E67-0C3D-B842-AAC3-2FEE3B1A317D}" destId="{D25DEB75-BCFD-9044-A98E-5FD571AF31F1}" srcOrd="0" destOrd="0" presId="urn:microsoft.com/office/officeart/2005/8/layout/hierarchy2"/>
    <dgm:cxn modelId="{5C120559-4A27-B447-A26A-41F94CC8D69A}" srcId="{95B22EAA-EE46-014C-BA7B-63634394195F}" destId="{0222795A-4A3D-D445-8929-E3C1258CE098}" srcOrd="0" destOrd="0" parTransId="{C48A3FA7-E1C1-624B-9012-B98CAB8376AC}" sibTransId="{069617E5-10EF-314A-987D-1B5435068BCD}"/>
    <dgm:cxn modelId="{979DC26F-3F94-974B-8A01-50FC36041B66}" type="presOf" srcId="{47708D16-BFBC-A949-8692-6C66090A1FDA}" destId="{B8EB7DB1-DD1C-4F4C-B446-A74178E20D8F}" srcOrd="0" destOrd="0" presId="urn:microsoft.com/office/officeart/2005/8/layout/hierarchy2"/>
    <dgm:cxn modelId="{D40E197A-2E19-C54B-837A-8354DB2F06FE}" type="presOf" srcId="{8203E860-30E8-C84D-B5E2-F9E8C4CDB249}" destId="{C15CD893-87D4-7E45-9CB1-45AD60067DF5}" srcOrd="1" destOrd="0" presId="urn:microsoft.com/office/officeart/2005/8/layout/hierarchy2"/>
    <dgm:cxn modelId="{834ECF88-FD58-7F4A-978A-47ADED0474A6}" type="presOf" srcId="{A8F4A89C-55AF-3E4C-9479-4277CDA0D535}" destId="{C81EBACC-6E94-F246-BA7B-DD668978742A}" srcOrd="0" destOrd="0" presId="urn:microsoft.com/office/officeart/2005/8/layout/hierarchy2"/>
    <dgm:cxn modelId="{2F6CD88D-E54B-8243-97D1-E689EA64B37D}" srcId="{4EE49412-7210-6A44-8654-5E4DDE61AC86}" destId="{95B22EAA-EE46-014C-BA7B-63634394195F}" srcOrd="0" destOrd="0" parTransId="{3216D497-FD08-D64E-95CC-53FCF9E07F9F}" sibTransId="{86362683-03EB-6D44-A739-3ACC50156976}"/>
    <dgm:cxn modelId="{838C519D-404F-4746-B9B2-D69093AFCD41}" type="presOf" srcId="{7E7D7362-55B5-AD4A-BF29-4043FCDF6D1E}" destId="{F3A0436E-46CF-2E42-9EA9-9C37DBE52C89}" srcOrd="0" destOrd="0" presId="urn:microsoft.com/office/officeart/2005/8/layout/hierarchy2"/>
    <dgm:cxn modelId="{946FFC9D-E1E5-E047-BC7A-11D0E1247900}" type="presOf" srcId="{325ADF96-F788-D241-A086-A40A1AA1C779}" destId="{F0A289F4-5037-CF4E-997E-0C8FF12296A2}" srcOrd="1" destOrd="0" presId="urn:microsoft.com/office/officeart/2005/8/layout/hierarchy2"/>
    <dgm:cxn modelId="{ACB975A0-B059-6C43-B983-443C7B3F2277}" srcId="{7E7D7362-55B5-AD4A-BF29-4043FCDF6D1E}" destId="{C4EDEE8B-5796-3C4D-A176-29C71C3E9D7B}" srcOrd="0" destOrd="0" parTransId="{9AAE02CA-8BE0-994F-8374-3E37E782ED9F}" sibTransId="{3F171470-777C-AF4C-A375-C27495D87A99}"/>
    <dgm:cxn modelId="{29371DA7-F008-664E-BAF5-DD0A47A17860}" srcId="{97D83DEE-30D8-EF4E-8EF4-708C24BDCFAE}" destId="{DBCB3A85-5670-D946-8C36-0BD9B4F0235D}" srcOrd="0" destOrd="0" parTransId="{BA793E48-B904-2040-AA52-5BDA0833D652}" sibTransId="{2826DD98-C636-654A-A211-194C587BCF27}"/>
    <dgm:cxn modelId="{594356A7-610A-9446-B072-3599CD40A601}" type="presOf" srcId="{ABD986D3-019D-FD48-B7CE-703459405B46}" destId="{5AAC0BD0-5AE6-E94D-BFC6-91F4DAF0F3D7}" srcOrd="1" destOrd="0" presId="urn:microsoft.com/office/officeart/2005/8/layout/hierarchy2"/>
    <dgm:cxn modelId="{A1707AAF-7784-2342-AD9B-A15727F68207}" type="presOf" srcId="{95B22EAA-EE46-014C-BA7B-63634394195F}" destId="{30C7298B-34DF-534C-A444-DD3CF12DCAD6}" srcOrd="0" destOrd="0" presId="urn:microsoft.com/office/officeart/2005/8/layout/hierarchy2"/>
    <dgm:cxn modelId="{26ECE8B7-D430-1B46-90EC-DA2356514F9E}" type="presOf" srcId="{C48A3FA7-E1C1-624B-9012-B98CAB8376AC}" destId="{CE8257CA-04F1-9248-A7C2-4FA4BF0EB1AE}" srcOrd="0" destOrd="0" presId="urn:microsoft.com/office/officeart/2005/8/layout/hierarchy2"/>
    <dgm:cxn modelId="{BCD378BB-F73A-264C-B24F-651A8C589C0F}" type="presOf" srcId="{8203E860-30E8-C84D-B5E2-F9E8C4CDB249}" destId="{60011079-8646-F148-B25C-8BB0A2AC9043}" srcOrd="0" destOrd="0" presId="urn:microsoft.com/office/officeart/2005/8/layout/hierarchy2"/>
    <dgm:cxn modelId="{515BB9BC-9FD8-2942-87D7-B2587B11E999}" type="presOf" srcId="{97D83DEE-30D8-EF4E-8EF4-708C24BDCFAE}" destId="{F8C3475C-0589-B746-8C72-EE0322090EBB}" srcOrd="0" destOrd="0" presId="urn:microsoft.com/office/officeart/2005/8/layout/hierarchy2"/>
    <dgm:cxn modelId="{54AC06BF-265A-2245-A6B9-218A93566414}" type="presOf" srcId="{C4EDEE8B-5796-3C4D-A176-29C71C3E9D7B}" destId="{3F9FD606-0EA2-0542-BD26-B5F913226E97}" srcOrd="0" destOrd="0" presId="urn:microsoft.com/office/officeart/2005/8/layout/hierarchy2"/>
    <dgm:cxn modelId="{5AA696C4-879D-8E4C-9779-CFD3C371F3AD}" type="presOf" srcId="{0A260F76-C6ED-8745-8280-BB100F88106F}" destId="{3E3FE7BE-B0E3-D149-8D68-F3BA48D3AF71}" srcOrd="0" destOrd="0" presId="urn:microsoft.com/office/officeart/2005/8/layout/hierarchy2"/>
    <dgm:cxn modelId="{D70162C7-EF43-D540-B9F5-A83E4391DA58}" type="presOf" srcId="{ABD986D3-019D-FD48-B7CE-703459405B46}" destId="{11A74BF3-0E67-6843-B38B-E5E874282DCB}" srcOrd="0" destOrd="0" presId="urn:microsoft.com/office/officeart/2005/8/layout/hierarchy2"/>
    <dgm:cxn modelId="{2905DDC7-08F5-F145-B2AB-6ECEE472AE4F}" type="presOf" srcId="{47708D16-BFBC-A949-8692-6C66090A1FDA}" destId="{E5AFA5D4-E6D4-FD41-8E0E-2CC5406061AC}" srcOrd="1" destOrd="0" presId="urn:microsoft.com/office/officeart/2005/8/layout/hierarchy2"/>
    <dgm:cxn modelId="{C13446D1-E313-024D-8584-1F0237E57070}" type="presOf" srcId="{0222795A-4A3D-D445-8929-E3C1258CE098}" destId="{2AB58B46-693D-1747-8DDC-2E4D578C794C}" srcOrd="0" destOrd="0" presId="urn:microsoft.com/office/officeart/2005/8/layout/hierarchy2"/>
    <dgm:cxn modelId="{771642E0-7A8F-3840-A149-21272D020BEB}" srcId="{A8F4A89C-55AF-3E4C-9479-4277CDA0D535}" destId="{D8199E67-0C3D-B842-AAC3-2FEE3B1A317D}" srcOrd="0" destOrd="0" parTransId="{ABD986D3-019D-FD48-B7CE-703459405B46}" sibTransId="{F916E0C4-DB2A-4E43-BDF6-EE46C3233E19}"/>
    <dgm:cxn modelId="{3C4AF7EC-CE4F-5347-B249-F9868E3643EF}" type="presOf" srcId="{D986C6FF-D059-104B-BE28-B83513B189F4}" destId="{E784A263-814B-804D-B208-60F5A39BC504}" srcOrd="1" destOrd="0" presId="urn:microsoft.com/office/officeart/2005/8/layout/hierarchy2"/>
    <dgm:cxn modelId="{E87F4DFF-1AFA-7A40-AD15-F6A0363AEF26}" srcId="{A8F4A89C-55AF-3E4C-9479-4277CDA0D535}" destId="{4EE49412-7210-6A44-8654-5E4DDE61AC86}" srcOrd="1" destOrd="0" parTransId="{47708D16-BFBC-A949-8692-6C66090A1FDA}" sibTransId="{7544D5AF-10D7-B447-BD73-C7E5FBC71AD7}"/>
    <dgm:cxn modelId="{FEF323D6-93F9-1749-8EAF-EB1A1F35A9E5}" type="presParOf" srcId="{F8C3475C-0589-B746-8C72-EE0322090EBB}" destId="{525FBFB6-0095-4E49-814A-82DE5470277E}" srcOrd="0" destOrd="0" presId="urn:microsoft.com/office/officeart/2005/8/layout/hierarchy2"/>
    <dgm:cxn modelId="{0000547E-09B7-134A-B591-FC9FD4DC8D1D}" type="presParOf" srcId="{525FBFB6-0095-4E49-814A-82DE5470277E}" destId="{1C32E2FC-15E9-6E4B-B2FF-49D56F700C6C}" srcOrd="0" destOrd="0" presId="urn:microsoft.com/office/officeart/2005/8/layout/hierarchy2"/>
    <dgm:cxn modelId="{581E2388-93F0-1C43-8771-12DFC6F76BC4}" type="presParOf" srcId="{525FBFB6-0095-4E49-814A-82DE5470277E}" destId="{2C9CD2E9-0102-5946-83F3-E762947107DE}" srcOrd="1" destOrd="0" presId="urn:microsoft.com/office/officeart/2005/8/layout/hierarchy2"/>
    <dgm:cxn modelId="{93CF917E-03B6-DF43-97FE-D5645F6D09C4}" type="presParOf" srcId="{2C9CD2E9-0102-5946-83F3-E762947107DE}" destId="{60011079-8646-F148-B25C-8BB0A2AC9043}" srcOrd="0" destOrd="0" presId="urn:microsoft.com/office/officeart/2005/8/layout/hierarchy2"/>
    <dgm:cxn modelId="{20B0A96F-66AC-774D-9CBE-2D8CDA6AFCDD}" type="presParOf" srcId="{60011079-8646-F148-B25C-8BB0A2AC9043}" destId="{C15CD893-87D4-7E45-9CB1-45AD60067DF5}" srcOrd="0" destOrd="0" presId="urn:microsoft.com/office/officeart/2005/8/layout/hierarchy2"/>
    <dgm:cxn modelId="{D466F538-B1E0-284E-B7E2-E425DD37E4E0}" type="presParOf" srcId="{2C9CD2E9-0102-5946-83F3-E762947107DE}" destId="{F8B28B78-1010-894C-8475-47B2F3ED0FC9}" srcOrd="1" destOrd="0" presId="urn:microsoft.com/office/officeart/2005/8/layout/hierarchy2"/>
    <dgm:cxn modelId="{E723E3E8-E306-2442-A248-22D089B062FC}" type="presParOf" srcId="{F8B28B78-1010-894C-8475-47B2F3ED0FC9}" destId="{F3A0436E-46CF-2E42-9EA9-9C37DBE52C89}" srcOrd="0" destOrd="0" presId="urn:microsoft.com/office/officeart/2005/8/layout/hierarchy2"/>
    <dgm:cxn modelId="{D32F7E12-657D-A442-81F9-7B6FA2C4A62C}" type="presParOf" srcId="{F8B28B78-1010-894C-8475-47B2F3ED0FC9}" destId="{9AC77633-ABB0-4245-948E-F2C252C06400}" srcOrd="1" destOrd="0" presId="urn:microsoft.com/office/officeart/2005/8/layout/hierarchy2"/>
    <dgm:cxn modelId="{5C701FAA-17AE-1749-9D32-CC58AE58D16E}" type="presParOf" srcId="{9AC77633-ABB0-4245-948E-F2C252C06400}" destId="{FB00DC1E-E1FF-8F4D-88DA-ED4E3516E5B9}" srcOrd="0" destOrd="0" presId="urn:microsoft.com/office/officeart/2005/8/layout/hierarchy2"/>
    <dgm:cxn modelId="{349C585C-49E2-1440-87CE-8A9165DCB0C8}" type="presParOf" srcId="{FB00DC1E-E1FF-8F4D-88DA-ED4E3516E5B9}" destId="{55BD4815-D78B-0441-B916-FA064A17DED5}" srcOrd="0" destOrd="0" presId="urn:microsoft.com/office/officeart/2005/8/layout/hierarchy2"/>
    <dgm:cxn modelId="{91CDAAE0-1AE9-B54E-9D11-BBC853DB3681}" type="presParOf" srcId="{9AC77633-ABB0-4245-948E-F2C252C06400}" destId="{5F73841E-6D5E-5845-9FF4-65802564E245}" srcOrd="1" destOrd="0" presId="urn:microsoft.com/office/officeart/2005/8/layout/hierarchy2"/>
    <dgm:cxn modelId="{1FCCE10F-D11B-B04A-B2B6-F67A226BD34A}" type="presParOf" srcId="{5F73841E-6D5E-5845-9FF4-65802564E245}" destId="{3F9FD606-0EA2-0542-BD26-B5F913226E97}" srcOrd="0" destOrd="0" presId="urn:microsoft.com/office/officeart/2005/8/layout/hierarchy2"/>
    <dgm:cxn modelId="{A8BEF948-513A-1247-BEB8-627B92721E16}" type="presParOf" srcId="{5F73841E-6D5E-5845-9FF4-65802564E245}" destId="{798DCE1B-20AA-9E43-97B2-662A60FC13EE}" srcOrd="1" destOrd="0" presId="urn:microsoft.com/office/officeart/2005/8/layout/hierarchy2"/>
    <dgm:cxn modelId="{7B64F291-8155-6647-8C81-43A11594B450}" type="presParOf" srcId="{798DCE1B-20AA-9E43-97B2-662A60FC13EE}" destId="{A07DE31E-1F65-BB47-8832-67773F8CDBE1}" srcOrd="0" destOrd="0" presId="urn:microsoft.com/office/officeart/2005/8/layout/hierarchy2"/>
    <dgm:cxn modelId="{26615079-F092-B245-8484-3611A72E87B3}" type="presParOf" srcId="{A07DE31E-1F65-BB47-8832-67773F8CDBE1}" destId="{E784A263-814B-804D-B208-60F5A39BC504}" srcOrd="0" destOrd="0" presId="urn:microsoft.com/office/officeart/2005/8/layout/hierarchy2"/>
    <dgm:cxn modelId="{CF40E8A9-470C-5F4E-8474-C4A34F3507F0}" type="presParOf" srcId="{798DCE1B-20AA-9E43-97B2-662A60FC13EE}" destId="{B429B5DC-5A31-E544-AEC8-DDCED2FCF978}" srcOrd="1" destOrd="0" presId="urn:microsoft.com/office/officeart/2005/8/layout/hierarchy2"/>
    <dgm:cxn modelId="{B599A204-F010-3449-AFF2-333C5F3D3DF0}" type="presParOf" srcId="{B429B5DC-5A31-E544-AEC8-DDCED2FCF978}" destId="{C81EBACC-6E94-F246-BA7B-DD668978742A}" srcOrd="0" destOrd="0" presId="urn:microsoft.com/office/officeart/2005/8/layout/hierarchy2"/>
    <dgm:cxn modelId="{704F3C02-74A3-9649-82FF-9D5F2358D4FC}" type="presParOf" srcId="{B429B5DC-5A31-E544-AEC8-DDCED2FCF978}" destId="{1838FB96-76F2-7245-9046-4AD432A1C210}" srcOrd="1" destOrd="0" presId="urn:microsoft.com/office/officeart/2005/8/layout/hierarchy2"/>
    <dgm:cxn modelId="{08F0661D-3D6F-B04A-9F94-7CB91638C42A}" type="presParOf" srcId="{1838FB96-76F2-7245-9046-4AD432A1C210}" destId="{11A74BF3-0E67-6843-B38B-E5E874282DCB}" srcOrd="0" destOrd="0" presId="urn:microsoft.com/office/officeart/2005/8/layout/hierarchy2"/>
    <dgm:cxn modelId="{7BB26CE7-27D5-3A42-88D5-939C07833CC8}" type="presParOf" srcId="{11A74BF3-0E67-6843-B38B-E5E874282DCB}" destId="{5AAC0BD0-5AE6-E94D-BFC6-91F4DAF0F3D7}" srcOrd="0" destOrd="0" presId="urn:microsoft.com/office/officeart/2005/8/layout/hierarchy2"/>
    <dgm:cxn modelId="{16C4981C-FC46-8742-952D-03D7F0BBA0E9}" type="presParOf" srcId="{1838FB96-76F2-7245-9046-4AD432A1C210}" destId="{9441F221-D862-1A49-AF45-A9A9D420FE95}" srcOrd="1" destOrd="0" presId="urn:microsoft.com/office/officeart/2005/8/layout/hierarchy2"/>
    <dgm:cxn modelId="{A6EA2B19-3404-F148-BEB6-95FD51F7523C}" type="presParOf" srcId="{9441F221-D862-1A49-AF45-A9A9D420FE95}" destId="{D25DEB75-BCFD-9044-A98E-5FD571AF31F1}" srcOrd="0" destOrd="0" presId="urn:microsoft.com/office/officeart/2005/8/layout/hierarchy2"/>
    <dgm:cxn modelId="{98E029C2-A9A6-4A4C-875D-610C9DF963F6}" type="presParOf" srcId="{9441F221-D862-1A49-AF45-A9A9D420FE95}" destId="{32A4CB57-A7C4-A143-9FBA-9CA408FDD0C4}" srcOrd="1" destOrd="0" presId="urn:microsoft.com/office/officeart/2005/8/layout/hierarchy2"/>
    <dgm:cxn modelId="{758DF409-EBC4-504C-8933-7EFC5B28B60F}" type="presParOf" srcId="{1838FB96-76F2-7245-9046-4AD432A1C210}" destId="{B8EB7DB1-DD1C-4F4C-B446-A74178E20D8F}" srcOrd="2" destOrd="0" presId="urn:microsoft.com/office/officeart/2005/8/layout/hierarchy2"/>
    <dgm:cxn modelId="{9E888B0E-7129-DE4A-89D6-EE918D5C104B}" type="presParOf" srcId="{B8EB7DB1-DD1C-4F4C-B446-A74178E20D8F}" destId="{E5AFA5D4-E6D4-FD41-8E0E-2CC5406061AC}" srcOrd="0" destOrd="0" presId="urn:microsoft.com/office/officeart/2005/8/layout/hierarchy2"/>
    <dgm:cxn modelId="{BB7E59B7-937F-4448-85C6-F48744E509F2}" type="presParOf" srcId="{1838FB96-76F2-7245-9046-4AD432A1C210}" destId="{8250752A-0FD8-8846-BAA6-161DE7B6E3C6}" srcOrd="3" destOrd="0" presId="urn:microsoft.com/office/officeart/2005/8/layout/hierarchy2"/>
    <dgm:cxn modelId="{C24F8CF2-78EB-434E-9D4C-1B10B0537D7D}" type="presParOf" srcId="{8250752A-0FD8-8846-BAA6-161DE7B6E3C6}" destId="{3B2BB6B1-4C78-BC40-95A3-50AFAC6557E2}" srcOrd="0" destOrd="0" presId="urn:microsoft.com/office/officeart/2005/8/layout/hierarchy2"/>
    <dgm:cxn modelId="{5473D9E1-418D-5B41-8814-96A6D586349F}" type="presParOf" srcId="{8250752A-0FD8-8846-BAA6-161DE7B6E3C6}" destId="{3359FC4D-F890-374C-853D-BB80C06FA458}" srcOrd="1" destOrd="0" presId="urn:microsoft.com/office/officeart/2005/8/layout/hierarchy2"/>
    <dgm:cxn modelId="{91380554-E654-3F45-A890-503309A9FF26}" type="presParOf" srcId="{3359FC4D-F890-374C-853D-BB80C06FA458}" destId="{E95087AC-B6BC-DD4E-9231-16CDC85A0DFC}" srcOrd="0" destOrd="0" presId="urn:microsoft.com/office/officeart/2005/8/layout/hierarchy2"/>
    <dgm:cxn modelId="{F9CD7B23-6A59-824C-AA7B-26EEA06B1E8F}" type="presParOf" srcId="{E95087AC-B6BC-DD4E-9231-16CDC85A0DFC}" destId="{72FDE5D2-6775-BB42-8AF6-171460C51312}" srcOrd="0" destOrd="0" presId="urn:microsoft.com/office/officeart/2005/8/layout/hierarchy2"/>
    <dgm:cxn modelId="{3457D74E-87D4-6245-BC81-502B2719C7E9}" type="presParOf" srcId="{3359FC4D-F890-374C-853D-BB80C06FA458}" destId="{C698CEA5-96D9-6B4C-95CF-4F8DDB0D3AE8}" srcOrd="1" destOrd="0" presId="urn:microsoft.com/office/officeart/2005/8/layout/hierarchy2"/>
    <dgm:cxn modelId="{F92AD0DC-C958-C743-B001-7F8354D6AFCA}" type="presParOf" srcId="{C698CEA5-96D9-6B4C-95CF-4F8DDB0D3AE8}" destId="{30C7298B-34DF-534C-A444-DD3CF12DCAD6}" srcOrd="0" destOrd="0" presId="urn:microsoft.com/office/officeart/2005/8/layout/hierarchy2"/>
    <dgm:cxn modelId="{BB0CB317-43E9-AE44-951C-D17F744609D4}" type="presParOf" srcId="{C698CEA5-96D9-6B4C-95CF-4F8DDB0D3AE8}" destId="{1B12A16E-501D-AD40-995D-93206257534F}" srcOrd="1" destOrd="0" presId="urn:microsoft.com/office/officeart/2005/8/layout/hierarchy2"/>
    <dgm:cxn modelId="{B3DF2E3B-5FB2-4C4C-8039-1CE057AD715D}" type="presParOf" srcId="{1B12A16E-501D-AD40-995D-93206257534F}" destId="{CE8257CA-04F1-9248-A7C2-4FA4BF0EB1AE}" srcOrd="0" destOrd="0" presId="urn:microsoft.com/office/officeart/2005/8/layout/hierarchy2"/>
    <dgm:cxn modelId="{5530852F-305A-E24E-B7BB-B1ADAE974469}" type="presParOf" srcId="{CE8257CA-04F1-9248-A7C2-4FA4BF0EB1AE}" destId="{15E0CA7E-BB8E-964C-B143-94C0F0241CDE}" srcOrd="0" destOrd="0" presId="urn:microsoft.com/office/officeart/2005/8/layout/hierarchy2"/>
    <dgm:cxn modelId="{97E5AC34-0AA7-FF48-AB87-5CAE1B87976B}" type="presParOf" srcId="{1B12A16E-501D-AD40-995D-93206257534F}" destId="{E5CF0E00-DF1C-1E4D-AA4C-0959CA208234}" srcOrd="1" destOrd="0" presId="urn:microsoft.com/office/officeart/2005/8/layout/hierarchy2"/>
    <dgm:cxn modelId="{6490DF82-A8E7-1840-AFE0-6CD28A0F123E}" type="presParOf" srcId="{E5CF0E00-DF1C-1E4D-AA4C-0959CA208234}" destId="{2AB58B46-693D-1747-8DDC-2E4D578C794C}" srcOrd="0" destOrd="0" presId="urn:microsoft.com/office/officeart/2005/8/layout/hierarchy2"/>
    <dgm:cxn modelId="{60331154-E326-A446-BA9A-27B9FE69EE7C}" type="presParOf" srcId="{E5CF0E00-DF1C-1E4D-AA4C-0959CA208234}" destId="{EDCFCD35-8524-E24D-BE84-11FE89564A0A}" srcOrd="1" destOrd="0" presId="urn:microsoft.com/office/officeart/2005/8/layout/hierarchy2"/>
    <dgm:cxn modelId="{0B518978-7B1D-CB4B-BF2F-E4A84397E4A7}" type="presParOf" srcId="{1B12A16E-501D-AD40-995D-93206257534F}" destId="{8FFDB587-8BE8-EE49-A810-3CD843089777}" srcOrd="2" destOrd="0" presId="urn:microsoft.com/office/officeart/2005/8/layout/hierarchy2"/>
    <dgm:cxn modelId="{263C3DC4-B1F3-2D49-A617-134FC49A7AF7}" type="presParOf" srcId="{8FFDB587-8BE8-EE49-A810-3CD843089777}" destId="{F0A289F4-5037-CF4E-997E-0C8FF12296A2}" srcOrd="0" destOrd="0" presId="urn:microsoft.com/office/officeart/2005/8/layout/hierarchy2"/>
    <dgm:cxn modelId="{3AEDD7C6-42FA-5345-95B3-48010F0F9962}" type="presParOf" srcId="{1B12A16E-501D-AD40-995D-93206257534F}" destId="{E3C19673-92FF-1D4F-AA8A-865D6098D2A2}" srcOrd="3" destOrd="0" presId="urn:microsoft.com/office/officeart/2005/8/layout/hierarchy2"/>
    <dgm:cxn modelId="{6798548C-5B1A-5F4E-B928-0BC503AA4E29}" type="presParOf" srcId="{E3C19673-92FF-1D4F-AA8A-865D6098D2A2}" destId="{07B3310F-AF5A-8C47-9825-4F00B386C450}" srcOrd="0" destOrd="0" presId="urn:microsoft.com/office/officeart/2005/8/layout/hierarchy2"/>
    <dgm:cxn modelId="{B4B778BF-C4F2-4041-972B-133F638FD16E}" type="presParOf" srcId="{E3C19673-92FF-1D4F-AA8A-865D6098D2A2}" destId="{C233F712-4339-4541-BEB3-44D0925D0FA7}" srcOrd="1" destOrd="0" presId="urn:microsoft.com/office/officeart/2005/8/layout/hierarchy2"/>
    <dgm:cxn modelId="{05FDDBBF-AF04-B94D-B5CF-75790CFDCA2D}" type="presParOf" srcId="{F8C3475C-0589-B746-8C72-EE0322090EBB}" destId="{2D3F5C0E-552C-294D-B32D-D52BB25933BF}" srcOrd="1" destOrd="0" presId="urn:microsoft.com/office/officeart/2005/8/layout/hierarchy2"/>
    <dgm:cxn modelId="{9A3AC55A-EF39-144B-8F71-475FA62B804E}" type="presParOf" srcId="{2D3F5C0E-552C-294D-B32D-D52BB25933BF}" destId="{3E3FE7BE-B0E3-D149-8D68-F3BA48D3AF71}" srcOrd="0" destOrd="0" presId="urn:microsoft.com/office/officeart/2005/8/layout/hierarchy2"/>
    <dgm:cxn modelId="{F5BC8C0C-46DA-5341-A02B-3063B753423E}" type="presParOf" srcId="{2D3F5C0E-552C-294D-B32D-D52BB25933BF}" destId="{2EEE74AD-3846-3B4E-8205-CB9FE87D377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83DEE-30D8-EF4E-8EF4-708C24BDCFAE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7E7D7362-55B5-AD4A-BF29-4043FCDF6D1E}">
      <dgm:prSet custT="1"/>
      <dgm:spPr>
        <a:solidFill>
          <a:srgbClr val="FF000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OpenGL Renderer</a:t>
          </a:r>
        </a:p>
      </dgm:t>
    </dgm:pt>
    <dgm:pt modelId="{8203E860-30E8-C84D-B5E2-F9E8C4CDB249}" type="parTrans" cxnId="{C9EF230F-24BF-B445-89A8-06DC3391B1F4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4D88A154-7134-9544-96C0-35BB77C8BB77}" type="sibTrans" cxnId="{C9EF230F-24BF-B445-89A8-06DC3391B1F4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EDEE8B-5796-3C4D-A176-29C71C3E9D7B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Rotated Vertices</a:t>
          </a:r>
        </a:p>
      </dgm:t>
    </dgm:pt>
    <dgm:pt modelId="{9AAE02CA-8BE0-994F-8374-3E37E782ED9F}" type="parTrans" cxnId="{ACB975A0-B059-6C43-B983-443C7B3F2277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3F171470-777C-AF4C-A375-C27495D87A99}" type="sibTrans" cxnId="{ACB975A0-B059-6C43-B983-443C7B3F2277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199E67-0C3D-B842-AAC3-2FEE3B1A317D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Camera Parameters</a:t>
          </a:r>
        </a:p>
      </dgm:t>
    </dgm:pt>
    <dgm:pt modelId="{ABD986D3-019D-FD48-B7CE-703459405B46}" type="parTrans" cxnId="{771642E0-7A8F-3840-A149-21272D020BEB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F916E0C4-DB2A-4E43-BDF6-EE46C3233E19}" type="sibTrans" cxnId="{771642E0-7A8F-3840-A149-21272D020BEB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E49412-7210-6A44-8654-5E4DDE61AC86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Hand And </a:t>
          </a:r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47708D16-BFBC-A949-8692-6C66090A1FDA}" type="parTrans" cxnId="{E87F4DFF-1AFA-7A40-AD15-F6A0363AEF26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7544D5AF-10D7-B447-BD73-C7E5FBC71AD7}" type="sibTrans" cxnId="{E87F4DFF-1AFA-7A40-AD15-F6A0363AEF26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B22EAA-EE46-014C-BA7B-63634394195F}">
      <dgm:prSet custT="1"/>
      <dgm:spPr>
        <a:solidFill>
          <a:srgbClr val="FF000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MANO Model</a:t>
          </a:r>
        </a:p>
      </dgm:t>
    </dgm:pt>
    <dgm:pt modelId="{3216D497-FD08-D64E-95CC-53FCF9E07F9F}" type="parTrans" cxnId="{2F6CD88D-E54B-8243-97D1-E689EA64B37D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86362683-03EB-6D44-A739-3ACC50156976}" type="sibTrans" cxnId="{2F6CD88D-E54B-8243-97D1-E689EA64B37D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22795A-4A3D-D445-8929-E3C1258CE098}">
      <dgm:prSet custT="1"/>
      <dgm:spPr>
        <a:blipFill>
          <a:blip xmlns:r="http://schemas.openxmlformats.org/officeDocument/2006/relationships" r:embed="rId1"/>
          <a:stretch>
            <a:fillRect l="-4950" t="-5882" b="-9804"/>
          </a:stretch>
        </a:blipFill>
      </dgm:spPr>
      <dgm:t>
        <a:bodyPr/>
        <a:lstStyle/>
        <a:p>
          <a:r>
            <a:rPr lang="en-IE">
              <a:noFill/>
            </a:rPr>
            <a:t> </a:t>
          </a:r>
        </a:p>
      </dgm:t>
    </dgm:pt>
    <dgm:pt modelId="{C48A3FA7-E1C1-624B-9012-B98CAB8376AC}" type="parTrans" cxnId="{5C120559-4A27-B447-A26A-41F94CC8D69A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069617E5-10EF-314A-987D-1B5435068BCD}" type="sibTrans" cxnId="{5C120559-4A27-B447-A26A-41F94CC8D69A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D73B11-2CB5-1948-87F5-F0A08B0FCEBE}">
      <dgm:prSet custT="1"/>
      <dgm:spPr>
        <a:blipFill>
          <a:blip xmlns:r="http://schemas.openxmlformats.org/officeDocument/2006/relationships" r:embed="rId2"/>
          <a:stretch>
            <a:fillRect l="-4950" t="-5769" r="-7921" b="-7692"/>
          </a:stretch>
        </a:blipFill>
      </dgm:spPr>
      <dgm:t>
        <a:bodyPr/>
        <a:lstStyle/>
        <a:p>
          <a:r>
            <a:rPr lang="en-IE">
              <a:noFill/>
            </a:rPr>
            <a:t> </a:t>
          </a:r>
        </a:p>
      </dgm:t>
    </dgm:pt>
    <dgm:pt modelId="{325ADF96-F788-D241-A086-A40A1AA1C779}" type="parTrans" cxnId="{8B97A814-DB49-FE4D-9C5F-1E2F550FB93C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3627A0E2-DD8B-2846-B65C-BFF83E160C2B}" type="sibTrans" cxnId="{8B97A814-DB49-FE4D-9C5F-1E2F550FB93C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F4A89C-55AF-3E4C-9479-4277CDA0D535}">
      <dgm:prSet custT="1"/>
      <dgm:spPr>
        <a:solidFill>
          <a:srgbClr val="FF0000">
            <a:alpha val="75000"/>
          </a:srgbClr>
        </a:solidFill>
      </dgm:spPr>
      <dgm:t>
        <a:bodyPr/>
        <a:lstStyle/>
        <a:p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Euler Vertex </a:t>
          </a:r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Rotater</a:t>
          </a:r>
          <a:endParaRPr lang="en-GB" sz="16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D986C6FF-D059-104B-BE28-B83513B189F4}" type="parTrans" cxnId="{F6E4C318-DC91-1048-90FD-6D4FAF50BE61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D65D630E-5616-F044-8C02-825D744C1687}" type="sibTrans" cxnId="{F6E4C318-DC91-1048-90FD-6D4FAF50BE61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260F76-C6ED-8745-8280-BB100F88106F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679418D4-1A45-824B-9BF9-DC3AD9AED83B}" type="parTrans" cxnId="{C2DFB817-C346-FA48-A56E-C5786D1A61C9}">
      <dgm:prSet/>
      <dgm:spPr/>
      <dgm:t>
        <a:bodyPr/>
        <a:lstStyle/>
        <a:p>
          <a:endParaRPr lang="en-GB"/>
        </a:p>
      </dgm:t>
    </dgm:pt>
    <dgm:pt modelId="{4EEF4080-5DB4-F844-96D2-ED3776D36D2A}" type="sibTrans" cxnId="{C2DFB817-C346-FA48-A56E-C5786D1A61C9}">
      <dgm:prSet/>
      <dgm:spPr/>
      <dgm:t>
        <a:bodyPr/>
        <a:lstStyle/>
        <a:p>
          <a:endParaRPr lang="en-GB"/>
        </a:p>
      </dgm:t>
    </dgm:pt>
    <dgm:pt modelId="{DBCB3A85-5670-D946-8C36-0BD9B4F0235D}">
      <dgm:prSet custT="1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sz="16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Depthmap</a:t>
          </a:r>
          <a:r>
            <a:rPr lang="en-GB"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Image</a:t>
          </a:r>
        </a:p>
      </dgm:t>
    </dgm:pt>
    <dgm:pt modelId="{2826DD98-C636-654A-A211-194C587BCF27}" type="sibTrans" cxnId="{29371DA7-F008-664E-BAF5-DD0A47A17860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793E48-B904-2040-AA52-5BDA0833D652}" type="parTrans" cxnId="{29371DA7-F008-664E-BAF5-DD0A47A17860}">
      <dgm:prSet/>
      <dgm:spPr/>
      <dgm:t>
        <a:bodyPr/>
        <a:lstStyle/>
        <a:p>
          <a:endParaRPr lang="en-GB" sz="2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C3475C-0589-B746-8C72-EE0322090EBB}" type="pres">
      <dgm:prSet presAssocID="{97D83DEE-30D8-EF4E-8EF4-708C24BDCFAE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525FBFB6-0095-4E49-814A-82DE5470277E}" type="pres">
      <dgm:prSet presAssocID="{DBCB3A85-5670-D946-8C36-0BD9B4F0235D}" presName="root1" presStyleCnt="0"/>
      <dgm:spPr/>
    </dgm:pt>
    <dgm:pt modelId="{1C32E2FC-15E9-6E4B-B2FF-49D56F700C6C}" type="pres">
      <dgm:prSet presAssocID="{DBCB3A85-5670-D946-8C36-0BD9B4F0235D}" presName="LevelOneTextNode" presStyleLbl="node0" presStyleIdx="0" presStyleCnt="2">
        <dgm:presLayoutVars>
          <dgm:chPref val="3"/>
        </dgm:presLayoutVars>
      </dgm:prSet>
      <dgm:spPr/>
    </dgm:pt>
    <dgm:pt modelId="{2C9CD2E9-0102-5946-83F3-E762947107DE}" type="pres">
      <dgm:prSet presAssocID="{DBCB3A85-5670-D946-8C36-0BD9B4F0235D}" presName="level2hierChild" presStyleCnt="0"/>
      <dgm:spPr/>
    </dgm:pt>
    <dgm:pt modelId="{60011079-8646-F148-B25C-8BB0A2AC9043}" type="pres">
      <dgm:prSet presAssocID="{8203E860-30E8-C84D-B5E2-F9E8C4CDB249}" presName="conn2-1" presStyleLbl="parChTrans1D2" presStyleIdx="0" presStyleCnt="1"/>
      <dgm:spPr/>
    </dgm:pt>
    <dgm:pt modelId="{C15CD893-87D4-7E45-9CB1-45AD60067DF5}" type="pres">
      <dgm:prSet presAssocID="{8203E860-30E8-C84D-B5E2-F9E8C4CDB249}" presName="connTx" presStyleLbl="parChTrans1D2" presStyleIdx="0" presStyleCnt="1"/>
      <dgm:spPr/>
    </dgm:pt>
    <dgm:pt modelId="{F8B28B78-1010-894C-8475-47B2F3ED0FC9}" type="pres">
      <dgm:prSet presAssocID="{7E7D7362-55B5-AD4A-BF29-4043FCDF6D1E}" presName="root2" presStyleCnt="0"/>
      <dgm:spPr/>
    </dgm:pt>
    <dgm:pt modelId="{F3A0436E-46CF-2E42-9EA9-9C37DBE52C89}" type="pres">
      <dgm:prSet presAssocID="{7E7D7362-55B5-AD4A-BF29-4043FCDF6D1E}" presName="LevelTwoTextNode" presStyleLbl="node2" presStyleIdx="0" presStyleCnt="1">
        <dgm:presLayoutVars>
          <dgm:chPref val="3"/>
        </dgm:presLayoutVars>
      </dgm:prSet>
      <dgm:spPr/>
    </dgm:pt>
    <dgm:pt modelId="{9AC77633-ABB0-4245-948E-F2C252C06400}" type="pres">
      <dgm:prSet presAssocID="{7E7D7362-55B5-AD4A-BF29-4043FCDF6D1E}" presName="level3hierChild" presStyleCnt="0"/>
      <dgm:spPr/>
    </dgm:pt>
    <dgm:pt modelId="{FB00DC1E-E1FF-8F4D-88DA-ED4E3516E5B9}" type="pres">
      <dgm:prSet presAssocID="{9AAE02CA-8BE0-994F-8374-3E37E782ED9F}" presName="conn2-1" presStyleLbl="parChTrans1D3" presStyleIdx="0" presStyleCnt="1"/>
      <dgm:spPr/>
    </dgm:pt>
    <dgm:pt modelId="{55BD4815-D78B-0441-B916-FA064A17DED5}" type="pres">
      <dgm:prSet presAssocID="{9AAE02CA-8BE0-994F-8374-3E37E782ED9F}" presName="connTx" presStyleLbl="parChTrans1D3" presStyleIdx="0" presStyleCnt="1"/>
      <dgm:spPr/>
    </dgm:pt>
    <dgm:pt modelId="{5F73841E-6D5E-5845-9FF4-65802564E245}" type="pres">
      <dgm:prSet presAssocID="{C4EDEE8B-5796-3C4D-A176-29C71C3E9D7B}" presName="root2" presStyleCnt="0"/>
      <dgm:spPr/>
    </dgm:pt>
    <dgm:pt modelId="{3F9FD606-0EA2-0542-BD26-B5F913226E97}" type="pres">
      <dgm:prSet presAssocID="{C4EDEE8B-5796-3C4D-A176-29C71C3E9D7B}" presName="LevelTwoTextNode" presStyleLbl="node3" presStyleIdx="0" presStyleCnt="1">
        <dgm:presLayoutVars>
          <dgm:chPref val="3"/>
        </dgm:presLayoutVars>
      </dgm:prSet>
      <dgm:spPr/>
    </dgm:pt>
    <dgm:pt modelId="{798DCE1B-20AA-9E43-97B2-662A60FC13EE}" type="pres">
      <dgm:prSet presAssocID="{C4EDEE8B-5796-3C4D-A176-29C71C3E9D7B}" presName="level3hierChild" presStyleCnt="0"/>
      <dgm:spPr/>
    </dgm:pt>
    <dgm:pt modelId="{A07DE31E-1F65-BB47-8832-67773F8CDBE1}" type="pres">
      <dgm:prSet presAssocID="{D986C6FF-D059-104B-BE28-B83513B189F4}" presName="conn2-1" presStyleLbl="parChTrans1D4" presStyleIdx="0" presStyleCnt="6"/>
      <dgm:spPr/>
    </dgm:pt>
    <dgm:pt modelId="{E784A263-814B-804D-B208-60F5A39BC504}" type="pres">
      <dgm:prSet presAssocID="{D986C6FF-D059-104B-BE28-B83513B189F4}" presName="connTx" presStyleLbl="parChTrans1D4" presStyleIdx="0" presStyleCnt="6"/>
      <dgm:spPr/>
    </dgm:pt>
    <dgm:pt modelId="{B429B5DC-5A31-E544-AEC8-DDCED2FCF978}" type="pres">
      <dgm:prSet presAssocID="{A8F4A89C-55AF-3E4C-9479-4277CDA0D535}" presName="root2" presStyleCnt="0"/>
      <dgm:spPr/>
    </dgm:pt>
    <dgm:pt modelId="{C81EBACC-6E94-F246-BA7B-DD668978742A}" type="pres">
      <dgm:prSet presAssocID="{A8F4A89C-55AF-3E4C-9479-4277CDA0D535}" presName="LevelTwoTextNode" presStyleLbl="node4" presStyleIdx="0" presStyleCnt="6">
        <dgm:presLayoutVars>
          <dgm:chPref val="3"/>
        </dgm:presLayoutVars>
      </dgm:prSet>
      <dgm:spPr/>
    </dgm:pt>
    <dgm:pt modelId="{1838FB96-76F2-7245-9046-4AD432A1C210}" type="pres">
      <dgm:prSet presAssocID="{A8F4A89C-55AF-3E4C-9479-4277CDA0D535}" presName="level3hierChild" presStyleCnt="0"/>
      <dgm:spPr/>
    </dgm:pt>
    <dgm:pt modelId="{11A74BF3-0E67-6843-B38B-E5E874282DCB}" type="pres">
      <dgm:prSet presAssocID="{ABD986D3-019D-FD48-B7CE-703459405B46}" presName="conn2-1" presStyleLbl="parChTrans1D4" presStyleIdx="1" presStyleCnt="6"/>
      <dgm:spPr/>
    </dgm:pt>
    <dgm:pt modelId="{5AAC0BD0-5AE6-E94D-BFC6-91F4DAF0F3D7}" type="pres">
      <dgm:prSet presAssocID="{ABD986D3-019D-FD48-B7CE-703459405B46}" presName="connTx" presStyleLbl="parChTrans1D4" presStyleIdx="1" presStyleCnt="6"/>
      <dgm:spPr/>
    </dgm:pt>
    <dgm:pt modelId="{9441F221-D862-1A49-AF45-A9A9D420FE95}" type="pres">
      <dgm:prSet presAssocID="{D8199E67-0C3D-B842-AAC3-2FEE3B1A317D}" presName="root2" presStyleCnt="0"/>
      <dgm:spPr/>
    </dgm:pt>
    <dgm:pt modelId="{D25DEB75-BCFD-9044-A98E-5FD571AF31F1}" type="pres">
      <dgm:prSet presAssocID="{D8199E67-0C3D-B842-AAC3-2FEE3B1A317D}" presName="LevelTwoTextNode" presStyleLbl="node4" presStyleIdx="1" presStyleCnt="6">
        <dgm:presLayoutVars>
          <dgm:chPref val="3"/>
        </dgm:presLayoutVars>
      </dgm:prSet>
      <dgm:spPr/>
    </dgm:pt>
    <dgm:pt modelId="{32A4CB57-A7C4-A143-9FBA-9CA408FDD0C4}" type="pres">
      <dgm:prSet presAssocID="{D8199E67-0C3D-B842-AAC3-2FEE3B1A317D}" presName="level3hierChild" presStyleCnt="0"/>
      <dgm:spPr/>
    </dgm:pt>
    <dgm:pt modelId="{B8EB7DB1-DD1C-4F4C-B446-A74178E20D8F}" type="pres">
      <dgm:prSet presAssocID="{47708D16-BFBC-A949-8692-6C66090A1FDA}" presName="conn2-1" presStyleLbl="parChTrans1D4" presStyleIdx="2" presStyleCnt="6"/>
      <dgm:spPr/>
    </dgm:pt>
    <dgm:pt modelId="{E5AFA5D4-E6D4-FD41-8E0E-2CC5406061AC}" type="pres">
      <dgm:prSet presAssocID="{47708D16-BFBC-A949-8692-6C66090A1FDA}" presName="connTx" presStyleLbl="parChTrans1D4" presStyleIdx="2" presStyleCnt="6"/>
      <dgm:spPr/>
    </dgm:pt>
    <dgm:pt modelId="{8250752A-0FD8-8846-BAA6-161DE7B6E3C6}" type="pres">
      <dgm:prSet presAssocID="{4EE49412-7210-6A44-8654-5E4DDE61AC86}" presName="root2" presStyleCnt="0"/>
      <dgm:spPr/>
    </dgm:pt>
    <dgm:pt modelId="{3B2BB6B1-4C78-BC40-95A3-50AFAC6557E2}" type="pres">
      <dgm:prSet presAssocID="{4EE49412-7210-6A44-8654-5E4DDE61AC86}" presName="LevelTwoTextNode" presStyleLbl="node4" presStyleIdx="2" presStyleCnt="6">
        <dgm:presLayoutVars>
          <dgm:chPref val="3"/>
        </dgm:presLayoutVars>
      </dgm:prSet>
      <dgm:spPr/>
    </dgm:pt>
    <dgm:pt modelId="{3359FC4D-F890-374C-853D-BB80C06FA458}" type="pres">
      <dgm:prSet presAssocID="{4EE49412-7210-6A44-8654-5E4DDE61AC86}" presName="level3hierChild" presStyleCnt="0"/>
      <dgm:spPr/>
    </dgm:pt>
    <dgm:pt modelId="{E95087AC-B6BC-DD4E-9231-16CDC85A0DFC}" type="pres">
      <dgm:prSet presAssocID="{3216D497-FD08-D64E-95CC-53FCF9E07F9F}" presName="conn2-1" presStyleLbl="parChTrans1D4" presStyleIdx="3" presStyleCnt="6"/>
      <dgm:spPr/>
    </dgm:pt>
    <dgm:pt modelId="{72FDE5D2-6775-BB42-8AF6-171460C51312}" type="pres">
      <dgm:prSet presAssocID="{3216D497-FD08-D64E-95CC-53FCF9E07F9F}" presName="connTx" presStyleLbl="parChTrans1D4" presStyleIdx="3" presStyleCnt="6"/>
      <dgm:spPr/>
    </dgm:pt>
    <dgm:pt modelId="{C698CEA5-96D9-6B4C-95CF-4F8DDB0D3AE8}" type="pres">
      <dgm:prSet presAssocID="{95B22EAA-EE46-014C-BA7B-63634394195F}" presName="root2" presStyleCnt="0"/>
      <dgm:spPr/>
    </dgm:pt>
    <dgm:pt modelId="{30C7298B-34DF-534C-A444-DD3CF12DCAD6}" type="pres">
      <dgm:prSet presAssocID="{95B22EAA-EE46-014C-BA7B-63634394195F}" presName="LevelTwoTextNode" presStyleLbl="node4" presStyleIdx="3" presStyleCnt="6">
        <dgm:presLayoutVars>
          <dgm:chPref val="3"/>
        </dgm:presLayoutVars>
      </dgm:prSet>
      <dgm:spPr/>
    </dgm:pt>
    <dgm:pt modelId="{1B12A16E-501D-AD40-995D-93206257534F}" type="pres">
      <dgm:prSet presAssocID="{95B22EAA-EE46-014C-BA7B-63634394195F}" presName="level3hierChild" presStyleCnt="0"/>
      <dgm:spPr/>
    </dgm:pt>
    <dgm:pt modelId="{CE8257CA-04F1-9248-A7C2-4FA4BF0EB1AE}" type="pres">
      <dgm:prSet presAssocID="{C48A3FA7-E1C1-624B-9012-B98CAB8376AC}" presName="conn2-1" presStyleLbl="parChTrans1D4" presStyleIdx="4" presStyleCnt="6"/>
      <dgm:spPr/>
    </dgm:pt>
    <dgm:pt modelId="{15E0CA7E-BB8E-964C-B143-94C0F0241CDE}" type="pres">
      <dgm:prSet presAssocID="{C48A3FA7-E1C1-624B-9012-B98CAB8376AC}" presName="connTx" presStyleLbl="parChTrans1D4" presStyleIdx="4" presStyleCnt="6"/>
      <dgm:spPr/>
    </dgm:pt>
    <dgm:pt modelId="{E5CF0E00-DF1C-1E4D-AA4C-0959CA208234}" type="pres">
      <dgm:prSet presAssocID="{0222795A-4A3D-D445-8929-E3C1258CE098}" presName="root2" presStyleCnt="0"/>
      <dgm:spPr/>
    </dgm:pt>
    <dgm:pt modelId="{2AB58B46-693D-1747-8DDC-2E4D578C794C}" type="pres">
      <dgm:prSet presAssocID="{0222795A-4A3D-D445-8929-E3C1258CE098}" presName="LevelTwoTextNode" presStyleLbl="node4" presStyleIdx="4" presStyleCnt="6">
        <dgm:presLayoutVars>
          <dgm:chPref val="3"/>
        </dgm:presLayoutVars>
      </dgm:prSet>
      <dgm:spPr/>
    </dgm:pt>
    <dgm:pt modelId="{EDCFCD35-8524-E24D-BE84-11FE89564A0A}" type="pres">
      <dgm:prSet presAssocID="{0222795A-4A3D-D445-8929-E3C1258CE098}" presName="level3hierChild" presStyleCnt="0"/>
      <dgm:spPr/>
    </dgm:pt>
    <dgm:pt modelId="{8FFDB587-8BE8-EE49-A810-3CD843089777}" type="pres">
      <dgm:prSet presAssocID="{325ADF96-F788-D241-A086-A40A1AA1C779}" presName="conn2-1" presStyleLbl="parChTrans1D4" presStyleIdx="5" presStyleCnt="6"/>
      <dgm:spPr/>
    </dgm:pt>
    <dgm:pt modelId="{F0A289F4-5037-CF4E-997E-0C8FF12296A2}" type="pres">
      <dgm:prSet presAssocID="{325ADF96-F788-D241-A086-A40A1AA1C779}" presName="connTx" presStyleLbl="parChTrans1D4" presStyleIdx="5" presStyleCnt="6"/>
      <dgm:spPr/>
    </dgm:pt>
    <dgm:pt modelId="{E3C19673-92FF-1D4F-AA8A-865D6098D2A2}" type="pres">
      <dgm:prSet presAssocID="{D5D73B11-2CB5-1948-87F5-F0A08B0FCEBE}" presName="root2" presStyleCnt="0"/>
      <dgm:spPr/>
    </dgm:pt>
    <dgm:pt modelId="{07B3310F-AF5A-8C47-9825-4F00B386C450}" type="pres">
      <dgm:prSet presAssocID="{D5D73B11-2CB5-1948-87F5-F0A08B0FCEBE}" presName="LevelTwoTextNode" presStyleLbl="node4" presStyleIdx="5" presStyleCnt="6">
        <dgm:presLayoutVars>
          <dgm:chPref val="3"/>
        </dgm:presLayoutVars>
      </dgm:prSet>
      <dgm:spPr/>
    </dgm:pt>
    <dgm:pt modelId="{C233F712-4339-4541-BEB3-44D0925D0FA7}" type="pres">
      <dgm:prSet presAssocID="{D5D73B11-2CB5-1948-87F5-F0A08B0FCEBE}" presName="level3hierChild" presStyleCnt="0"/>
      <dgm:spPr/>
    </dgm:pt>
    <dgm:pt modelId="{2D3F5C0E-552C-294D-B32D-D52BB25933BF}" type="pres">
      <dgm:prSet presAssocID="{0A260F76-C6ED-8745-8280-BB100F88106F}" presName="root1" presStyleCnt="0"/>
      <dgm:spPr/>
    </dgm:pt>
    <dgm:pt modelId="{3E3FE7BE-B0E3-D149-8D68-F3BA48D3AF71}" type="pres">
      <dgm:prSet presAssocID="{0A260F76-C6ED-8745-8280-BB100F88106F}" presName="LevelOneTextNode" presStyleLbl="node0" presStyleIdx="1" presStyleCnt="2">
        <dgm:presLayoutVars>
          <dgm:chPref val="3"/>
        </dgm:presLayoutVars>
      </dgm:prSet>
      <dgm:spPr/>
    </dgm:pt>
    <dgm:pt modelId="{2EEE74AD-3846-3B4E-8205-CB9FE87D377A}" type="pres">
      <dgm:prSet presAssocID="{0A260F76-C6ED-8745-8280-BB100F88106F}" presName="level2hierChild" presStyleCnt="0"/>
      <dgm:spPr/>
    </dgm:pt>
  </dgm:ptLst>
  <dgm:cxnLst>
    <dgm:cxn modelId="{E1BB2F01-5C33-C641-ADBA-7EE5EE71DA76}" type="presOf" srcId="{3216D497-FD08-D64E-95CC-53FCF9E07F9F}" destId="{72FDE5D2-6775-BB42-8AF6-171460C51312}" srcOrd="1" destOrd="0" presId="urn:microsoft.com/office/officeart/2005/8/layout/hierarchy2"/>
    <dgm:cxn modelId="{C9EF230F-24BF-B445-89A8-06DC3391B1F4}" srcId="{DBCB3A85-5670-D946-8C36-0BD9B4F0235D}" destId="{7E7D7362-55B5-AD4A-BF29-4043FCDF6D1E}" srcOrd="0" destOrd="0" parTransId="{8203E860-30E8-C84D-B5E2-F9E8C4CDB249}" sibTransId="{4D88A154-7134-9544-96C0-35BB77C8BB77}"/>
    <dgm:cxn modelId="{8B97A814-DB49-FE4D-9C5F-1E2F550FB93C}" srcId="{95B22EAA-EE46-014C-BA7B-63634394195F}" destId="{D5D73B11-2CB5-1948-87F5-F0A08B0FCEBE}" srcOrd="1" destOrd="0" parTransId="{325ADF96-F788-D241-A086-A40A1AA1C779}" sibTransId="{3627A0E2-DD8B-2846-B65C-BFF83E160C2B}"/>
    <dgm:cxn modelId="{C2DFB817-C346-FA48-A56E-C5786D1A61C9}" srcId="{97D83DEE-30D8-EF4E-8EF4-708C24BDCFAE}" destId="{0A260F76-C6ED-8745-8280-BB100F88106F}" srcOrd="1" destOrd="0" parTransId="{679418D4-1A45-824B-9BF9-DC3AD9AED83B}" sibTransId="{4EEF4080-5DB4-F844-96D2-ED3776D36D2A}"/>
    <dgm:cxn modelId="{F6E4C318-DC91-1048-90FD-6D4FAF50BE61}" srcId="{C4EDEE8B-5796-3C4D-A176-29C71C3E9D7B}" destId="{A8F4A89C-55AF-3E4C-9479-4277CDA0D535}" srcOrd="0" destOrd="0" parTransId="{D986C6FF-D059-104B-BE28-B83513B189F4}" sibTransId="{D65D630E-5616-F044-8C02-825D744C1687}"/>
    <dgm:cxn modelId="{B9B1C71A-E251-A341-94F3-73627DDDF2B1}" type="presOf" srcId="{DBCB3A85-5670-D946-8C36-0BD9B4F0235D}" destId="{1C32E2FC-15E9-6E4B-B2FF-49D56F700C6C}" srcOrd="0" destOrd="0" presId="urn:microsoft.com/office/officeart/2005/8/layout/hierarchy2"/>
    <dgm:cxn modelId="{47F96721-A95C-564B-9091-970874B6DC85}" type="presOf" srcId="{9AAE02CA-8BE0-994F-8374-3E37E782ED9F}" destId="{55BD4815-D78B-0441-B916-FA064A17DED5}" srcOrd="1" destOrd="0" presId="urn:microsoft.com/office/officeart/2005/8/layout/hierarchy2"/>
    <dgm:cxn modelId="{EC96982E-BA44-5744-A1B3-CC394A3657A0}" type="presOf" srcId="{C48A3FA7-E1C1-624B-9012-B98CAB8376AC}" destId="{15E0CA7E-BB8E-964C-B143-94C0F0241CDE}" srcOrd="1" destOrd="0" presId="urn:microsoft.com/office/officeart/2005/8/layout/hierarchy2"/>
    <dgm:cxn modelId="{4046A62E-72A0-F04C-A6FD-5BA5165E7D47}" type="presOf" srcId="{D5D73B11-2CB5-1948-87F5-F0A08B0FCEBE}" destId="{07B3310F-AF5A-8C47-9825-4F00B386C450}" srcOrd="0" destOrd="0" presId="urn:microsoft.com/office/officeart/2005/8/layout/hierarchy2"/>
    <dgm:cxn modelId="{06311535-E37D-424D-943A-894FB3A1E363}" type="presOf" srcId="{3216D497-FD08-D64E-95CC-53FCF9E07F9F}" destId="{E95087AC-B6BC-DD4E-9231-16CDC85A0DFC}" srcOrd="0" destOrd="0" presId="urn:microsoft.com/office/officeart/2005/8/layout/hierarchy2"/>
    <dgm:cxn modelId="{94748C35-7A70-7247-965D-FFFA1338ABDA}" type="presOf" srcId="{D986C6FF-D059-104B-BE28-B83513B189F4}" destId="{A07DE31E-1F65-BB47-8832-67773F8CDBE1}" srcOrd="0" destOrd="0" presId="urn:microsoft.com/office/officeart/2005/8/layout/hierarchy2"/>
    <dgm:cxn modelId="{FE54A538-4A0F-DC40-A703-1CFC3879A4D4}" type="presOf" srcId="{9AAE02CA-8BE0-994F-8374-3E37E782ED9F}" destId="{FB00DC1E-E1FF-8F4D-88DA-ED4E3516E5B9}" srcOrd="0" destOrd="0" presId="urn:microsoft.com/office/officeart/2005/8/layout/hierarchy2"/>
    <dgm:cxn modelId="{9CCEF344-D02C-8041-A57D-F54AF020295E}" type="presOf" srcId="{4EE49412-7210-6A44-8654-5E4DDE61AC86}" destId="{3B2BB6B1-4C78-BC40-95A3-50AFAC6557E2}" srcOrd="0" destOrd="0" presId="urn:microsoft.com/office/officeart/2005/8/layout/hierarchy2"/>
    <dgm:cxn modelId="{5F41AA4C-9719-9041-9286-213B01AB1AF5}" type="presOf" srcId="{325ADF96-F788-D241-A086-A40A1AA1C779}" destId="{8FFDB587-8BE8-EE49-A810-3CD843089777}" srcOrd="0" destOrd="0" presId="urn:microsoft.com/office/officeart/2005/8/layout/hierarchy2"/>
    <dgm:cxn modelId="{6D742957-F63C-9A4D-B331-571E124A0AE7}" type="presOf" srcId="{D8199E67-0C3D-B842-AAC3-2FEE3B1A317D}" destId="{D25DEB75-BCFD-9044-A98E-5FD571AF31F1}" srcOrd="0" destOrd="0" presId="urn:microsoft.com/office/officeart/2005/8/layout/hierarchy2"/>
    <dgm:cxn modelId="{5C120559-4A27-B447-A26A-41F94CC8D69A}" srcId="{95B22EAA-EE46-014C-BA7B-63634394195F}" destId="{0222795A-4A3D-D445-8929-E3C1258CE098}" srcOrd="0" destOrd="0" parTransId="{C48A3FA7-E1C1-624B-9012-B98CAB8376AC}" sibTransId="{069617E5-10EF-314A-987D-1B5435068BCD}"/>
    <dgm:cxn modelId="{979DC26F-3F94-974B-8A01-50FC36041B66}" type="presOf" srcId="{47708D16-BFBC-A949-8692-6C66090A1FDA}" destId="{B8EB7DB1-DD1C-4F4C-B446-A74178E20D8F}" srcOrd="0" destOrd="0" presId="urn:microsoft.com/office/officeart/2005/8/layout/hierarchy2"/>
    <dgm:cxn modelId="{D40E197A-2E19-C54B-837A-8354DB2F06FE}" type="presOf" srcId="{8203E860-30E8-C84D-B5E2-F9E8C4CDB249}" destId="{C15CD893-87D4-7E45-9CB1-45AD60067DF5}" srcOrd="1" destOrd="0" presId="urn:microsoft.com/office/officeart/2005/8/layout/hierarchy2"/>
    <dgm:cxn modelId="{834ECF88-FD58-7F4A-978A-47ADED0474A6}" type="presOf" srcId="{A8F4A89C-55AF-3E4C-9479-4277CDA0D535}" destId="{C81EBACC-6E94-F246-BA7B-DD668978742A}" srcOrd="0" destOrd="0" presId="urn:microsoft.com/office/officeart/2005/8/layout/hierarchy2"/>
    <dgm:cxn modelId="{2F6CD88D-E54B-8243-97D1-E689EA64B37D}" srcId="{4EE49412-7210-6A44-8654-5E4DDE61AC86}" destId="{95B22EAA-EE46-014C-BA7B-63634394195F}" srcOrd="0" destOrd="0" parTransId="{3216D497-FD08-D64E-95CC-53FCF9E07F9F}" sibTransId="{86362683-03EB-6D44-A739-3ACC50156976}"/>
    <dgm:cxn modelId="{838C519D-404F-4746-B9B2-D69093AFCD41}" type="presOf" srcId="{7E7D7362-55B5-AD4A-BF29-4043FCDF6D1E}" destId="{F3A0436E-46CF-2E42-9EA9-9C37DBE52C89}" srcOrd="0" destOrd="0" presId="urn:microsoft.com/office/officeart/2005/8/layout/hierarchy2"/>
    <dgm:cxn modelId="{946FFC9D-E1E5-E047-BC7A-11D0E1247900}" type="presOf" srcId="{325ADF96-F788-D241-A086-A40A1AA1C779}" destId="{F0A289F4-5037-CF4E-997E-0C8FF12296A2}" srcOrd="1" destOrd="0" presId="urn:microsoft.com/office/officeart/2005/8/layout/hierarchy2"/>
    <dgm:cxn modelId="{ACB975A0-B059-6C43-B983-443C7B3F2277}" srcId="{7E7D7362-55B5-AD4A-BF29-4043FCDF6D1E}" destId="{C4EDEE8B-5796-3C4D-A176-29C71C3E9D7B}" srcOrd="0" destOrd="0" parTransId="{9AAE02CA-8BE0-994F-8374-3E37E782ED9F}" sibTransId="{3F171470-777C-AF4C-A375-C27495D87A99}"/>
    <dgm:cxn modelId="{29371DA7-F008-664E-BAF5-DD0A47A17860}" srcId="{97D83DEE-30D8-EF4E-8EF4-708C24BDCFAE}" destId="{DBCB3A85-5670-D946-8C36-0BD9B4F0235D}" srcOrd="0" destOrd="0" parTransId="{BA793E48-B904-2040-AA52-5BDA0833D652}" sibTransId="{2826DD98-C636-654A-A211-194C587BCF27}"/>
    <dgm:cxn modelId="{594356A7-610A-9446-B072-3599CD40A601}" type="presOf" srcId="{ABD986D3-019D-FD48-B7CE-703459405B46}" destId="{5AAC0BD0-5AE6-E94D-BFC6-91F4DAF0F3D7}" srcOrd="1" destOrd="0" presId="urn:microsoft.com/office/officeart/2005/8/layout/hierarchy2"/>
    <dgm:cxn modelId="{A1707AAF-7784-2342-AD9B-A15727F68207}" type="presOf" srcId="{95B22EAA-EE46-014C-BA7B-63634394195F}" destId="{30C7298B-34DF-534C-A444-DD3CF12DCAD6}" srcOrd="0" destOrd="0" presId="urn:microsoft.com/office/officeart/2005/8/layout/hierarchy2"/>
    <dgm:cxn modelId="{26ECE8B7-D430-1B46-90EC-DA2356514F9E}" type="presOf" srcId="{C48A3FA7-E1C1-624B-9012-B98CAB8376AC}" destId="{CE8257CA-04F1-9248-A7C2-4FA4BF0EB1AE}" srcOrd="0" destOrd="0" presId="urn:microsoft.com/office/officeart/2005/8/layout/hierarchy2"/>
    <dgm:cxn modelId="{BCD378BB-F73A-264C-B24F-651A8C589C0F}" type="presOf" srcId="{8203E860-30E8-C84D-B5E2-F9E8C4CDB249}" destId="{60011079-8646-F148-B25C-8BB0A2AC9043}" srcOrd="0" destOrd="0" presId="urn:microsoft.com/office/officeart/2005/8/layout/hierarchy2"/>
    <dgm:cxn modelId="{515BB9BC-9FD8-2942-87D7-B2587B11E999}" type="presOf" srcId="{97D83DEE-30D8-EF4E-8EF4-708C24BDCFAE}" destId="{F8C3475C-0589-B746-8C72-EE0322090EBB}" srcOrd="0" destOrd="0" presId="urn:microsoft.com/office/officeart/2005/8/layout/hierarchy2"/>
    <dgm:cxn modelId="{54AC06BF-265A-2245-A6B9-218A93566414}" type="presOf" srcId="{C4EDEE8B-5796-3C4D-A176-29C71C3E9D7B}" destId="{3F9FD606-0EA2-0542-BD26-B5F913226E97}" srcOrd="0" destOrd="0" presId="urn:microsoft.com/office/officeart/2005/8/layout/hierarchy2"/>
    <dgm:cxn modelId="{5AA696C4-879D-8E4C-9779-CFD3C371F3AD}" type="presOf" srcId="{0A260F76-C6ED-8745-8280-BB100F88106F}" destId="{3E3FE7BE-B0E3-D149-8D68-F3BA48D3AF71}" srcOrd="0" destOrd="0" presId="urn:microsoft.com/office/officeart/2005/8/layout/hierarchy2"/>
    <dgm:cxn modelId="{D70162C7-EF43-D540-B9F5-A83E4391DA58}" type="presOf" srcId="{ABD986D3-019D-FD48-B7CE-703459405B46}" destId="{11A74BF3-0E67-6843-B38B-E5E874282DCB}" srcOrd="0" destOrd="0" presId="urn:microsoft.com/office/officeart/2005/8/layout/hierarchy2"/>
    <dgm:cxn modelId="{2905DDC7-08F5-F145-B2AB-6ECEE472AE4F}" type="presOf" srcId="{47708D16-BFBC-A949-8692-6C66090A1FDA}" destId="{E5AFA5D4-E6D4-FD41-8E0E-2CC5406061AC}" srcOrd="1" destOrd="0" presId="urn:microsoft.com/office/officeart/2005/8/layout/hierarchy2"/>
    <dgm:cxn modelId="{C13446D1-E313-024D-8584-1F0237E57070}" type="presOf" srcId="{0222795A-4A3D-D445-8929-E3C1258CE098}" destId="{2AB58B46-693D-1747-8DDC-2E4D578C794C}" srcOrd="0" destOrd="0" presId="urn:microsoft.com/office/officeart/2005/8/layout/hierarchy2"/>
    <dgm:cxn modelId="{771642E0-7A8F-3840-A149-21272D020BEB}" srcId="{A8F4A89C-55AF-3E4C-9479-4277CDA0D535}" destId="{D8199E67-0C3D-B842-AAC3-2FEE3B1A317D}" srcOrd="0" destOrd="0" parTransId="{ABD986D3-019D-FD48-B7CE-703459405B46}" sibTransId="{F916E0C4-DB2A-4E43-BDF6-EE46C3233E19}"/>
    <dgm:cxn modelId="{3C4AF7EC-CE4F-5347-B249-F9868E3643EF}" type="presOf" srcId="{D986C6FF-D059-104B-BE28-B83513B189F4}" destId="{E784A263-814B-804D-B208-60F5A39BC504}" srcOrd="1" destOrd="0" presId="urn:microsoft.com/office/officeart/2005/8/layout/hierarchy2"/>
    <dgm:cxn modelId="{E87F4DFF-1AFA-7A40-AD15-F6A0363AEF26}" srcId="{A8F4A89C-55AF-3E4C-9479-4277CDA0D535}" destId="{4EE49412-7210-6A44-8654-5E4DDE61AC86}" srcOrd="1" destOrd="0" parTransId="{47708D16-BFBC-A949-8692-6C66090A1FDA}" sibTransId="{7544D5AF-10D7-B447-BD73-C7E5FBC71AD7}"/>
    <dgm:cxn modelId="{FEF323D6-93F9-1749-8EAF-EB1A1F35A9E5}" type="presParOf" srcId="{F8C3475C-0589-B746-8C72-EE0322090EBB}" destId="{525FBFB6-0095-4E49-814A-82DE5470277E}" srcOrd="0" destOrd="0" presId="urn:microsoft.com/office/officeart/2005/8/layout/hierarchy2"/>
    <dgm:cxn modelId="{0000547E-09B7-134A-B591-FC9FD4DC8D1D}" type="presParOf" srcId="{525FBFB6-0095-4E49-814A-82DE5470277E}" destId="{1C32E2FC-15E9-6E4B-B2FF-49D56F700C6C}" srcOrd="0" destOrd="0" presId="urn:microsoft.com/office/officeart/2005/8/layout/hierarchy2"/>
    <dgm:cxn modelId="{581E2388-93F0-1C43-8771-12DFC6F76BC4}" type="presParOf" srcId="{525FBFB6-0095-4E49-814A-82DE5470277E}" destId="{2C9CD2E9-0102-5946-83F3-E762947107DE}" srcOrd="1" destOrd="0" presId="urn:microsoft.com/office/officeart/2005/8/layout/hierarchy2"/>
    <dgm:cxn modelId="{93CF917E-03B6-DF43-97FE-D5645F6D09C4}" type="presParOf" srcId="{2C9CD2E9-0102-5946-83F3-E762947107DE}" destId="{60011079-8646-F148-B25C-8BB0A2AC9043}" srcOrd="0" destOrd="0" presId="urn:microsoft.com/office/officeart/2005/8/layout/hierarchy2"/>
    <dgm:cxn modelId="{20B0A96F-66AC-774D-9CBE-2D8CDA6AFCDD}" type="presParOf" srcId="{60011079-8646-F148-B25C-8BB0A2AC9043}" destId="{C15CD893-87D4-7E45-9CB1-45AD60067DF5}" srcOrd="0" destOrd="0" presId="urn:microsoft.com/office/officeart/2005/8/layout/hierarchy2"/>
    <dgm:cxn modelId="{D466F538-B1E0-284E-B7E2-E425DD37E4E0}" type="presParOf" srcId="{2C9CD2E9-0102-5946-83F3-E762947107DE}" destId="{F8B28B78-1010-894C-8475-47B2F3ED0FC9}" srcOrd="1" destOrd="0" presId="urn:microsoft.com/office/officeart/2005/8/layout/hierarchy2"/>
    <dgm:cxn modelId="{E723E3E8-E306-2442-A248-22D089B062FC}" type="presParOf" srcId="{F8B28B78-1010-894C-8475-47B2F3ED0FC9}" destId="{F3A0436E-46CF-2E42-9EA9-9C37DBE52C89}" srcOrd="0" destOrd="0" presId="urn:microsoft.com/office/officeart/2005/8/layout/hierarchy2"/>
    <dgm:cxn modelId="{D32F7E12-657D-A442-81F9-7B6FA2C4A62C}" type="presParOf" srcId="{F8B28B78-1010-894C-8475-47B2F3ED0FC9}" destId="{9AC77633-ABB0-4245-948E-F2C252C06400}" srcOrd="1" destOrd="0" presId="urn:microsoft.com/office/officeart/2005/8/layout/hierarchy2"/>
    <dgm:cxn modelId="{5C701FAA-17AE-1749-9D32-CC58AE58D16E}" type="presParOf" srcId="{9AC77633-ABB0-4245-948E-F2C252C06400}" destId="{FB00DC1E-E1FF-8F4D-88DA-ED4E3516E5B9}" srcOrd="0" destOrd="0" presId="urn:microsoft.com/office/officeart/2005/8/layout/hierarchy2"/>
    <dgm:cxn modelId="{349C585C-49E2-1440-87CE-8A9165DCB0C8}" type="presParOf" srcId="{FB00DC1E-E1FF-8F4D-88DA-ED4E3516E5B9}" destId="{55BD4815-D78B-0441-B916-FA064A17DED5}" srcOrd="0" destOrd="0" presId="urn:microsoft.com/office/officeart/2005/8/layout/hierarchy2"/>
    <dgm:cxn modelId="{91CDAAE0-1AE9-B54E-9D11-BBC853DB3681}" type="presParOf" srcId="{9AC77633-ABB0-4245-948E-F2C252C06400}" destId="{5F73841E-6D5E-5845-9FF4-65802564E245}" srcOrd="1" destOrd="0" presId="urn:microsoft.com/office/officeart/2005/8/layout/hierarchy2"/>
    <dgm:cxn modelId="{1FCCE10F-D11B-B04A-B2B6-F67A226BD34A}" type="presParOf" srcId="{5F73841E-6D5E-5845-9FF4-65802564E245}" destId="{3F9FD606-0EA2-0542-BD26-B5F913226E97}" srcOrd="0" destOrd="0" presId="urn:microsoft.com/office/officeart/2005/8/layout/hierarchy2"/>
    <dgm:cxn modelId="{A8BEF948-513A-1247-BEB8-627B92721E16}" type="presParOf" srcId="{5F73841E-6D5E-5845-9FF4-65802564E245}" destId="{798DCE1B-20AA-9E43-97B2-662A60FC13EE}" srcOrd="1" destOrd="0" presId="urn:microsoft.com/office/officeart/2005/8/layout/hierarchy2"/>
    <dgm:cxn modelId="{7B64F291-8155-6647-8C81-43A11594B450}" type="presParOf" srcId="{798DCE1B-20AA-9E43-97B2-662A60FC13EE}" destId="{A07DE31E-1F65-BB47-8832-67773F8CDBE1}" srcOrd="0" destOrd="0" presId="urn:microsoft.com/office/officeart/2005/8/layout/hierarchy2"/>
    <dgm:cxn modelId="{26615079-F092-B245-8484-3611A72E87B3}" type="presParOf" srcId="{A07DE31E-1F65-BB47-8832-67773F8CDBE1}" destId="{E784A263-814B-804D-B208-60F5A39BC504}" srcOrd="0" destOrd="0" presId="urn:microsoft.com/office/officeart/2005/8/layout/hierarchy2"/>
    <dgm:cxn modelId="{CF40E8A9-470C-5F4E-8474-C4A34F3507F0}" type="presParOf" srcId="{798DCE1B-20AA-9E43-97B2-662A60FC13EE}" destId="{B429B5DC-5A31-E544-AEC8-DDCED2FCF978}" srcOrd="1" destOrd="0" presId="urn:microsoft.com/office/officeart/2005/8/layout/hierarchy2"/>
    <dgm:cxn modelId="{B599A204-F010-3449-AFF2-333C5F3D3DF0}" type="presParOf" srcId="{B429B5DC-5A31-E544-AEC8-DDCED2FCF978}" destId="{C81EBACC-6E94-F246-BA7B-DD668978742A}" srcOrd="0" destOrd="0" presId="urn:microsoft.com/office/officeart/2005/8/layout/hierarchy2"/>
    <dgm:cxn modelId="{704F3C02-74A3-9649-82FF-9D5F2358D4FC}" type="presParOf" srcId="{B429B5DC-5A31-E544-AEC8-DDCED2FCF978}" destId="{1838FB96-76F2-7245-9046-4AD432A1C210}" srcOrd="1" destOrd="0" presId="urn:microsoft.com/office/officeart/2005/8/layout/hierarchy2"/>
    <dgm:cxn modelId="{08F0661D-3D6F-B04A-9F94-7CB91638C42A}" type="presParOf" srcId="{1838FB96-76F2-7245-9046-4AD432A1C210}" destId="{11A74BF3-0E67-6843-B38B-E5E874282DCB}" srcOrd="0" destOrd="0" presId="urn:microsoft.com/office/officeart/2005/8/layout/hierarchy2"/>
    <dgm:cxn modelId="{7BB26CE7-27D5-3A42-88D5-939C07833CC8}" type="presParOf" srcId="{11A74BF3-0E67-6843-B38B-E5E874282DCB}" destId="{5AAC0BD0-5AE6-E94D-BFC6-91F4DAF0F3D7}" srcOrd="0" destOrd="0" presId="urn:microsoft.com/office/officeart/2005/8/layout/hierarchy2"/>
    <dgm:cxn modelId="{16C4981C-FC46-8742-952D-03D7F0BBA0E9}" type="presParOf" srcId="{1838FB96-76F2-7245-9046-4AD432A1C210}" destId="{9441F221-D862-1A49-AF45-A9A9D420FE95}" srcOrd="1" destOrd="0" presId="urn:microsoft.com/office/officeart/2005/8/layout/hierarchy2"/>
    <dgm:cxn modelId="{A6EA2B19-3404-F148-BEB6-95FD51F7523C}" type="presParOf" srcId="{9441F221-D862-1A49-AF45-A9A9D420FE95}" destId="{D25DEB75-BCFD-9044-A98E-5FD571AF31F1}" srcOrd="0" destOrd="0" presId="urn:microsoft.com/office/officeart/2005/8/layout/hierarchy2"/>
    <dgm:cxn modelId="{98E029C2-A9A6-4A4C-875D-610C9DF963F6}" type="presParOf" srcId="{9441F221-D862-1A49-AF45-A9A9D420FE95}" destId="{32A4CB57-A7C4-A143-9FBA-9CA408FDD0C4}" srcOrd="1" destOrd="0" presId="urn:microsoft.com/office/officeart/2005/8/layout/hierarchy2"/>
    <dgm:cxn modelId="{758DF409-EBC4-504C-8933-7EFC5B28B60F}" type="presParOf" srcId="{1838FB96-76F2-7245-9046-4AD432A1C210}" destId="{B8EB7DB1-DD1C-4F4C-B446-A74178E20D8F}" srcOrd="2" destOrd="0" presId="urn:microsoft.com/office/officeart/2005/8/layout/hierarchy2"/>
    <dgm:cxn modelId="{9E888B0E-7129-DE4A-89D6-EE918D5C104B}" type="presParOf" srcId="{B8EB7DB1-DD1C-4F4C-B446-A74178E20D8F}" destId="{E5AFA5D4-E6D4-FD41-8E0E-2CC5406061AC}" srcOrd="0" destOrd="0" presId="urn:microsoft.com/office/officeart/2005/8/layout/hierarchy2"/>
    <dgm:cxn modelId="{BB7E59B7-937F-4448-85C6-F48744E509F2}" type="presParOf" srcId="{1838FB96-76F2-7245-9046-4AD432A1C210}" destId="{8250752A-0FD8-8846-BAA6-161DE7B6E3C6}" srcOrd="3" destOrd="0" presId="urn:microsoft.com/office/officeart/2005/8/layout/hierarchy2"/>
    <dgm:cxn modelId="{C24F8CF2-78EB-434E-9D4C-1B10B0537D7D}" type="presParOf" srcId="{8250752A-0FD8-8846-BAA6-161DE7B6E3C6}" destId="{3B2BB6B1-4C78-BC40-95A3-50AFAC6557E2}" srcOrd="0" destOrd="0" presId="urn:microsoft.com/office/officeart/2005/8/layout/hierarchy2"/>
    <dgm:cxn modelId="{5473D9E1-418D-5B41-8814-96A6D586349F}" type="presParOf" srcId="{8250752A-0FD8-8846-BAA6-161DE7B6E3C6}" destId="{3359FC4D-F890-374C-853D-BB80C06FA458}" srcOrd="1" destOrd="0" presId="urn:microsoft.com/office/officeart/2005/8/layout/hierarchy2"/>
    <dgm:cxn modelId="{91380554-E654-3F45-A890-503309A9FF26}" type="presParOf" srcId="{3359FC4D-F890-374C-853D-BB80C06FA458}" destId="{E95087AC-B6BC-DD4E-9231-16CDC85A0DFC}" srcOrd="0" destOrd="0" presId="urn:microsoft.com/office/officeart/2005/8/layout/hierarchy2"/>
    <dgm:cxn modelId="{F9CD7B23-6A59-824C-AA7B-26EEA06B1E8F}" type="presParOf" srcId="{E95087AC-B6BC-DD4E-9231-16CDC85A0DFC}" destId="{72FDE5D2-6775-BB42-8AF6-171460C51312}" srcOrd="0" destOrd="0" presId="urn:microsoft.com/office/officeart/2005/8/layout/hierarchy2"/>
    <dgm:cxn modelId="{3457D74E-87D4-6245-BC81-502B2719C7E9}" type="presParOf" srcId="{3359FC4D-F890-374C-853D-BB80C06FA458}" destId="{C698CEA5-96D9-6B4C-95CF-4F8DDB0D3AE8}" srcOrd="1" destOrd="0" presId="urn:microsoft.com/office/officeart/2005/8/layout/hierarchy2"/>
    <dgm:cxn modelId="{F92AD0DC-C958-C743-B001-7F8354D6AFCA}" type="presParOf" srcId="{C698CEA5-96D9-6B4C-95CF-4F8DDB0D3AE8}" destId="{30C7298B-34DF-534C-A444-DD3CF12DCAD6}" srcOrd="0" destOrd="0" presId="urn:microsoft.com/office/officeart/2005/8/layout/hierarchy2"/>
    <dgm:cxn modelId="{BB0CB317-43E9-AE44-951C-D17F744609D4}" type="presParOf" srcId="{C698CEA5-96D9-6B4C-95CF-4F8DDB0D3AE8}" destId="{1B12A16E-501D-AD40-995D-93206257534F}" srcOrd="1" destOrd="0" presId="urn:microsoft.com/office/officeart/2005/8/layout/hierarchy2"/>
    <dgm:cxn modelId="{B3DF2E3B-5FB2-4C4C-8039-1CE057AD715D}" type="presParOf" srcId="{1B12A16E-501D-AD40-995D-93206257534F}" destId="{CE8257CA-04F1-9248-A7C2-4FA4BF0EB1AE}" srcOrd="0" destOrd="0" presId="urn:microsoft.com/office/officeart/2005/8/layout/hierarchy2"/>
    <dgm:cxn modelId="{5530852F-305A-E24E-B7BB-B1ADAE974469}" type="presParOf" srcId="{CE8257CA-04F1-9248-A7C2-4FA4BF0EB1AE}" destId="{15E0CA7E-BB8E-964C-B143-94C0F0241CDE}" srcOrd="0" destOrd="0" presId="urn:microsoft.com/office/officeart/2005/8/layout/hierarchy2"/>
    <dgm:cxn modelId="{97E5AC34-0AA7-FF48-AB87-5CAE1B87976B}" type="presParOf" srcId="{1B12A16E-501D-AD40-995D-93206257534F}" destId="{E5CF0E00-DF1C-1E4D-AA4C-0959CA208234}" srcOrd="1" destOrd="0" presId="urn:microsoft.com/office/officeart/2005/8/layout/hierarchy2"/>
    <dgm:cxn modelId="{6490DF82-A8E7-1840-AFE0-6CD28A0F123E}" type="presParOf" srcId="{E5CF0E00-DF1C-1E4D-AA4C-0959CA208234}" destId="{2AB58B46-693D-1747-8DDC-2E4D578C794C}" srcOrd="0" destOrd="0" presId="urn:microsoft.com/office/officeart/2005/8/layout/hierarchy2"/>
    <dgm:cxn modelId="{60331154-E326-A446-BA9A-27B9FE69EE7C}" type="presParOf" srcId="{E5CF0E00-DF1C-1E4D-AA4C-0959CA208234}" destId="{EDCFCD35-8524-E24D-BE84-11FE89564A0A}" srcOrd="1" destOrd="0" presId="urn:microsoft.com/office/officeart/2005/8/layout/hierarchy2"/>
    <dgm:cxn modelId="{0B518978-7B1D-CB4B-BF2F-E4A84397E4A7}" type="presParOf" srcId="{1B12A16E-501D-AD40-995D-93206257534F}" destId="{8FFDB587-8BE8-EE49-A810-3CD843089777}" srcOrd="2" destOrd="0" presId="urn:microsoft.com/office/officeart/2005/8/layout/hierarchy2"/>
    <dgm:cxn modelId="{263C3DC4-B1F3-2D49-A617-134FC49A7AF7}" type="presParOf" srcId="{8FFDB587-8BE8-EE49-A810-3CD843089777}" destId="{F0A289F4-5037-CF4E-997E-0C8FF12296A2}" srcOrd="0" destOrd="0" presId="urn:microsoft.com/office/officeart/2005/8/layout/hierarchy2"/>
    <dgm:cxn modelId="{3AEDD7C6-42FA-5345-95B3-48010F0F9962}" type="presParOf" srcId="{1B12A16E-501D-AD40-995D-93206257534F}" destId="{E3C19673-92FF-1D4F-AA8A-865D6098D2A2}" srcOrd="3" destOrd="0" presId="urn:microsoft.com/office/officeart/2005/8/layout/hierarchy2"/>
    <dgm:cxn modelId="{6798548C-5B1A-5F4E-B928-0BC503AA4E29}" type="presParOf" srcId="{E3C19673-92FF-1D4F-AA8A-865D6098D2A2}" destId="{07B3310F-AF5A-8C47-9825-4F00B386C450}" srcOrd="0" destOrd="0" presId="urn:microsoft.com/office/officeart/2005/8/layout/hierarchy2"/>
    <dgm:cxn modelId="{B4B778BF-C4F2-4041-972B-133F638FD16E}" type="presParOf" srcId="{E3C19673-92FF-1D4F-AA8A-865D6098D2A2}" destId="{C233F712-4339-4541-BEB3-44D0925D0FA7}" srcOrd="1" destOrd="0" presId="urn:microsoft.com/office/officeart/2005/8/layout/hierarchy2"/>
    <dgm:cxn modelId="{05FDDBBF-AF04-B94D-B5CF-75790CFDCA2D}" type="presParOf" srcId="{F8C3475C-0589-B746-8C72-EE0322090EBB}" destId="{2D3F5C0E-552C-294D-B32D-D52BB25933BF}" srcOrd="1" destOrd="0" presId="urn:microsoft.com/office/officeart/2005/8/layout/hierarchy2"/>
    <dgm:cxn modelId="{9A3AC55A-EF39-144B-8F71-475FA62B804E}" type="presParOf" srcId="{2D3F5C0E-552C-294D-B32D-D52BB25933BF}" destId="{3E3FE7BE-B0E3-D149-8D68-F3BA48D3AF71}" srcOrd="0" destOrd="0" presId="urn:microsoft.com/office/officeart/2005/8/layout/hierarchy2"/>
    <dgm:cxn modelId="{F5BC8C0C-46DA-5341-A02B-3063B753423E}" type="presParOf" srcId="{2D3F5C0E-552C-294D-B32D-D52BB25933BF}" destId="{2EEE74AD-3846-3B4E-8205-CB9FE87D377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2E2FC-15E9-6E4B-B2FF-49D56F700C6C}">
      <dsp:nvSpPr>
        <dsp:cNvPr id="0" name=""/>
        <dsp:cNvSpPr/>
      </dsp:nvSpPr>
      <dsp:spPr>
        <a:xfrm>
          <a:off x="10604129" y="394328"/>
          <a:ext cx="1262025" cy="631012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Depthmap</a:t>
          </a: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Image</a:t>
          </a:r>
        </a:p>
      </dsp:txBody>
      <dsp:txXfrm>
        <a:off x="10622611" y="412810"/>
        <a:ext cx="1225061" cy="594048"/>
      </dsp:txXfrm>
    </dsp:sp>
    <dsp:sp modelId="{60011079-8646-F148-B25C-8BB0A2AC9043}">
      <dsp:nvSpPr>
        <dsp:cNvPr id="0" name=""/>
        <dsp:cNvSpPr/>
      </dsp:nvSpPr>
      <dsp:spPr>
        <a:xfrm rot="10800000">
          <a:off x="10099319" y="677974"/>
          <a:ext cx="504810" cy="63720"/>
        </a:xfrm>
        <a:custGeom>
          <a:avLst/>
          <a:gdLst/>
          <a:ahLst/>
          <a:cxnLst/>
          <a:rect l="0" t="0" r="0" b="0"/>
          <a:pathLst>
            <a:path>
              <a:moveTo>
                <a:pt x="0" y="31860"/>
              </a:moveTo>
              <a:lnTo>
                <a:pt x="504810" y="318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10339103" y="697214"/>
        <a:ext cx="25240" cy="25240"/>
      </dsp:txXfrm>
    </dsp:sp>
    <dsp:sp modelId="{F3A0436E-46CF-2E42-9EA9-9C37DBE52C89}">
      <dsp:nvSpPr>
        <dsp:cNvPr id="0" name=""/>
        <dsp:cNvSpPr/>
      </dsp:nvSpPr>
      <dsp:spPr>
        <a:xfrm>
          <a:off x="8837293" y="394328"/>
          <a:ext cx="1262025" cy="631012"/>
        </a:xfrm>
        <a:prstGeom prst="roundRect">
          <a:avLst>
            <a:gd name="adj" fmla="val 10000"/>
          </a:avLst>
        </a:prstGeom>
        <a:solidFill>
          <a:srgbClr val="FF000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OpenGL Renderer</a:t>
          </a:r>
        </a:p>
      </dsp:txBody>
      <dsp:txXfrm>
        <a:off x="8855775" y="412810"/>
        <a:ext cx="1225061" cy="594048"/>
      </dsp:txXfrm>
    </dsp:sp>
    <dsp:sp modelId="{FB00DC1E-E1FF-8F4D-88DA-ED4E3516E5B9}">
      <dsp:nvSpPr>
        <dsp:cNvPr id="0" name=""/>
        <dsp:cNvSpPr/>
      </dsp:nvSpPr>
      <dsp:spPr>
        <a:xfrm rot="10800000">
          <a:off x="8332483" y="677974"/>
          <a:ext cx="504810" cy="63720"/>
        </a:xfrm>
        <a:custGeom>
          <a:avLst/>
          <a:gdLst/>
          <a:ahLst/>
          <a:cxnLst/>
          <a:rect l="0" t="0" r="0" b="0"/>
          <a:pathLst>
            <a:path>
              <a:moveTo>
                <a:pt x="0" y="31860"/>
              </a:moveTo>
              <a:lnTo>
                <a:pt x="504810" y="31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8572268" y="697214"/>
        <a:ext cx="25240" cy="25240"/>
      </dsp:txXfrm>
    </dsp:sp>
    <dsp:sp modelId="{3F9FD606-0EA2-0542-BD26-B5F913226E97}">
      <dsp:nvSpPr>
        <dsp:cNvPr id="0" name=""/>
        <dsp:cNvSpPr/>
      </dsp:nvSpPr>
      <dsp:spPr>
        <a:xfrm>
          <a:off x="7070458" y="394328"/>
          <a:ext cx="1262025" cy="631012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Rotated Vertices</a:t>
          </a:r>
        </a:p>
      </dsp:txBody>
      <dsp:txXfrm>
        <a:off x="7088940" y="412810"/>
        <a:ext cx="1225061" cy="594048"/>
      </dsp:txXfrm>
    </dsp:sp>
    <dsp:sp modelId="{A07DE31E-1F65-BB47-8832-67773F8CDBE1}">
      <dsp:nvSpPr>
        <dsp:cNvPr id="0" name=""/>
        <dsp:cNvSpPr/>
      </dsp:nvSpPr>
      <dsp:spPr>
        <a:xfrm rot="10800000">
          <a:off x="6565648" y="677974"/>
          <a:ext cx="504810" cy="63720"/>
        </a:xfrm>
        <a:custGeom>
          <a:avLst/>
          <a:gdLst/>
          <a:ahLst/>
          <a:cxnLst/>
          <a:rect l="0" t="0" r="0" b="0"/>
          <a:pathLst>
            <a:path>
              <a:moveTo>
                <a:pt x="0" y="31860"/>
              </a:moveTo>
              <a:lnTo>
                <a:pt x="504810" y="31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6805432" y="697214"/>
        <a:ext cx="25240" cy="25240"/>
      </dsp:txXfrm>
    </dsp:sp>
    <dsp:sp modelId="{C81EBACC-6E94-F246-BA7B-DD668978742A}">
      <dsp:nvSpPr>
        <dsp:cNvPr id="0" name=""/>
        <dsp:cNvSpPr/>
      </dsp:nvSpPr>
      <dsp:spPr>
        <a:xfrm>
          <a:off x="5303622" y="394328"/>
          <a:ext cx="1262025" cy="631012"/>
        </a:xfrm>
        <a:prstGeom prst="roundRect">
          <a:avLst>
            <a:gd name="adj" fmla="val 10000"/>
          </a:avLst>
        </a:prstGeom>
        <a:solidFill>
          <a:srgbClr val="FF000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Euler Vertex </a:t>
          </a:r>
          <a:r>
            <a:rPr lang="en-GB" sz="1600" kern="12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Rotater</a:t>
          </a:r>
          <a:endParaRPr lang="en-GB" sz="1600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5322104" y="412810"/>
        <a:ext cx="1225061" cy="594048"/>
      </dsp:txXfrm>
    </dsp:sp>
    <dsp:sp modelId="{11A74BF3-0E67-6843-B38B-E5E874282DCB}">
      <dsp:nvSpPr>
        <dsp:cNvPr id="0" name=""/>
        <dsp:cNvSpPr/>
      </dsp:nvSpPr>
      <dsp:spPr>
        <a:xfrm rot="12942401">
          <a:off x="4740379" y="496558"/>
          <a:ext cx="621675" cy="63720"/>
        </a:xfrm>
        <a:custGeom>
          <a:avLst/>
          <a:gdLst/>
          <a:ahLst/>
          <a:cxnLst/>
          <a:rect l="0" t="0" r="0" b="0"/>
          <a:pathLst>
            <a:path>
              <a:moveTo>
                <a:pt x="0" y="31860"/>
              </a:moveTo>
              <a:lnTo>
                <a:pt x="621675" y="31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5035675" y="512876"/>
        <a:ext cx="31083" cy="31083"/>
      </dsp:txXfrm>
    </dsp:sp>
    <dsp:sp modelId="{D25DEB75-BCFD-9044-A98E-5FD571AF31F1}">
      <dsp:nvSpPr>
        <dsp:cNvPr id="0" name=""/>
        <dsp:cNvSpPr/>
      </dsp:nvSpPr>
      <dsp:spPr>
        <a:xfrm>
          <a:off x="3536787" y="31496"/>
          <a:ext cx="1262025" cy="631012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Camera Parameters</a:t>
          </a:r>
        </a:p>
      </dsp:txBody>
      <dsp:txXfrm>
        <a:off x="3555269" y="49978"/>
        <a:ext cx="1225061" cy="594048"/>
      </dsp:txXfrm>
    </dsp:sp>
    <dsp:sp modelId="{B8EB7DB1-DD1C-4F4C-B446-A74178E20D8F}">
      <dsp:nvSpPr>
        <dsp:cNvPr id="0" name=""/>
        <dsp:cNvSpPr/>
      </dsp:nvSpPr>
      <dsp:spPr>
        <a:xfrm rot="8657599">
          <a:off x="4740379" y="859390"/>
          <a:ext cx="621675" cy="63720"/>
        </a:xfrm>
        <a:custGeom>
          <a:avLst/>
          <a:gdLst/>
          <a:ahLst/>
          <a:cxnLst/>
          <a:rect l="0" t="0" r="0" b="0"/>
          <a:pathLst>
            <a:path>
              <a:moveTo>
                <a:pt x="0" y="31860"/>
              </a:moveTo>
              <a:lnTo>
                <a:pt x="621675" y="31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5035675" y="875709"/>
        <a:ext cx="31083" cy="31083"/>
      </dsp:txXfrm>
    </dsp:sp>
    <dsp:sp modelId="{3B2BB6B1-4C78-BC40-95A3-50AFAC6557E2}">
      <dsp:nvSpPr>
        <dsp:cNvPr id="0" name=""/>
        <dsp:cNvSpPr/>
      </dsp:nvSpPr>
      <dsp:spPr>
        <a:xfrm>
          <a:off x="3536787" y="757160"/>
          <a:ext cx="1262025" cy="631012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Hand And </a:t>
          </a:r>
          <a:r>
            <a:rPr lang="en-GB" sz="1600" kern="12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3555269" y="775642"/>
        <a:ext cx="1225061" cy="594048"/>
      </dsp:txXfrm>
    </dsp:sp>
    <dsp:sp modelId="{E95087AC-B6BC-DD4E-9231-16CDC85A0DFC}">
      <dsp:nvSpPr>
        <dsp:cNvPr id="0" name=""/>
        <dsp:cNvSpPr/>
      </dsp:nvSpPr>
      <dsp:spPr>
        <a:xfrm rot="10800000">
          <a:off x="3031977" y="1040806"/>
          <a:ext cx="504810" cy="63720"/>
        </a:xfrm>
        <a:custGeom>
          <a:avLst/>
          <a:gdLst/>
          <a:ahLst/>
          <a:cxnLst/>
          <a:rect l="0" t="0" r="0" b="0"/>
          <a:pathLst>
            <a:path>
              <a:moveTo>
                <a:pt x="0" y="31860"/>
              </a:moveTo>
              <a:lnTo>
                <a:pt x="504810" y="31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3271762" y="1060046"/>
        <a:ext cx="25240" cy="25240"/>
      </dsp:txXfrm>
    </dsp:sp>
    <dsp:sp modelId="{30C7298B-34DF-534C-A444-DD3CF12DCAD6}">
      <dsp:nvSpPr>
        <dsp:cNvPr id="0" name=""/>
        <dsp:cNvSpPr/>
      </dsp:nvSpPr>
      <dsp:spPr>
        <a:xfrm>
          <a:off x="1769951" y="757160"/>
          <a:ext cx="1262025" cy="631012"/>
        </a:xfrm>
        <a:prstGeom prst="roundRect">
          <a:avLst>
            <a:gd name="adj" fmla="val 10000"/>
          </a:avLst>
        </a:prstGeom>
        <a:solidFill>
          <a:srgbClr val="FF000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MANO Model</a:t>
          </a:r>
        </a:p>
      </dsp:txBody>
      <dsp:txXfrm>
        <a:off x="1788433" y="775642"/>
        <a:ext cx="1225061" cy="594048"/>
      </dsp:txXfrm>
    </dsp:sp>
    <dsp:sp modelId="{CE8257CA-04F1-9248-A7C2-4FA4BF0EB1AE}">
      <dsp:nvSpPr>
        <dsp:cNvPr id="0" name=""/>
        <dsp:cNvSpPr/>
      </dsp:nvSpPr>
      <dsp:spPr>
        <a:xfrm rot="12942401">
          <a:off x="1206709" y="859390"/>
          <a:ext cx="621675" cy="63720"/>
        </a:xfrm>
        <a:custGeom>
          <a:avLst/>
          <a:gdLst/>
          <a:ahLst/>
          <a:cxnLst/>
          <a:rect l="0" t="0" r="0" b="0"/>
          <a:pathLst>
            <a:path>
              <a:moveTo>
                <a:pt x="0" y="31860"/>
              </a:moveTo>
              <a:lnTo>
                <a:pt x="621675" y="31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1502004" y="875709"/>
        <a:ext cx="31083" cy="31083"/>
      </dsp:txXfrm>
    </dsp:sp>
    <dsp:sp modelId="{2AB58B46-693D-1747-8DDC-2E4D578C794C}">
      <dsp:nvSpPr>
        <dsp:cNvPr id="0" name=""/>
        <dsp:cNvSpPr/>
      </dsp:nvSpPr>
      <dsp:spPr>
        <a:xfrm>
          <a:off x="3116" y="394328"/>
          <a:ext cx="1262025" cy="631012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Shape Parameter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  <a:cs typeface="Arial" panose="020B0604020202020204" pitchFamily="34" charset="0"/>
                </a:rPr>
                <m:t>𝛽</m:t>
              </m:r>
            </m:oMath>
          </a14:m>
          <a:endParaRPr lang="en-GB" sz="1600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21598" y="412810"/>
        <a:ext cx="1225061" cy="594048"/>
      </dsp:txXfrm>
    </dsp:sp>
    <dsp:sp modelId="{8FFDB587-8BE8-EE49-A810-3CD843089777}">
      <dsp:nvSpPr>
        <dsp:cNvPr id="0" name=""/>
        <dsp:cNvSpPr/>
      </dsp:nvSpPr>
      <dsp:spPr>
        <a:xfrm rot="8657599">
          <a:off x="1206709" y="1222222"/>
          <a:ext cx="621675" cy="63720"/>
        </a:xfrm>
        <a:custGeom>
          <a:avLst/>
          <a:gdLst/>
          <a:ahLst/>
          <a:cxnLst/>
          <a:rect l="0" t="0" r="0" b="0"/>
          <a:pathLst>
            <a:path>
              <a:moveTo>
                <a:pt x="0" y="31860"/>
              </a:moveTo>
              <a:lnTo>
                <a:pt x="621675" y="318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1502004" y="1238541"/>
        <a:ext cx="31083" cy="31083"/>
      </dsp:txXfrm>
    </dsp:sp>
    <dsp:sp modelId="{07B3310F-AF5A-8C47-9825-4F00B386C450}">
      <dsp:nvSpPr>
        <dsp:cNvPr id="0" name=""/>
        <dsp:cNvSpPr/>
      </dsp:nvSpPr>
      <dsp:spPr>
        <a:xfrm>
          <a:off x="3116" y="1119993"/>
          <a:ext cx="1262025" cy="631012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Articulation Parameter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  <a:cs typeface="Arial" panose="020B0604020202020204" pitchFamily="34" charset="0"/>
                </a:rPr>
                <m:t>𝛼</m:t>
              </m:r>
            </m:oMath>
          </a14:m>
          <a:endParaRPr lang="en-GB" sz="1600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21598" y="1138475"/>
        <a:ext cx="1225061" cy="594048"/>
      </dsp:txXfrm>
    </dsp:sp>
    <dsp:sp modelId="{3E3FE7BE-B0E3-D149-8D68-F3BA48D3AF71}">
      <dsp:nvSpPr>
        <dsp:cNvPr id="0" name=""/>
        <dsp:cNvSpPr/>
      </dsp:nvSpPr>
      <dsp:spPr>
        <a:xfrm>
          <a:off x="10604129" y="1119993"/>
          <a:ext cx="1262025" cy="631012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Groundtruth</a:t>
          </a:r>
          <a:endParaRPr lang="en-GB" sz="1600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10622611" y="1138475"/>
        <a:ext cx="1225061" cy="594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D91C-6934-4D40-9250-750E13B2F876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753225" y="1143000"/>
            <a:ext cx="2036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B0D68-3F9E-8541-99A6-F38C717BFB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422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9645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1pPr>
    <a:lvl2pPr marL="454823" algn="l" defTabSz="909645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2pPr>
    <a:lvl3pPr marL="909645" algn="l" defTabSz="909645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3pPr>
    <a:lvl4pPr marL="1364468" algn="l" defTabSz="909645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4pPr>
    <a:lvl5pPr marL="1819290" algn="l" defTabSz="909645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5pPr>
    <a:lvl6pPr marL="2274113" algn="l" defTabSz="909645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6pPr>
    <a:lvl7pPr marL="2728935" algn="l" defTabSz="909645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7pPr>
    <a:lvl8pPr marL="3183758" algn="l" defTabSz="909645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8pPr>
    <a:lvl9pPr marL="3638580" algn="l" defTabSz="909645" rtl="0" eaLnBrk="1" latinLnBrk="0" hangingPunct="1">
      <a:defRPr sz="11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753225" y="1143000"/>
            <a:ext cx="20364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B0D68-3F9E-8541-99A6-F38C717BFBE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350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294620"/>
            <a:ext cx="8909447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945535"/>
            <a:ext cx="8909447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92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74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95846"/>
            <a:ext cx="2561466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95846"/>
            <a:ext cx="7535907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4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01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448807"/>
            <a:ext cx="10245864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1204734"/>
            <a:ext cx="10245864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77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479227"/>
            <a:ext cx="5048687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479227"/>
            <a:ext cx="5048687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20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95846"/>
            <a:ext cx="10245864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441305"/>
            <a:ext cx="5025485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657582"/>
            <a:ext cx="5025485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441305"/>
            <a:ext cx="505023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657582"/>
            <a:ext cx="5050234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901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075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92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20015"/>
            <a:ext cx="383137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259199"/>
            <a:ext cx="6013877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540067"/>
            <a:ext cx="383137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151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20015"/>
            <a:ext cx="383137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259199"/>
            <a:ext cx="6013877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540067"/>
            <a:ext cx="383137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11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95846"/>
            <a:ext cx="1024586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479227"/>
            <a:ext cx="1024586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668542"/>
            <a:ext cx="267283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2E81-D167-864E-9B56-8EBF09CFCAA4}" type="datetimeFigureOut">
              <a:rPr lang="en-IE" smtClean="0"/>
              <a:t>28/04/2020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668542"/>
            <a:ext cx="40092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668542"/>
            <a:ext cx="267283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0151-B1D8-E74C-9E7F-D0A5C867E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48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D89-A001-D749-9FE3-0A0BCF8E5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4AC18-31BB-6443-9218-FF0488718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00FE9AE-3B20-B84E-A2D1-D8E30970B9F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5671569"/>
                  </p:ext>
                </p:extLst>
              </p:nvPr>
            </p:nvGraphicFramePr>
            <p:xfrm>
              <a:off x="4998" y="8861"/>
              <a:ext cx="11869271" cy="17825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A00FE9AE-3B20-B84E-A2D1-D8E30970B9F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5671569"/>
                  </p:ext>
                </p:extLst>
              </p:nvPr>
            </p:nvGraphicFramePr>
            <p:xfrm>
              <a:off x="4998" y="8861"/>
              <a:ext cx="11869271" cy="178250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4EB0A0-33E9-F544-B660-FF7717DABB69}"/>
              </a:ext>
            </a:extLst>
          </p:cNvPr>
          <p:cNvCxnSpPr>
            <a:cxnSpLocks/>
          </p:cNvCxnSpPr>
          <p:nvPr/>
        </p:nvCxnSpPr>
        <p:spPr>
          <a:xfrm flipV="1">
            <a:off x="7689121" y="1027435"/>
            <a:ext cx="0" cy="45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BE7274-CC9C-4042-A09C-420BA9F749ED}"/>
              </a:ext>
            </a:extLst>
          </p:cNvPr>
          <p:cNvCxnSpPr>
            <a:cxnSpLocks/>
          </p:cNvCxnSpPr>
          <p:nvPr/>
        </p:nvCxnSpPr>
        <p:spPr>
          <a:xfrm flipH="1">
            <a:off x="7682400" y="1481035"/>
            <a:ext cx="291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24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13</cp:revision>
  <dcterms:created xsi:type="dcterms:W3CDTF">2020-04-17T15:41:34Z</dcterms:created>
  <dcterms:modified xsi:type="dcterms:W3CDTF">2020-04-28T14:42:58Z</dcterms:modified>
</cp:coreProperties>
</file>