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7202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928"/>
  </p:normalViewPr>
  <p:slideViewPr>
    <p:cSldViewPr snapToGrid="0" snapToObjects="1">
      <p:cViewPr varScale="1">
        <p:scale>
          <a:sx n="172" d="100"/>
          <a:sy n="172" d="100"/>
        </p:scale>
        <p:origin x="19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784E1-42F9-F842-8C0E-E3D73009757C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FAAD63BE-B810-AC42-A24E-BF50DC9CE02A}">
          <dgm:prSet phldrT="[Text]"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Depthmap Image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𝑍</m:t>
                  </m:r>
                </m:oMath>
              </a14:m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Choice>
      <mc:Fallback xmlns="">
        <dgm:pt modelId="{FAAD63BE-B810-AC42-A24E-BF50DC9CE02A}">
          <dgm:prSet phldrT="[Text]"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Depthmap Image 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𝑍</a:t>
              </a:r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Fallback>
    </mc:AlternateContent>
    <dgm:pt modelId="{2407A2D9-BEC6-9A47-B01A-7684D77F4112}" type="parTrans" cxnId="{1588C329-0073-6042-AE37-4901EABDF80E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9CE5D907-8B5C-5040-A85C-A3F31399D7D4}" type="sibTrans" cxnId="{1588C329-0073-6042-AE37-4901EABDF80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9C2F6D-744D-6141-B45C-7755030863FF}">
      <dgm:prSet phldrT="[Text]"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conversion</a:t>
          </a:r>
        </a:p>
      </dgm:t>
    </dgm:pt>
    <dgm:pt modelId="{6496EE70-2D2E-904D-AB82-B4F50603A3E7}" type="parTrans" cxnId="{9FA2D15D-DD66-7B4D-8E11-B1CCCD24A5F4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CE6F9480-D31F-0444-B858-9CA737EFD16D}" type="sibTrans" cxnId="{9FA2D15D-DD66-7B4D-8E11-B1CCCD24A5F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58E4D7-042D-7547-9855-B07718BC7BF2}">
      <dgm:prSet phldrT="[Text]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Representation</a:t>
          </a:r>
        </a:p>
      </dgm:t>
    </dgm:pt>
    <dgm:pt modelId="{72DF7923-00B1-934D-876C-81E9A4785F45}" type="parTrans" cxnId="{3C24F9DF-3D32-B54E-AA0C-278355518B93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1E9D4DC0-C12C-A54D-B628-6178D40790D4}" type="sibTrans" cxnId="{3C24F9DF-3D32-B54E-AA0C-278355518B9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B1BC27-EBA8-EC42-9DBE-73AEAE717A85}">
      <dgm:prSet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Voxelisation</a:t>
          </a:r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Conversion</a:t>
          </a:r>
        </a:p>
      </dgm:t>
    </dgm:pt>
    <dgm:pt modelId="{3F1B2642-144B-E74E-B13C-7D2CB6C41089}" type="parTrans" cxnId="{A3715D3E-EDA5-2C40-8D44-7732399EC81D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6F32213B-D36C-8644-87C9-D36EE269A5D7}" type="sibTrans" cxnId="{A3715D3E-EDA5-2C40-8D44-7732399EC81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100977-85D4-5742-96CE-400052CAEC7B}">
      <dgm:prSet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Voxelised</a:t>
          </a:r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Pixels</a:t>
          </a:r>
        </a:p>
      </dgm:t>
    </dgm:pt>
    <dgm:pt modelId="{9782E6D5-68CD-F348-B65B-4B305AFD3C35}" type="parTrans" cxnId="{7F259495-9D0A-5C46-BA99-ABF0156DD6FC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32433BAB-0488-E94E-B061-8517C2CE17CC}" type="sibTrans" cxnId="{7F259495-9D0A-5C46-BA99-ABF0156DD6F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B799F-7D09-9D46-A028-E3A37173E1BA}">
      <dgm:prSet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V2V-Posenet Model</a:t>
          </a:r>
        </a:p>
      </dgm:t>
    </dgm:pt>
    <dgm:pt modelId="{FC67C574-BC0B-7340-977A-01C90986DD69}" type="parTrans" cxnId="{F174EDEB-200C-FE43-A73E-EAFD75A8327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6056E1-E3BA-0047-B38B-BCCF14FC276C}" type="sibTrans" cxnId="{F174EDEB-200C-FE43-A73E-EAFD75A8327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C0B4066D-12B1-C34A-8474-73915572AC94}">
          <dgm:prSet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3D Centre of Hand </a:t>
              </a:r>
              <a14:m>
                <m:oMath xmlns:m="http://schemas.openxmlformats.org/officeDocument/2006/math">
                  <m:r>
                    <a:rPr lang="en-US" b="1" i="1" smtClean="0">
                      <a:latin typeface="Cambria Math" panose="02040503050406030204" pitchFamily="18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m:t>𝒗</m:t>
                  </m:r>
                </m:oMath>
              </a14:m>
              <a:endParaRPr lang="en-GB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Choice>
      <mc:Fallback>
        <dgm:pt modelId="{C0B4066D-12B1-C34A-8474-73915572AC94}">
          <dgm:prSet/>
          <dgm:spPr>
            <a:solidFill>
              <a:srgbClr val="00B050">
                <a:alpha val="75000"/>
              </a:srgbClr>
            </a:solidFill>
          </dgm:spPr>
          <dgm:t>
            <a:bodyPr/>
            <a:lstStyle/>
            <a:p>
              <a:r>
                <a:rPr lang="en-GB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3D Centre of Hand </a:t>
              </a:r>
              <a:r>
                <a:rPr lang="en-US" b="1" i="0">
                  <a:latin typeface="Cambria Math" panose="02040503050406030204" pitchFamily="18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𝒗</a:t>
              </a:r>
              <a:endParaRPr lang="en-GB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dgm:t>
        </dgm:pt>
      </mc:Fallback>
    </mc:AlternateContent>
    <dgm:pt modelId="{F1947ADA-577D-DD4B-840E-606552A777B1}" type="parTrans" cxnId="{BAEFC1E6-23F2-D243-8201-61425BB68FF7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A1F51F6B-2634-C147-8CC0-3340EA3EC825}" type="sibTrans" cxnId="{BAEFC1E6-23F2-D243-8201-61425BB68FF7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B0B70D-EE90-DB4D-AF2B-CECA57F5F842}">
      <dgm:prSet phldrT="[Text]"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Visualisation</a:t>
          </a:r>
        </a:p>
      </dgm:t>
    </dgm:pt>
    <dgm:pt modelId="{FFB8D254-508C-304B-BE3F-7913A7B00A83}" type="parTrans" cxnId="{CF51AC79-1D49-104C-B707-D280E307D0BD}">
      <dgm:prSet/>
      <dgm:spPr/>
      <dgm:t>
        <a:bodyPr/>
        <a:lstStyle/>
        <a:p>
          <a:endParaRPr lang="en-GB"/>
        </a:p>
      </dgm:t>
    </dgm:pt>
    <dgm:pt modelId="{B7AD6BA6-E5C7-2A4B-A6D2-C26FA8771E79}" type="sibTrans" cxnId="{CF51AC79-1D49-104C-B707-D280E307D0BD}">
      <dgm:prSet/>
      <dgm:spPr/>
      <dgm:t>
        <a:bodyPr/>
        <a:lstStyle/>
        <a:p>
          <a:endParaRPr lang="en-GB"/>
        </a:p>
      </dgm:t>
    </dgm:pt>
    <dgm:pt modelId="{61CA23DC-8CED-064D-AC94-37F95C09FA3C}">
      <dgm:prSet phldrT="[Text]"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 Visualisation</a:t>
          </a:r>
        </a:p>
      </dgm:t>
    </dgm:pt>
    <dgm:pt modelId="{FDCF0E00-72A4-5642-AA33-86E1D88FB39F}" type="parTrans" cxnId="{A5567728-D18E-D84E-AA2E-C40523FC847D}">
      <dgm:prSet/>
      <dgm:spPr/>
      <dgm:t>
        <a:bodyPr/>
        <a:lstStyle/>
        <a:p>
          <a:endParaRPr lang="en-GB"/>
        </a:p>
      </dgm:t>
    </dgm:pt>
    <dgm:pt modelId="{CE7E5168-E610-D24E-852E-5F982508272B}" type="sibTrans" cxnId="{A5567728-D18E-D84E-AA2E-C40523FC847D}">
      <dgm:prSet/>
      <dgm:spPr/>
      <dgm:t>
        <a:bodyPr/>
        <a:lstStyle/>
        <a:p>
          <a:endParaRPr lang="en-GB"/>
        </a:p>
      </dgm:t>
    </dgm:pt>
    <dgm:pt modelId="{053C3474-C6E3-354A-9694-796F3D881460}" type="pres">
      <dgm:prSet presAssocID="{417784E1-42F9-F842-8C0E-E3D73009757C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8819BE3D-E982-C345-B305-CB2204320A1C}" type="pres">
      <dgm:prSet presAssocID="{026B799F-7D09-9D46-A028-E3A37173E1BA}" presName="root1" presStyleCnt="0"/>
      <dgm:spPr/>
    </dgm:pt>
    <dgm:pt modelId="{B2A5CBD0-763E-A44E-ACD6-D9B547BE2892}" type="pres">
      <dgm:prSet presAssocID="{026B799F-7D09-9D46-A028-E3A37173E1BA}" presName="LevelOneTextNode" presStyleLbl="node0" presStyleIdx="0" presStyleCnt="3">
        <dgm:presLayoutVars>
          <dgm:chPref val="3"/>
        </dgm:presLayoutVars>
      </dgm:prSet>
      <dgm:spPr/>
    </dgm:pt>
    <dgm:pt modelId="{A7ED3B65-2C42-9844-A773-21B6625F4434}" type="pres">
      <dgm:prSet presAssocID="{026B799F-7D09-9D46-A028-E3A37173E1BA}" presName="level2hierChild" presStyleCnt="0"/>
      <dgm:spPr/>
    </dgm:pt>
    <dgm:pt modelId="{05D55442-7C08-4045-97B6-092916B0F099}" type="pres">
      <dgm:prSet presAssocID="{9782E6D5-68CD-F348-B65B-4B305AFD3C35}" presName="conn2-1" presStyleLbl="parChTrans1D2" presStyleIdx="0" presStyleCnt="1"/>
      <dgm:spPr/>
    </dgm:pt>
    <dgm:pt modelId="{E2169946-BCBB-C548-A8D0-B6B6C2BAA76B}" type="pres">
      <dgm:prSet presAssocID="{9782E6D5-68CD-F348-B65B-4B305AFD3C35}" presName="connTx" presStyleLbl="parChTrans1D2" presStyleIdx="0" presStyleCnt="1"/>
      <dgm:spPr/>
    </dgm:pt>
    <dgm:pt modelId="{C2DC8492-A0AD-8649-A9F4-CCB43C93FBA0}" type="pres">
      <dgm:prSet presAssocID="{A8100977-85D4-5742-96CE-400052CAEC7B}" presName="root2" presStyleCnt="0"/>
      <dgm:spPr/>
    </dgm:pt>
    <dgm:pt modelId="{6AF69F70-DA35-734B-998B-17C6E2FDBC11}" type="pres">
      <dgm:prSet presAssocID="{A8100977-85D4-5742-96CE-400052CAEC7B}" presName="LevelTwoTextNode" presStyleLbl="node2" presStyleIdx="0" presStyleCnt="1">
        <dgm:presLayoutVars>
          <dgm:chPref val="3"/>
        </dgm:presLayoutVars>
      </dgm:prSet>
      <dgm:spPr/>
    </dgm:pt>
    <dgm:pt modelId="{3751A4D2-C2FE-6443-A183-018304C07259}" type="pres">
      <dgm:prSet presAssocID="{A8100977-85D4-5742-96CE-400052CAEC7B}" presName="level3hierChild" presStyleCnt="0"/>
      <dgm:spPr/>
    </dgm:pt>
    <dgm:pt modelId="{768DE6EA-0F2F-EA42-BC97-32C22438F8C6}" type="pres">
      <dgm:prSet presAssocID="{3F1B2642-144B-E74E-B13C-7D2CB6C41089}" presName="conn2-1" presStyleLbl="parChTrans1D3" presStyleIdx="0" presStyleCnt="1"/>
      <dgm:spPr/>
    </dgm:pt>
    <dgm:pt modelId="{B9F1A8FD-B675-3D42-9134-F7C5B82DB9A9}" type="pres">
      <dgm:prSet presAssocID="{3F1B2642-144B-E74E-B13C-7D2CB6C41089}" presName="connTx" presStyleLbl="parChTrans1D3" presStyleIdx="0" presStyleCnt="1"/>
      <dgm:spPr/>
    </dgm:pt>
    <dgm:pt modelId="{4398CA84-ED1C-C148-951E-7FD67E8D0C3E}" type="pres">
      <dgm:prSet presAssocID="{78B1BC27-EBA8-EC42-9DBE-73AEAE717A85}" presName="root2" presStyleCnt="0"/>
      <dgm:spPr/>
    </dgm:pt>
    <dgm:pt modelId="{C0F28659-F66D-AA41-BA11-3AAF1271DA71}" type="pres">
      <dgm:prSet presAssocID="{78B1BC27-EBA8-EC42-9DBE-73AEAE717A85}" presName="LevelTwoTextNode" presStyleLbl="node3" presStyleIdx="0" presStyleCnt="1">
        <dgm:presLayoutVars>
          <dgm:chPref val="3"/>
        </dgm:presLayoutVars>
      </dgm:prSet>
      <dgm:spPr/>
    </dgm:pt>
    <dgm:pt modelId="{2F1B79CE-E4BD-234F-9049-19BACA71A981}" type="pres">
      <dgm:prSet presAssocID="{78B1BC27-EBA8-EC42-9DBE-73AEAE717A85}" presName="level3hierChild" presStyleCnt="0"/>
      <dgm:spPr/>
    </dgm:pt>
    <dgm:pt modelId="{E579729D-798D-574E-B279-75885AC6AEB9}" type="pres">
      <dgm:prSet presAssocID="{72DF7923-00B1-934D-876C-81E9A4785F45}" presName="conn2-1" presStyleLbl="parChTrans1D4" presStyleIdx="0" presStyleCnt="4"/>
      <dgm:spPr/>
    </dgm:pt>
    <dgm:pt modelId="{C34DCF0B-16D5-6D47-B219-820C77056DB5}" type="pres">
      <dgm:prSet presAssocID="{72DF7923-00B1-934D-876C-81E9A4785F45}" presName="connTx" presStyleLbl="parChTrans1D4" presStyleIdx="0" presStyleCnt="4"/>
      <dgm:spPr/>
    </dgm:pt>
    <dgm:pt modelId="{B72AD3B9-06F2-014D-BDA6-E709D2F9B054}" type="pres">
      <dgm:prSet presAssocID="{E558E4D7-042D-7547-9855-B07718BC7BF2}" presName="root2" presStyleCnt="0"/>
      <dgm:spPr/>
    </dgm:pt>
    <dgm:pt modelId="{E5265E7E-4B9F-D346-B958-74CC20B4FCBB}" type="pres">
      <dgm:prSet presAssocID="{E558E4D7-042D-7547-9855-B07718BC7BF2}" presName="LevelTwoTextNode" presStyleLbl="node4" presStyleIdx="0" presStyleCnt="4">
        <dgm:presLayoutVars>
          <dgm:chPref val="3"/>
        </dgm:presLayoutVars>
      </dgm:prSet>
      <dgm:spPr/>
    </dgm:pt>
    <dgm:pt modelId="{1EDAF96D-8C69-8C4B-9857-7AE4F78EEACE}" type="pres">
      <dgm:prSet presAssocID="{E558E4D7-042D-7547-9855-B07718BC7BF2}" presName="level3hierChild" presStyleCnt="0"/>
      <dgm:spPr/>
    </dgm:pt>
    <dgm:pt modelId="{E684046B-0479-E84D-A218-DA2FC98F6FFF}" type="pres">
      <dgm:prSet presAssocID="{6496EE70-2D2E-904D-AB82-B4F50603A3E7}" presName="conn2-1" presStyleLbl="parChTrans1D4" presStyleIdx="1" presStyleCnt="4"/>
      <dgm:spPr/>
    </dgm:pt>
    <dgm:pt modelId="{F64FC338-2F81-8F4C-A97B-EEEB4E66E381}" type="pres">
      <dgm:prSet presAssocID="{6496EE70-2D2E-904D-AB82-B4F50603A3E7}" presName="connTx" presStyleLbl="parChTrans1D4" presStyleIdx="1" presStyleCnt="4"/>
      <dgm:spPr/>
    </dgm:pt>
    <dgm:pt modelId="{823BB661-7798-1143-B3E1-A3D39A93152D}" type="pres">
      <dgm:prSet presAssocID="{BB9C2F6D-744D-6141-B45C-7755030863FF}" presName="root2" presStyleCnt="0"/>
      <dgm:spPr/>
    </dgm:pt>
    <dgm:pt modelId="{95F92E50-1846-8547-9B71-2FE047102681}" type="pres">
      <dgm:prSet presAssocID="{BB9C2F6D-744D-6141-B45C-7755030863FF}" presName="LevelTwoTextNode" presStyleLbl="node4" presStyleIdx="1" presStyleCnt="4">
        <dgm:presLayoutVars>
          <dgm:chPref val="3"/>
        </dgm:presLayoutVars>
      </dgm:prSet>
      <dgm:spPr/>
    </dgm:pt>
    <dgm:pt modelId="{4BA77595-D247-CC4F-B98D-476B61F62399}" type="pres">
      <dgm:prSet presAssocID="{BB9C2F6D-744D-6141-B45C-7755030863FF}" presName="level3hierChild" presStyleCnt="0"/>
      <dgm:spPr/>
    </dgm:pt>
    <dgm:pt modelId="{C2F178C8-43CB-9C45-B1AF-517362F50FC2}" type="pres">
      <dgm:prSet presAssocID="{2407A2D9-BEC6-9A47-B01A-7684D77F4112}" presName="conn2-1" presStyleLbl="parChTrans1D4" presStyleIdx="2" presStyleCnt="4"/>
      <dgm:spPr/>
    </dgm:pt>
    <dgm:pt modelId="{E0C5D4B7-F9B3-C340-8136-5613A59E6CF5}" type="pres">
      <dgm:prSet presAssocID="{2407A2D9-BEC6-9A47-B01A-7684D77F4112}" presName="connTx" presStyleLbl="parChTrans1D4" presStyleIdx="2" presStyleCnt="4"/>
      <dgm:spPr/>
    </dgm:pt>
    <dgm:pt modelId="{030501A6-9C05-3646-8E58-D5363484F34B}" type="pres">
      <dgm:prSet presAssocID="{FAAD63BE-B810-AC42-A24E-BF50DC9CE02A}" presName="root2" presStyleCnt="0"/>
      <dgm:spPr/>
    </dgm:pt>
    <dgm:pt modelId="{94FE6CBB-C777-7247-8983-8A370CEA848E}" type="pres">
      <dgm:prSet presAssocID="{FAAD63BE-B810-AC42-A24E-BF50DC9CE02A}" presName="LevelTwoTextNode" presStyleLbl="node4" presStyleIdx="2" presStyleCnt="4">
        <dgm:presLayoutVars>
          <dgm:chPref val="3"/>
        </dgm:presLayoutVars>
      </dgm:prSet>
      <dgm:spPr/>
    </dgm:pt>
    <dgm:pt modelId="{29BCD133-6549-CE44-A6B8-7C5523C65F5F}" type="pres">
      <dgm:prSet presAssocID="{FAAD63BE-B810-AC42-A24E-BF50DC9CE02A}" presName="level3hierChild" presStyleCnt="0"/>
      <dgm:spPr/>
    </dgm:pt>
    <dgm:pt modelId="{D2C2E3C3-EA97-714E-BF44-B067DC8C2B91}" type="pres">
      <dgm:prSet presAssocID="{F1947ADA-577D-DD4B-840E-606552A777B1}" presName="conn2-1" presStyleLbl="parChTrans1D4" presStyleIdx="3" presStyleCnt="4"/>
      <dgm:spPr/>
    </dgm:pt>
    <dgm:pt modelId="{D662D18C-469C-084B-A067-FE30C972A32D}" type="pres">
      <dgm:prSet presAssocID="{F1947ADA-577D-DD4B-840E-606552A777B1}" presName="connTx" presStyleLbl="parChTrans1D4" presStyleIdx="3" presStyleCnt="4"/>
      <dgm:spPr/>
    </dgm:pt>
    <dgm:pt modelId="{51A1DE94-EC1D-EA4F-947D-4FA5C903BFCC}" type="pres">
      <dgm:prSet presAssocID="{C0B4066D-12B1-C34A-8474-73915572AC94}" presName="root2" presStyleCnt="0"/>
      <dgm:spPr/>
    </dgm:pt>
    <dgm:pt modelId="{CAAAD2FF-B8A7-724A-A126-1DC24935AD62}" type="pres">
      <dgm:prSet presAssocID="{C0B4066D-12B1-C34A-8474-73915572AC94}" presName="LevelTwoTextNode" presStyleLbl="node4" presStyleIdx="3" presStyleCnt="4">
        <dgm:presLayoutVars>
          <dgm:chPref val="3"/>
        </dgm:presLayoutVars>
      </dgm:prSet>
      <dgm:spPr/>
    </dgm:pt>
    <dgm:pt modelId="{4D6A0813-AF2A-294E-BBA3-027A96F27256}" type="pres">
      <dgm:prSet presAssocID="{C0B4066D-12B1-C34A-8474-73915572AC94}" presName="level3hierChild" presStyleCnt="0"/>
      <dgm:spPr/>
    </dgm:pt>
    <dgm:pt modelId="{AF77108E-7897-B548-B984-5DC3CEC07C12}" type="pres">
      <dgm:prSet presAssocID="{F1B0B70D-EE90-DB4D-AF2B-CECA57F5F842}" presName="root1" presStyleCnt="0"/>
      <dgm:spPr/>
    </dgm:pt>
    <dgm:pt modelId="{43D635B8-A5A6-724D-9DC4-5C0E1BFAF010}" type="pres">
      <dgm:prSet presAssocID="{F1B0B70D-EE90-DB4D-AF2B-CECA57F5F842}" presName="LevelOneTextNode" presStyleLbl="node0" presStyleIdx="1" presStyleCnt="3" custLinFactX="-200000" custLinFactNeighborX="-219932" custLinFactNeighborY="21523">
        <dgm:presLayoutVars>
          <dgm:chPref val="3"/>
        </dgm:presLayoutVars>
      </dgm:prSet>
      <dgm:spPr/>
    </dgm:pt>
    <dgm:pt modelId="{FC46B53B-B0D6-9E49-B4F6-5ACDB8C97999}" type="pres">
      <dgm:prSet presAssocID="{F1B0B70D-EE90-DB4D-AF2B-CECA57F5F842}" presName="level2hierChild" presStyleCnt="0"/>
      <dgm:spPr/>
    </dgm:pt>
    <dgm:pt modelId="{232BE3F6-291B-2349-9F0A-F362787307F9}" type="pres">
      <dgm:prSet presAssocID="{61CA23DC-8CED-064D-AC94-37F95C09FA3C}" presName="root1" presStyleCnt="0"/>
      <dgm:spPr/>
    </dgm:pt>
    <dgm:pt modelId="{46D57CD4-65C8-8249-B247-FD7946F6D30E}" type="pres">
      <dgm:prSet presAssocID="{61CA23DC-8CED-064D-AC94-37F95C09FA3C}" presName="LevelOneTextNode" presStyleLbl="node0" presStyleIdx="2" presStyleCnt="3" custLinFactX="-40108" custLinFactNeighborX="-100000" custLinFactNeighborY="-93750">
        <dgm:presLayoutVars>
          <dgm:chPref val="3"/>
        </dgm:presLayoutVars>
      </dgm:prSet>
      <dgm:spPr/>
    </dgm:pt>
    <dgm:pt modelId="{29E802BD-E1BE-E44D-A195-DA77354A9B18}" type="pres">
      <dgm:prSet presAssocID="{61CA23DC-8CED-064D-AC94-37F95C09FA3C}" presName="level2hierChild" presStyleCnt="0"/>
      <dgm:spPr/>
    </dgm:pt>
  </dgm:ptLst>
  <dgm:cxnLst>
    <dgm:cxn modelId="{2449E908-D9F8-AF44-BE95-8D5D5815A25B}" type="presOf" srcId="{3F1B2642-144B-E74E-B13C-7D2CB6C41089}" destId="{B9F1A8FD-B675-3D42-9134-F7C5B82DB9A9}" srcOrd="1" destOrd="0" presId="urn:microsoft.com/office/officeart/2005/8/layout/hierarchy2"/>
    <dgm:cxn modelId="{94253E12-EB68-6B47-B6B4-3A525D63CB6D}" type="presOf" srcId="{61CA23DC-8CED-064D-AC94-37F95C09FA3C}" destId="{46D57CD4-65C8-8249-B247-FD7946F6D30E}" srcOrd="0" destOrd="0" presId="urn:microsoft.com/office/officeart/2005/8/layout/hierarchy2"/>
    <dgm:cxn modelId="{1DD0181F-335E-B347-A82E-8A04E4B562DB}" type="presOf" srcId="{026B799F-7D09-9D46-A028-E3A37173E1BA}" destId="{B2A5CBD0-763E-A44E-ACD6-D9B547BE2892}" srcOrd="0" destOrd="0" presId="urn:microsoft.com/office/officeart/2005/8/layout/hierarchy2"/>
    <dgm:cxn modelId="{29C93A25-05E9-3E46-9359-9032B4ED4491}" type="presOf" srcId="{F1947ADA-577D-DD4B-840E-606552A777B1}" destId="{D662D18C-469C-084B-A067-FE30C972A32D}" srcOrd="1" destOrd="0" presId="urn:microsoft.com/office/officeart/2005/8/layout/hierarchy2"/>
    <dgm:cxn modelId="{A5567728-D18E-D84E-AA2E-C40523FC847D}" srcId="{417784E1-42F9-F842-8C0E-E3D73009757C}" destId="{61CA23DC-8CED-064D-AC94-37F95C09FA3C}" srcOrd="2" destOrd="0" parTransId="{FDCF0E00-72A4-5642-AA33-86E1D88FB39F}" sibTransId="{CE7E5168-E610-D24E-852E-5F982508272B}"/>
    <dgm:cxn modelId="{1588C329-0073-6042-AE37-4901EABDF80E}" srcId="{BB9C2F6D-744D-6141-B45C-7755030863FF}" destId="{FAAD63BE-B810-AC42-A24E-BF50DC9CE02A}" srcOrd="0" destOrd="0" parTransId="{2407A2D9-BEC6-9A47-B01A-7684D77F4112}" sibTransId="{9CE5D907-8B5C-5040-A85C-A3F31399D7D4}"/>
    <dgm:cxn modelId="{05B8BC32-A7E4-024C-97CF-D9FACA970C9C}" type="presOf" srcId="{F1947ADA-577D-DD4B-840E-606552A777B1}" destId="{D2C2E3C3-EA97-714E-BF44-B067DC8C2B91}" srcOrd="0" destOrd="0" presId="urn:microsoft.com/office/officeart/2005/8/layout/hierarchy2"/>
    <dgm:cxn modelId="{A3715D3E-EDA5-2C40-8D44-7732399EC81D}" srcId="{A8100977-85D4-5742-96CE-400052CAEC7B}" destId="{78B1BC27-EBA8-EC42-9DBE-73AEAE717A85}" srcOrd="0" destOrd="0" parTransId="{3F1B2642-144B-E74E-B13C-7D2CB6C41089}" sibTransId="{6F32213B-D36C-8644-87C9-D36EE269A5D7}"/>
    <dgm:cxn modelId="{06E1AA3E-A1BF-8547-ACA5-CD1A761B1354}" type="presOf" srcId="{78B1BC27-EBA8-EC42-9DBE-73AEAE717A85}" destId="{C0F28659-F66D-AA41-BA11-3AAF1271DA71}" srcOrd="0" destOrd="0" presId="urn:microsoft.com/office/officeart/2005/8/layout/hierarchy2"/>
    <dgm:cxn modelId="{2AA6384B-ED40-BC42-83BF-06CA52ECCD74}" type="presOf" srcId="{2407A2D9-BEC6-9A47-B01A-7684D77F4112}" destId="{E0C5D4B7-F9B3-C340-8136-5613A59E6CF5}" srcOrd="1" destOrd="0" presId="urn:microsoft.com/office/officeart/2005/8/layout/hierarchy2"/>
    <dgm:cxn modelId="{A9EF2E52-2E29-B640-8E01-866436B42965}" type="presOf" srcId="{72DF7923-00B1-934D-876C-81E9A4785F45}" destId="{C34DCF0B-16D5-6D47-B219-820C77056DB5}" srcOrd="1" destOrd="0" presId="urn:microsoft.com/office/officeart/2005/8/layout/hierarchy2"/>
    <dgm:cxn modelId="{AD5AB455-D213-CB49-821A-61273FBB0B80}" type="presOf" srcId="{9782E6D5-68CD-F348-B65B-4B305AFD3C35}" destId="{E2169946-BCBB-C548-A8D0-B6B6C2BAA76B}" srcOrd="1" destOrd="0" presId="urn:microsoft.com/office/officeart/2005/8/layout/hierarchy2"/>
    <dgm:cxn modelId="{9FA2D15D-DD66-7B4D-8E11-B1CCCD24A5F4}" srcId="{E558E4D7-042D-7547-9855-B07718BC7BF2}" destId="{BB9C2F6D-744D-6141-B45C-7755030863FF}" srcOrd="0" destOrd="0" parTransId="{6496EE70-2D2E-904D-AB82-B4F50603A3E7}" sibTransId="{CE6F9480-D31F-0444-B858-9CA737EFD16D}"/>
    <dgm:cxn modelId="{CF51AC79-1D49-104C-B707-D280E307D0BD}" srcId="{417784E1-42F9-F842-8C0E-E3D73009757C}" destId="{F1B0B70D-EE90-DB4D-AF2B-CECA57F5F842}" srcOrd="1" destOrd="0" parTransId="{FFB8D254-508C-304B-BE3F-7913A7B00A83}" sibTransId="{B7AD6BA6-E5C7-2A4B-A6D2-C26FA8771E79}"/>
    <dgm:cxn modelId="{4FA3BF89-0A3F-CE4C-940C-1AE52B0ABBF1}" type="presOf" srcId="{72DF7923-00B1-934D-876C-81E9A4785F45}" destId="{E579729D-798D-574E-B279-75885AC6AEB9}" srcOrd="0" destOrd="0" presId="urn:microsoft.com/office/officeart/2005/8/layout/hierarchy2"/>
    <dgm:cxn modelId="{7F259495-9D0A-5C46-BA99-ABF0156DD6FC}" srcId="{026B799F-7D09-9D46-A028-E3A37173E1BA}" destId="{A8100977-85D4-5742-96CE-400052CAEC7B}" srcOrd="0" destOrd="0" parTransId="{9782E6D5-68CD-F348-B65B-4B305AFD3C35}" sibTransId="{32433BAB-0488-E94E-B061-8517C2CE17CC}"/>
    <dgm:cxn modelId="{A8C4159F-AAB2-244D-850A-D07F656365D3}" type="presOf" srcId="{2407A2D9-BEC6-9A47-B01A-7684D77F4112}" destId="{C2F178C8-43CB-9C45-B1AF-517362F50FC2}" srcOrd="0" destOrd="0" presId="urn:microsoft.com/office/officeart/2005/8/layout/hierarchy2"/>
    <dgm:cxn modelId="{3458E5A0-E98C-594C-BF6A-6D8E3EF5180E}" type="presOf" srcId="{3F1B2642-144B-E74E-B13C-7D2CB6C41089}" destId="{768DE6EA-0F2F-EA42-BC97-32C22438F8C6}" srcOrd="0" destOrd="0" presId="urn:microsoft.com/office/officeart/2005/8/layout/hierarchy2"/>
    <dgm:cxn modelId="{F7BADDBB-EBED-2E4D-8E23-B7D0410BD226}" type="presOf" srcId="{417784E1-42F9-F842-8C0E-E3D73009757C}" destId="{053C3474-C6E3-354A-9694-796F3D881460}" srcOrd="0" destOrd="0" presId="urn:microsoft.com/office/officeart/2005/8/layout/hierarchy2"/>
    <dgm:cxn modelId="{780C89BE-0A62-8944-BE1A-34BC432841F2}" type="presOf" srcId="{F1B0B70D-EE90-DB4D-AF2B-CECA57F5F842}" destId="{43D635B8-A5A6-724D-9DC4-5C0E1BFAF010}" srcOrd="0" destOrd="0" presId="urn:microsoft.com/office/officeart/2005/8/layout/hierarchy2"/>
    <dgm:cxn modelId="{DE2B5AC7-EF34-5E43-AD87-4345907625D1}" type="presOf" srcId="{6496EE70-2D2E-904D-AB82-B4F50603A3E7}" destId="{F64FC338-2F81-8F4C-A97B-EEEB4E66E381}" srcOrd="1" destOrd="0" presId="urn:microsoft.com/office/officeart/2005/8/layout/hierarchy2"/>
    <dgm:cxn modelId="{F774E0CC-65E3-6849-9DD0-6E80F8E5B153}" type="presOf" srcId="{A8100977-85D4-5742-96CE-400052CAEC7B}" destId="{6AF69F70-DA35-734B-998B-17C6E2FDBC11}" srcOrd="0" destOrd="0" presId="urn:microsoft.com/office/officeart/2005/8/layout/hierarchy2"/>
    <dgm:cxn modelId="{383D04D1-9D94-E94C-AB0C-45317E393BE6}" type="presOf" srcId="{6496EE70-2D2E-904D-AB82-B4F50603A3E7}" destId="{E684046B-0479-E84D-A218-DA2FC98F6FFF}" srcOrd="0" destOrd="0" presId="urn:microsoft.com/office/officeart/2005/8/layout/hierarchy2"/>
    <dgm:cxn modelId="{B50E79D9-9080-C14D-AF98-2E9F0E16BA9F}" type="presOf" srcId="{9782E6D5-68CD-F348-B65B-4B305AFD3C35}" destId="{05D55442-7C08-4045-97B6-092916B0F099}" srcOrd="0" destOrd="0" presId="urn:microsoft.com/office/officeart/2005/8/layout/hierarchy2"/>
    <dgm:cxn modelId="{3C24F9DF-3D32-B54E-AA0C-278355518B93}" srcId="{78B1BC27-EBA8-EC42-9DBE-73AEAE717A85}" destId="{E558E4D7-042D-7547-9855-B07718BC7BF2}" srcOrd="0" destOrd="0" parTransId="{72DF7923-00B1-934D-876C-81E9A4785F45}" sibTransId="{1E9D4DC0-C12C-A54D-B628-6178D40790D4}"/>
    <dgm:cxn modelId="{C626CCE1-28EC-384B-A0F9-1E49F3939041}" type="presOf" srcId="{C0B4066D-12B1-C34A-8474-73915572AC94}" destId="{CAAAD2FF-B8A7-724A-A126-1DC24935AD62}" srcOrd="0" destOrd="0" presId="urn:microsoft.com/office/officeart/2005/8/layout/hierarchy2"/>
    <dgm:cxn modelId="{BAEFC1E6-23F2-D243-8201-61425BB68FF7}" srcId="{BB9C2F6D-744D-6141-B45C-7755030863FF}" destId="{C0B4066D-12B1-C34A-8474-73915572AC94}" srcOrd="1" destOrd="0" parTransId="{F1947ADA-577D-DD4B-840E-606552A777B1}" sibTransId="{A1F51F6B-2634-C147-8CC0-3340EA3EC825}"/>
    <dgm:cxn modelId="{E05A50EA-AD26-9D4D-BBDC-91078A521E8C}" type="presOf" srcId="{FAAD63BE-B810-AC42-A24E-BF50DC9CE02A}" destId="{94FE6CBB-C777-7247-8983-8A370CEA848E}" srcOrd="0" destOrd="0" presId="urn:microsoft.com/office/officeart/2005/8/layout/hierarchy2"/>
    <dgm:cxn modelId="{F174EDEB-200C-FE43-A73E-EAFD75A83270}" srcId="{417784E1-42F9-F842-8C0E-E3D73009757C}" destId="{026B799F-7D09-9D46-A028-E3A37173E1BA}" srcOrd="0" destOrd="0" parTransId="{FC67C574-BC0B-7340-977A-01C90986DD69}" sibTransId="{DA6056E1-E3BA-0047-B38B-BCCF14FC276C}"/>
    <dgm:cxn modelId="{CF343EF6-31C6-A04F-A1B8-E1756AAB1C65}" type="presOf" srcId="{E558E4D7-042D-7547-9855-B07718BC7BF2}" destId="{E5265E7E-4B9F-D346-B958-74CC20B4FCBB}" srcOrd="0" destOrd="0" presId="urn:microsoft.com/office/officeart/2005/8/layout/hierarchy2"/>
    <dgm:cxn modelId="{BD5285F6-BD79-9741-A769-51778C1CA97C}" type="presOf" srcId="{BB9C2F6D-744D-6141-B45C-7755030863FF}" destId="{95F92E50-1846-8547-9B71-2FE047102681}" srcOrd="0" destOrd="0" presId="urn:microsoft.com/office/officeart/2005/8/layout/hierarchy2"/>
    <dgm:cxn modelId="{D094D84D-FB17-4F4E-B222-BCB387CA4602}" type="presParOf" srcId="{053C3474-C6E3-354A-9694-796F3D881460}" destId="{8819BE3D-E982-C345-B305-CB2204320A1C}" srcOrd="0" destOrd="0" presId="urn:microsoft.com/office/officeart/2005/8/layout/hierarchy2"/>
    <dgm:cxn modelId="{F39DEE36-A072-6B40-BEF0-23F036989EDF}" type="presParOf" srcId="{8819BE3D-E982-C345-B305-CB2204320A1C}" destId="{B2A5CBD0-763E-A44E-ACD6-D9B547BE2892}" srcOrd="0" destOrd="0" presId="urn:microsoft.com/office/officeart/2005/8/layout/hierarchy2"/>
    <dgm:cxn modelId="{9736AB12-1835-024E-A5AF-DCEB75E80380}" type="presParOf" srcId="{8819BE3D-E982-C345-B305-CB2204320A1C}" destId="{A7ED3B65-2C42-9844-A773-21B6625F4434}" srcOrd="1" destOrd="0" presId="urn:microsoft.com/office/officeart/2005/8/layout/hierarchy2"/>
    <dgm:cxn modelId="{D6A5CE56-CBC2-5A4E-9582-7EF10A4B61C9}" type="presParOf" srcId="{A7ED3B65-2C42-9844-A773-21B6625F4434}" destId="{05D55442-7C08-4045-97B6-092916B0F099}" srcOrd="0" destOrd="0" presId="urn:microsoft.com/office/officeart/2005/8/layout/hierarchy2"/>
    <dgm:cxn modelId="{2CD98A3D-06C6-C642-9B18-3722BB67EF65}" type="presParOf" srcId="{05D55442-7C08-4045-97B6-092916B0F099}" destId="{E2169946-BCBB-C548-A8D0-B6B6C2BAA76B}" srcOrd="0" destOrd="0" presId="urn:microsoft.com/office/officeart/2005/8/layout/hierarchy2"/>
    <dgm:cxn modelId="{C6198359-5BA3-3C44-A858-291EBBD53F1E}" type="presParOf" srcId="{A7ED3B65-2C42-9844-A773-21B6625F4434}" destId="{C2DC8492-A0AD-8649-A9F4-CCB43C93FBA0}" srcOrd="1" destOrd="0" presId="urn:microsoft.com/office/officeart/2005/8/layout/hierarchy2"/>
    <dgm:cxn modelId="{C1FBA5AF-839E-D641-AC69-17DD5B1ADD77}" type="presParOf" srcId="{C2DC8492-A0AD-8649-A9F4-CCB43C93FBA0}" destId="{6AF69F70-DA35-734B-998B-17C6E2FDBC11}" srcOrd="0" destOrd="0" presId="urn:microsoft.com/office/officeart/2005/8/layout/hierarchy2"/>
    <dgm:cxn modelId="{60D303D4-869A-F34D-8F80-B8E7E5540A2F}" type="presParOf" srcId="{C2DC8492-A0AD-8649-A9F4-CCB43C93FBA0}" destId="{3751A4D2-C2FE-6443-A183-018304C07259}" srcOrd="1" destOrd="0" presId="urn:microsoft.com/office/officeart/2005/8/layout/hierarchy2"/>
    <dgm:cxn modelId="{787BF9EE-D047-494B-B46E-D5112A44E3D0}" type="presParOf" srcId="{3751A4D2-C2FE-6443-A183-018304C07259}" destId="{768DE6EA-0F2F-EA42-BC97-32C22438F8C6}" srcOrd="0" destOrd="0" presId="urn:microsoft.com/office/officeart/2005/8/layout/hierarchy2"/>
    <dgm:cxn modelId="{98B333A4-7898-3648-AFCB-992956040FBD}" type="presParOf" srcId="{768DE6EA-0F2F-EA42-BC97-32C22438F8C6}" destId="{B9F1A8FD-B675-3D42-9134-F7C5B82DB9A9}" srcOrd="0" destOrd="0" presId="urn:microsoft.com/office/officeart/2005/8/layout/hierarchy2"/>
    <dgm:cxn modelId="{E715D5AF-0860-6249-A80E-EF4077C65B85}" type="presParOf" srcId="{3751A4D2-C2FE-6443-A183-018304C07259}" destId="{4398CA84-ED1C-C148-951E-7FD67E8D0C3E}" srcOrd="1" destOrd="0" presId="urn:microsoft.com/office/officeart/2005/8/layout/hierarchy2"/>
    <dgm:cxn modelId="{259D4F4D-7921-1C4B-87D7-0FD4BE87A5D9}" type="presParOf" srcId="{4398CA84-ED1C-C148-951E-7FD67E8D0C3E}" destId="{C0F28659-F66D-AA41-BA11-3AAF1271DA71}" srcOrd="0" destOrd="0" presId="urn:microsoft.com/office/officeart/2005/8/layout/hierarchy2"/>
    <dgm:cxn modelId="{8F824484-648A-7540-B38C-DD28A6E37429}" type="presParOf" srcId="{4398CA84-ED1C-C148-951E-7FD67E8D0C3E}" destId="{2F1B79CE-E4BD-234F-9049-19BACA71A981}" srcOrd="1" destOrd="0" presId="urn:microsoft.com/office/officeart/2005/8/layout/hierarchy2"/>
    <dgm:cxn modelId="{88D2CD22-D193-224C-B180-E25EFF6A7D61}" type="presParOf" srcId="{2F1B79CE-E4BD-234F-9049-19BACA71A981}" destId="{E579729D-798D-574E-B279-75885AC6AEB9}" srcOrd="0" destOrd="0" presId="urn:microsoft.com/office/officeart/2005/8/layout/hierarchy2"/>
    <dgm:cxn modelId="{4F2D6545-94B4-D549-81A4-BCE3DBCCCDBF}" type="presParOf" srcId="{E579729D-798D-574E-B279-75885AC6AEB9}" destId="{C34DCF0B-16D5-6D47-B219-820C77056DB5}" srcOrd="0" destOrd="0" presId="urn:microsoft.com/office/officeart/2005/8/layout/hierarchy2"/>
    <dgm:cxn modelId="{760DF2C8-77E7-FA4F-951C-DFFDFD6B715B}" type="presParOf" srcId="{2F1B79CE-E4BD-234F-9049-19BACA71A981}" destId="{B72AD3B9-06F2-014D-BDA6-E709D2F9B054}" srcOrd="1" destOrd="0" presId="urn:microsoft.com/office/officeart/2005/8/layout/hierarchy2"/>
    <dgm:cxn modelId="{2BFC50E0-F1F4-8F45-B037-43BE3D9FA5E8}" type="presParOf" srcId="{B72AD3B9-06F2-014D-BDA6-E709D2F9B054}" destId="{E5265E7E-4B9F-D346-B958-74CC20B4FCBB}" srcOrd="0" destOrd="0" presId="urn:microsoft.com/office/officeart/2005/8/layout/hierarchy2"/>
    <dgm:cxn modelId="{77CD3CAB-2714-7140-84A2-47728C6843E0}" type="presParOf" srcId="{B72AD3B9-06F2-014D-BDA6-E709D2F9B054}" destId="{1EDAF96D-8C69-8C4B-9857-7AE4F78EEACE}" srcOrd="1" destOrd="0" presId="urn:microsoft.com/office/officeart/2005/8/layout/hierarchy2"/>
    <dgm:cxn modelId="{10D987EA-2692-D34F-9A80-CA4EBD9841FD}" type="presParOf" srcId="{1EDAF96D-8C69-8C4B-9857-7AE4F78EEACE}" destId="{E684046B-0479-E84D-A218-DA2FC98F6FFF}" srcOrd="0" destOrd="0" presId="urn:microsoft.com/office/officeart/2005/8/layout/hierarchy2"/>
    <dgm:cxn modelId="{7E385D1B-9638-274E-A711-1401DA0CBF47}" type="presParOf" srcId="{E684046B-0479-E84D-A218-DA2FC98F6FFF}" destId="{F64FC338-2F81-8F4C-A97B-EEEB4E66E381}" srcOrd="0" destOrd="0" presId="urn:microsoft.com/office/officeart/2005/8/layout/hierarchy2"/>
    <dgm:cxn modelId="{BA487D4B-A904-7C45-B5AA-608B2C60FDC7}" type="presParOf" srcId="{1EDAF96D-8C69-8C4B-9857-7AE4F78EEACE}" destId="{823BB661-7798-1143-B3E1-A3D39A93152D}" srcOrd="1" destOrd="0" presId="urn:microsoft.com/office/officeart/2005/8/layout/hierarchy2"/>
    <dgm:cxn modelId="{0A753220-8918-E24E-99BC-25710654C33B}" type="presParOf" srcId="{823BB661-7798-1143-B3E1-A3D39A93152D}" destId="{95F92E50-1846-8547-9B71-2FE047102681}" srcOrd="0" destOrd="0" presId="urn:microsoft.com/office/officeart/2005/8/layout/hierarchy2"/>
    <dgm:cxn modelId="{6CAB1B96-0750-1947-ADAD-13D5DE5A8720}" type="presParOf" srcId="{823BB661-7798-1143-B3E1-A3D39A93152D}" destId="{4BA77595-D247-CC4F-B98D-476B61F62399}" srcOrd="1" destOrd="0" presId="urn:microsoft.com/office/officeart/2005/8/layout/hierarchy2"/>
    <dgm:cxn modelId="{37FE3715-CD8B-984D-8A80-FFC629085820}" type="presParOf" srcId="{4BA77595-D247-CC4F-B98D-476B61F62399}" destId="{C2F178C8-43CB-9C45-B1AF-517362F50FC2}" srcOrd="0" destOrd="0" presId="urn:microsoft.com/office/officeart/2005/8/layout/hierarchy2"/>
    <dgm:cxn modelId="{D028E938-2A9C-3445-935D-1A5DD92E532E}" type="presParOf" srcId="{C2F178C8-43CB-9C45-B1AF-517362F50FC2}" destId="{E0C5D4B7-F9B3-C340-8136-5613A59E6CF5}" srcOrd="0" destOrd="0" presId="urn:microsoft.com/office/officeart/2005/8/layout/hierarchy2"/>
    <dgm:cxn modelId="{65D2E523-8FAC-8D4A-B8E9-71075638AAD9}" type="presParOf" srcId="{4BA77595-D247-CC4F-B98D-476B61F62399}" destId="{030501A6-9C05-3646-8E58-D5363484F34B}" srcOrd="1" destOrd="0" presId="urn:microsoft.com/office/officeart/2005/8/layout/hierarchy2"/>
    <dgm:cxn modelId="{217E80A7-5802-7C43-9C83-3E7D1F95448F}" type="presParOf" srcId="{030501A6-9C05-3646-8E58-D5363484F34B}" destId="{94FE6CBB-C777-7247-8983-8A370CEA848E}" srcOrd="0" destOrd="0" presId="urn:microsoft.com/office/officeart/2005/8/layout/hierarchy2"/>
    <dgm:cxn modelId="{10329BF7-24FC-4943-A9A6-18AC061E2E10}" type="presParOf" srcId="{030501A6-9C05-3646-8E58-D5363484F34B}" destId="{29BCD133-6549-CE44-A6B8-7C5523C65F5F}" srcOrd="1" destOrd="0" presId="urn:microsoft.com/office/officeart/2005/8/layout/hierarchy2"/>
    <dgm:cxn modelId="{0F3234B1-4BE4-874E-8635-A4672B7B8EE0}" type="presParOf" srcId="{4BA77595-D247-CC4F-B98D-476B61F62399}" destId="{D2C2E3C3-EA97-714E-BF44-B067DC8C2B91}" srcOrd="2" destOrd="0" presId="urn:microsoft.com/office/officeart/2005/8/layout/hierarchy2"/>
    <dgm:cxn modelId="{BD0DEBB9-7E00-9A45-96B0-D689ED1EAC6D}" type="presParOf" srcId="{D2C2E3C3-EA97-714E-BF44-B067DC8C2B91}" destId="{D662D18C-469C-084B-A067-FE30C972A32D}" srcOrd="0" destOrd="0" presId="urn:microsoft.com/office/officeart/2005/8/layout/hierarchy2"/>
    <dgm:cxn modelId="{03CBA46C-F36A-3046-91F4-BC0091F84E7D}" type="presParOf" srcId="{4BA77595-D247-CC4F-B98D-476B61F62399}" destId="{51A1DE94-EC1D-EA4F-947D-4FA5C903BFCC}" srcOrd="3" destOrd="0" presId="urn:microsoft.com/office/officeart/2005/8/layout/hierarchy2"/>
    <dgm:cxn modelId="{99591B2C-D78F-4D46-A2B6-A1DF7E66C48D}" type="presParOf" srcId="{51A1DE94-EC1D-EA4F-947D-4FA5C903BFCC}" destId="{CAAAD2FF-B8A7-724A-A126-1DC24935AD62}" srcOrd="0" destOrd="0" presId="urn:microsoft.com/office/officeart/2005/8/layout/hierarchy2"/>
    <dgm:cxn modelId="{DC61050A-36EC-974A-824A-BC96C17CE8F7}" type="presParOf" srcId="{51A1DE94-EC1D-EA4F-947D-4FA5C903BFCC}" destId="{4D6A0813-AF2A-294E-BBA3-027A96F27256}" srcOrd="1" destOrd="0" presId="urn:microsoft.com/office/officeart/2005/8/layout/hierarchy2"/>
    <dgm:cxn modelId="{41755A60-8E2D-3141-8654-2749783CB7A2}" type="presParOf" srcId="{053C3474-C6E3-354A-9694-796F3D881460}" destId="{AF77108E-7897-B548-B984-5DC3CEC07C12}" srcOrd="1" destOrd="0" presId="urn:microsoft.com/office/officeart/2005/8/layout/hierarchy2"/>
    <dgm:cxn modelId="{601B6462-5186-7F45-8F8B-54A8DE6B1B09}" type="presParOf" srcId="{AF77108E-7897-B548-B984-5DC3CEC07C12}" destId="{43D635B8-A5A6-724D-9DC4-5C0E1BFAF010}" srcOrd="0" destOrd="0" presId="urn:microsoft.com/office/officeart/2005/8/layout/hierarchy2"/>
    <dgm:cxn modelId="{056CF8BD-208E-3048-B5D9-784FDCC62B62}" type="presParOf" srcId="{AF77108E-7897-B548-B984-5DC3CEC07C12}" destId="{FC46B53B-B0D6-9E49-B4F6-5ACDB8C97999}" srcOrd="1" destOrd="0" presId="urn:microsoft.com/office/officeart/2005/8/layout/hierarchy2"/>
    <dgm:cxn modelId="{B9921FB8-E8F9-044C-A7A2-62BB0A1E10F1}" type="presParOf" srcId="{053C3474-C6E3-354A-9694-796F3D881460}" destId="{232BE3F6-291B-2349-9F0A-F362787307F9}" srcOrd="2" destOrd="0" presId="urn:microsoft.com/office/officeart/2005/8/layout/hierarchy2"/>
    <dgm:cxn modelId="{EC71D518-C7A4-EF4B-9315-59E4F123670C}" type="presParOf" srcId="{232BE3F6-291B-2349-9F0A-F362787307F9}" destId="{46D57CD4-65C8-8249-B247-FD7946F6D30E}" srcOrd="0" destOrd="0" presId="urn:microsoft.com/office/officeart/2005/8/layout/hierarchy2"/>
    <dgm:cxn modelId="{B3E6292A-0C44-9243-B357-D271196F7C9D}" type="presParOf" srcId="{232BE3F6-291B-2349-9F0A-F362787307F9}" destId="{29E802BD-E1BE-E44D-A195-DA77354A9B18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784E1-42F9-F842-8C0E-E3D73009757C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FAAD63BE-B810-AC42-A24E-BF50DC9CE02A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E">
              <a:noFill/>
            </a:rPr>
            <a:t> </a:t>
          </a:r>
        </a:p>
      </dgm:t>
    </dgm:pt>
    <dgm:pt modelId="{2407A2D9-BEC6-9A47-B01A-7684D77F4112}" type="parTrans" cxnId="{1588C329-0073-6042-AE37-4901EABDF80E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9CE5D907-8B5C-5040-A85C-A3F31399D7D4}" type="sibTrans" cxnId="{1588C329-0073-6042-AE37-4901EABDF80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9C2F6D-744D-6141-B45C-7755030863FF}">
      <dgm:prSet phldrT="[Text]"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conversion</a:t>
          </a:r>
        </a:p>
      </dgm:t>
    </dgm:pt>
    <dgm:pt modelId="{6496EE70-2D2E-904D-AB82-B4F50603A3E7}" type="parTrans" cxnId="{9FA2D15D-DD66-7B4D-8E11-B1CCCD24A5F4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CE6F9480-D31F-0444-B858-9CA737EFD16D}" type="sibTrans" cxnId="{9FA2D15D-DD66-7B4D-8E11-B1CCCD24A5F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58E4D7-042D-7547-9855-B07718BC7BF2}">
      <dgm:prSet phldrT="[Text]"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Representation</a:t>
          </a:r>
        </a:p>
      </dgm:t>
    </dgm:pt>
    <dgm:pt modelId="{72DF7923-00B1-934D-876C-81E9A4785F45}" type="parTrans" cxnId="{3C24F9DF-3D32-B54E-AA0C-278355518B93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1E9D4DC0-C12C-A54D-B628-6178D40790D4}" type="sibTrans" cxnId="{3C24F9DF-3D32-B54E-AA0C-278355518B93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B1BC27-EBA8-EC42-9DBE-73AEAE717A85}">
      <dgm:prSet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Voxelisation</a:t>
          </a:r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Conversion</a:t>
          </a:r>
        </a:p>
      </dgm:t>
    </dgm:pt>
    <dgm:pt modelId="{3F1B2642-144B-E74E-B13C-7D2CB6C41089}" type="parTrans" cxnId="{A3715D3E-EDA5-2C40-8D44-7732399EC81D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6F32213B-D36C-8644-87C9-D36EE269A5D7}" type="sibTrans" cxnId="{A3715D3E-EDA5-2C40-8D44-7732399EC81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100977-85D4-5742-96CE-400052CAEC7B}">
      <dgm:prSet/>
      <dgm:spPr>
        <a:solidFill>
          <a:srgbClr val="00B050">
            <a:alpha val="75000"/>
          </a:srgbClr>
        </a:solidFill>
      </dgm:spPr>
      <dgm:t>
        <a:bodyPr/>
        <a:lstStyle/>
        <a:p>
          <a:r>
            <a:rPr lang="en-GB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Voxelised</a:t>
          </a:r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Pixels</a:t>
          </a:r>
        </a:p>
      </dgm:t>
    </dgm:pt>
    <dgm:pt modelId="{9782E6D5-68CD-F348-B65B-4B305AFD3C35}" type="parTrans" cxnId="{7F259495-9D0A-5C46-BA99-ABF0156DD6FC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32433BAB-0488-E94E-B061-8517C2CE17CC}" type="sibTrans" cxnId="{7F259495-9D0A-5C46-BA99-ABF0156DD6FC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B799F-7D09-9D46-A028-E3A37173E1BA}">
      <dgm:prSet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V2V-Posenet Model</a:t>
          </a:r>
        </a:p>
      </dgm:t>
    </dgm:pt>
    <dgm:pt modelId="{FC67C574-BC0B-7340-977A-01C90986DD69}" type="parTrans" cxnId="{F174EDEB-200C-FE43-A73E-EAFD75A8327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6056E1-E3BA-0047-B38B-BCCF14FC276C}" type="sibTrans" cxnId="{F174EDEB-200C-FE43-A73E-EAFD75A8327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B4066D-12B1-C34A-8474-73915572AC94}">
      <dgm:prSet/>
      <dgm:spPr>
        <a:blipFill>
          <a:blip xmlns:r="http://schemas.openxmlformats.org/officeDocument/2006/relationships" r:embed="rId2"/>
          <a:stretch>
            <a:fillRect r="-2083"/>
          </a:stretch>
        </a:blipFill>
      </dgm:spPr>
      <dgm:t>
        <a:bodyPr/>
        <a:lstStyle/>
        <a:p>
          <a:r>
            <a:rPr lang="en-IE">
              <a:noFill/>
            </a:rPr>
            <a:t> </a:t>
          </a:r>
        </a:p>
      </dgm:t>
    </dgm:pt>
    <dgm:pt modelId="{F1947ADA-577D-DD4B-840E-606552A777B1}" type="parTrans" cxnId="{BAEFC1E6-23F2-D243-8201-61425BB68FF7}">
      <dgm:prSet/>
      <dgm:spPr/>
      <dgm:t>
        <a:bodyPr/>
        <a:lstStyle/>
        <a:p>
          <a:endParaRPr lang="en-GB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gm:t>
    </dgm:pt>
    <dgm:pt modelId="{A1F51F6B-2634-C147-8CC0-3340EA3EC825}" type="sibTrans" cxnId="{BAEFC1E6-23F2-D243-8201-61425BB68FF7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B0B70D-EE90-DB4D-AF2B-CECA57F5F842}">
      <dgm:prSet phldrT="[Text]"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Visualisation</a:t>
          </a:r>
        </a:p>
      </dgm:t>
    </dgm:pt>
    <dgm:pt modelId="{FFB8D254-508C-304B-BE3F-7913A7B00A83}" type="parTrans" cxnId="{CF51AC79-1D49-104C-B707-D280E307D0BD}">
      <dgm:prSet/>
      <dgm:spPr/>
      <dgm:t>
        <a:bodyPr/>
        <a:lstStyle/>
        <a:p>
          <a:endParaRPr lang="en-GB"/>
        </a:p>
      </dgm:t>
    </dgm:pt>
    <dgm:pt modelId="{B7AD6BA6-E5C7-2A4B-A6D2-C26FA8771E79}" type="sibTrans" cxnId="{CF51AC79-1D49-104C-B707-D280E307D0BD}">
      <dgm:prSet/>
      <dgm:spPr/>
      <dgm:t>
        <a:bodyPr/>
        <a:lstStyle/>
        <a:p>
          <a:endParaRPr lang="en-GB"/>
        </a:p>
      </dgm:t>
    </dgm:pt>
    <dgm:pt modelId="{61CA23DC-8CED-064D-AC94-37F95C09FA3C}">
      <dgm:prSet phldrT="[Text]"/>
      <dgm:spPr>
        <a:solidFill>
          <a:srgbClr val="FF0000">
            <a:alpha val="74510"/>
          </a:srgbClr>
        </a:solidFill>
      </dgm:spPr>
      <dgm:t>
        <a:bodyPr/>
        <a:lstStyle/>
        <a:p>
          <a:r>
            <a: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 Visualisation</a:t>
          </a:r>
        </a:p>
      </dgm:t>
    </dgm:pt>
    <dgm:pt modelId="{FDCF0E00-72A4-5642-AA33-86E1D88FB39F}" type="parTrans" cxnId="{A5567728-D18E-D84E-AA2E-C40523FC847D}">
      <dgm:prSet/>
      <dgm:spPr/>
      <dgm:t>
        <a:bodyPr/>
        <a:lstStyle/>
        <a:p>
          <a:endParaRPr lang="en-GB"/>
        </a:p>
      </dgm:t>
    </dgm:pt>
    <dgm:pt modelId="{CE7E5168-E610-D24E-852E-5F982508272B}" type="sibTrans" cxnId="{A5567728-D18E-D84E-AA2E-C40523FC847D}">
      <dgm:prSet/>
      <dgm:spPr/>
      <dgm:t>
        <a:bodyPr/>
        <a:lstStyle/>
        <a:p>
          <a:endParaRPr lang="en-GB"/>
        </a:p>
      </dgm:t>
    </dgm:pt>
    <dgm:pt modelId="{053C3474-C6E3-354A-9694-796F3D881460}" type="pres">
      <dgm:prSet presAssocID="{417784E1-42F9-F842-8C0E-E3D73009757C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8819BE3D-E982-C345-B305-CB2204320A1C}" type="pres">
      <dgm:prSet presAssocID="{026B799F-7D09-9D46-A028-E3A37173E1BA}" presName="root1" presStyleCnt="0"/>
      <dgm:spPr/>
    </dgm:pt>
    <dgm:pt modelId="{B2A5CBD0-763E-A44E-ACD6-D9B547BE2892}" type="pres">
      <dgm:prSet presAssocID="{026B799F-7D09-9D46-A028-E3A37173E1BA}" presName="LevelOneTextNode" presStyleLbl="node0" presStyleIdx="0" presStyleCnt="3">
        <dgm:presLayoutVars>
          <dgm:chPref val="3"/>
        </dgm:presLayoutVars>
      </dgm:prSet>
      <dgm:spPr/>
    </dgm:pt>
    <dgm:pt modelId="{A7ED3B65-2C42-9844-A773-21B6625F4434}" type="pres">
      <dgm:prSet presAssocID="{026B799F-7D09-9D46-A028-E3A37173E1BA}" presName="level2hierChild" presStyleCnt="0"/>
      <dgm:spPr/>
    </dgm:pt>
    <dgm:pt modelId="{05D55442-7C08-4045-97B6-092916B0F099}" type="pres">
      <dgm:prSet presAssocID="{9782E6D5-68CD-F348-B65B-4B305AFD3C35}" presName="conn2-1" presStyleLbl="parChTrans1D2" presStyleIdx="0" presStyleCnt="1"/>
      <dgm:spPr/>
    </dgm:pt>
    <dgm:pt modelId="{E2169946-BCBB-C548-A8D0-B6B6C2BAA76B}" type="pres">
      <dgm:prSet presAssocID="{9782E6D5-68CD-F348-B65B-4B305AFD3C35}" presName="connTx" presStyleLbl="parChTrans1D2" presStyleIdx="0" presStyleCnt="1"/>
      <dgm:spPr/>
    </dgm:pt>
    <dgm:pt modelId="{C2DC8492-A0AD-8649-A9F4-CCB43C93FBA0}" type="pres">
      <dgm:prSet presAssocID="{A8100977-85D4-5742-96CE-400052CAEC7B}" presName="root2" presStyleCnt="0"/>
      <dgm:spPr/>
    </dgm:pt>
    <dgm:pt modelId="{6AF69F70-DA35-734B-998B-17C6E2FDBC11}" type="pres">
      <dgm:prSet presAssocID="{A8100977-85D4-5742-96CE-400052CAEC7B}" presName="LevelTwoTextNode" presStyleLbl="node2" presStyleIdx="0" presStyleCnt="1">
        <dgm:presLayoutVars>
          <dgm:chPref val="3"/>
        </dgm:presLayoutVars>
      </dgm:prSet>
      <dgm:spPr/>
    </dgm:pt>
    <dgm:pt modelId="{3751A4D2-C2FE-6443-A183-018304C07259}" type="pres">
      <dgm:prSet presAssocID="{A8100977-85D4-5742-96CE-400052CAEC7B}" presName="level3hierChild" presStyleCnt="0"/>
      <dgm:spPr/>
    </dgm:pt>
    <dgm:pt modelId="{768DE6EA-0F2F-EA42-BC97-32C22438F8C6}" type="pres">
      <dgm:prSet presAssocID="{3F1B2642-144B-E74E-B13C-7D2CB6C41089}" presName="conn2-1" presStyleLbl="parChTrans1D3" presStyleIdx="0" presStyleCnt="1"/>
      <dgm:spPr/>
    </dgm:pt>
    <dgm:pt modelId="{B9F1A8FD-B675-3D42-9134-F7C5B82DB9A9}" type="pres">
      <dgm:prSet presAssocID="{3F1B2642-144B-E74E-B13C-7D2CB6C41089}" presName="connTx" presStyleLbl="parChTrans1D3" presStyleIdx="0" presStyleCnt="1"/>
      <dgm:spPr/>
    </dgm:pt>
    <dgm:pt modelId="{4398CA84-ED1C-C148-951E-7FD67E8D0C3E}" type="pres">
      <dgm:prSet presAssocID="{78B1BC27-EBA8-EC42-9DBE-73AEAE717A85}" presName="root2" presStyleCnt="0"/>
      <dgm:spPr/>
    </dgm:pt>
    <dgm:pt modelId="{C0F28659-F66D-AA41-BA11-3AAF1271DA71}" type="pres">
      <dgm:prSet presAssocID="{78B1BC27-EBA8-EC42-9DBE-73AEAE717A85}" presName="LevelTwoTextNode" presStyleLbl="node3" presStyleIdx="0" presStyleCnt="1">
        <dgm:presLayoutVars>
          <dgm:chPref val="3"/>
        </dgm:presLayoutVars>
      </dgm:prSet>
      <dgm:spPr/>
    </dgm:pt>
    <dgm:pt modelId="{2F1B79CE-E4BD-234F-9049-19BACA71A981}" type="pres">
      <dgm:prSet presAssocID="{78B1BC27-EBA8-EC42-9DBE-73AEAE717A85}" presName="level3hierChild" presStyleCnt="0"/>
      <dgm:spPr/>
    </dgm:pt>
    <dgm:pt modelId="{E579729D-798D-574E-B279-75885AC6AEB9}" type="pres">
      <dgm:prSet presAssocID="{72DF7923-00B1-934D-876C-81E9A4785F45}" presName="conn2-1" presStyleLbl="parChTrans1D4" presStyleIdx="0" presStyleCnt="4"/>
      <dgm:spPr/>
    </dgm:pt>
    <dgm:pt modelId="{C34DCF0B-16D5-6D47-B219-820C77056DB5}" type="pres">
      <dgm:prSet presAssocID="{72DF7923-00B1-934D-876C-81E9A4785F45}" presName="connTx" presStyleLbl="parChTrans1D4" presStyleIdx="0" presStyleCnt="4"/>
      <dgm:spPr/>
    </dgm:pt>
    <dgm:pt modelId="{B72AD3B9-06F2-014D-BDA6-E709D2F9B054}" type="pres">
      <dgm:prSet presAssocID="{E558E4D7-042D-7547-9855-B07718BC7BF2}" presName="root2" presStyleCnt="0"/>
      <dgm:spPr/>
    </dgm:pt>
    <dgm:pt modelId="{E5265E7E-4B9F-D346-B958-74CC20B4FCBB}" type="pres">
      <dgm:prSet presAssocID="{E558E4D7-042D-7547-9855-B07718BC7BF2}" presName="LevelTwoTextNode" presStyleLbl="node4" presStyleIdx="0" presStyleCnt="4">
        <dgm:presLayoutVars>
          <dgm:chPref val="3"/>
        </dgm:presLayoutVars>
      </dgm:prSet>
      <dgm:spPr/>
    </dgm:pt>
    <dgm:pt modelId="{1EDAF96D-8C69-8C4B-9857-7AE4F78EEACE}" type="pres">
      <dgm:prSet presAssocID="{E558E4D7-042D-7547-9855-B07718BC7BF2}" presName="level3hierChild" presStyleCnt="0"/>
      <dgm:spPr/>
    </dgm:pt>
    <dgm:pt modelId="{E684046B-0479-E84D-A218-DA2FC98F6FFF}" type="pres">
      <dgm:prSet presAssocID="{6496EE70-2D2E-904D-AB82-B4F50603A3E7}" presName="conn2-1" presStyleLbl="parChTrans1D4" presStyleIdx="1" presStyleCnt="4"/>
      <dgm:spPr/>
    </dgm:pt>
    <dgm:pt modelId="{F64FC338-2F81-8F4C-A97B-EEEB4E66E381}" type="pres">
      <dgm:prSet presAssocID="{6496EE70-2D2E-904D-AB82-B4F50603A3E7}" presName="connTx" presStyleLbl="parChTrans1D4" presStyleIdx="1" presStyleCnt="4"/>
      <dgm:spPr/>
    </dgm:pt>
    <dgm:pt modelId="{823BB661-7798-1143-B3E1-A3D39A93152D}" type="pres">
      <dgm:prSet presAssocID="{BB9C2F6D-744D-6141-B45C-7755030863FF}" presName="root2" presStyleCnt="0"/>
      <dgm:spPr/>
    </dgm:pt>
    <dgm:pt modelId="{95F92E50-1846-8547-9B71-2FE047102681}" type="pres">
      <dgm:prSet presAssocID="{BB9C2F6D-744D-6141-B45C-7755030863FF}" presName="LevelTwoTextNode" presStyleLbl="node4" presStyleIdx="1" presStyleCnt="4">
        <dgm:presLayoutVars>
          <dgm:chPref val="3"/>
        </dgm:presLayoutVars>
      </dgm:prSet>
      <dgm:spPr/>
    </dgm:pt>
    <dgm:pt modelId="{4BA77595-D247-CC4F-B98D-476B61F62399}" type="pres">
      <dgm:prSet presAssocID="{BB9C2F6D-744D-6141-B45C-7755030863FF}" presName="level3hierChild" presStyleCnt="0"/>
      <dgm:spPr/>
    </dgm:pt>
    <dgm:pt modelId="{C2F178C8-43CB-9C45-B1AF-517362F50FC2}" type="pres">
      <dgm:prSet presAssocID="{2407A2D9-BEC6-9A47-B01A-7684D77F4112}" presName="conn2-1" presStyleLbl="parChTrans1D4" presStyleIdx="2" presStyleCnt="4"/>
      <dgm:spPr/>
    </dgm:pt>
    <dgm:pt modelId="{E0C5D4B7-F9B3-C340-8136-5613A59E6CF5}" type="pres">
      <dgm:prSet presAssocID="{2407A2D9-BEC6-9A47-B01A-7684D77F4112}" presName="connTx" presStyleLbl="parChTrans1D4" presStyleIdx="2" presStyleCnt="4"/>
      <dgm:spPr/>
    </dgm:pt>
    <dgm:pt modelId="{030501A6-9C05-3646-8E58-D5363484F34B}" type="pres">
      <dgm:prSet presAssocID="{FAAD63BE-B810-AC42-A24E-BF50DC9CE02A}" presName="root2" presStyleCnt="0"/>
      <dgm:spPr/>
    </dgm:pt>
    <dgm:pt modelId="{94FE6CBB-C777-7247-8983-8A370CEA848E}" type="pres">
      <dgm:prSet presAssocID="{FAAD63BE-B810-AC42-A24E-BF50DC9CE02A}" presName="LevelTwoTextNode" presStyleLbl="node4" presStyleIdx="2" presStyleCnt="4">
        <dgm:presLayoutVars>
          <dgm:chPref val="3"/>
        </dgm:presLayoutVars>
      </dgm:prSet>
      <dgm:spPr/>
    </dgm:pt>
    <dgm:pt modelId="{29BCD133-6549-CE44-A6B8-7C5523C65F5F}" type="pres">
      <dgm:prSet presAssocID="{FAAD63BE-B810-AC42-A24E-BF50DC9CE02A}" presName="level3hierChild" presStyleCnt="0"/>
      <dgm:spPr/>
    </dgm:pt>
    <dgm:pt modelId="{D2C2E3C3-EA97-714E-BF44-B067DC8C2B91}" type="pres">
      <dgm:prSet presAssocID="{F1947ADA-577D-DD4B-840E-606552A777B1}" presName="conn2-1" presStyleLbl="parChTrans1D4" presStyleIdx="3" presStyleCnt="4"/>
      <dgm:spPr/>
    </dgm:pt>
    <dgm:pt modelId="{D662D18C-469C-084B-A067-FE30C972A32D}" type="pres">
      <dgm:prSet presAssocID="{F1947ADA-577D-DD4B-840E-606552A777B1}" presName="connTx" presStyleLbl="parChTrans1D4" presStyleIdx="3" presStyleCnt="4"/>
      <dgm:spPr/>
    </dgm:pt>
    <dgm:pt modelId="{51A1DE94-EC1D-EA4F-947D-4FA5C903BFCC}" type="pres">
      <dgm:prSet presAssocID="{C0B4066D-12B1-C34A-8474-73915572AC94}" presName="root2" presStyleCnt="0"/>
      <dgm:spPr/>
    </dgm:pt>
    <dgm:pt modelId="{CAAAD2FF-B8A7-724A-A126-1DC24935AD62}" type="pres">
      <dgm:prSet presAssocID="{C0B4066D-12B1-C34A-8474-73915572AC94}" presName="LevelTwoTextNode" presStyleLbl="node4" presStyleIdx="3" presStyleCnt="4">
        <dgm:presLayoutVars>
          <dgm:chPref val="3"/>
        </dgm:presLayoutVars>
      </dgm:prSet>
      <dgm:spPr/>
    </dgm:pt>
    <dgm:pt modelId="{4D6A0813-AF2A-294E-BBA3-027A96F27256}" type="pres">
      <dgm:prSet presAssocID="{C0B4066D-12B1-C34A-8474-73915572AC94}" presName="level3hierChild" presStyleCnt="0"/>
      <dgm:spPr/>
    </dgm:pt>
    <dgm:pt modelId="{AF77108E-7897-B548-B984-5DC3CEC07C12}" type="pres">
      <dgm:prSet presAssocID="{F1B0B70D-EE90-DB4D-AF2B-CECA57F5F842}" presName="root1" presStyleCnt="0"/>
      <dgm:spPr/>
    </dgm:pt>
    <dgm:pt modelId="{43D635B8-A5A6-724D-9DC4-5C0E1BFAF010}" type="pres">
      <dgm:prSet presAssocID="{F1B0B70D-EE90-DB4D-AF2B-CECA57F5F842}" presName="LevelOneTextNode" presStyleLbl="node0" presStyleIdx="1" presStyleCnt="3" custLinFactX="-200000" custLinFactNeighborX="-219932" custLinFactNeighborY="21523">
        <dgm:presLayoutVars>
          <dgm:chPref val="3"/>
        </dgm:presLayoutVars>
      </dgm:prSet>
      <dgm:spPr/>
    </dgm:pt>
    <dgm:pt modelId="{FC46B53B-B0D6-9E49-B4F6-5ACDB8C97999}" type="pres">
      <dgm:prSet presAssocID="{F1B0B70D-EE90-DB4D-AF2B-CECA57F5F842}" presName="level2hierChild" presStyleCnt="0"/>
      <dgm:spPr/>
    </dgm:pt>
    <dgm:pt modelId="{232BE3F6-291B-2349-9F0A-F362787307F9}" type="pres">
      <dgm:prSet presAssocID="{61CA23DC-8CED-064D-AC94-37F95C09FA3C}" presName="root1" presStyleCnt="0"/>
      <dgm:spPr/>
    </dgm:pt>
    <dgm:pt modelId="{46D57CD4-65C8-8249-B247-FD7946F6D30E}" type="pres">
      <dgm:prSet presAssocID="{61CA23DC-8CED-064D-AC94-37F95C09FA3C}" presName="LevelOneTextNode" presStyleLbl="node0" presStyleIdx="2" presStyleCnt="3" custLinFactX="-40108" custLinFactNeighborX="-100000" custLinFactNeighborY="-93750">
        <dgm:presLayoutVars>
          <dgm:chPref val="3"/>
        </dgm:presLayoutVars>
      </dgm:prSet>
      <dgm:spPr/>
    </dgm:pt>
    <dgm:pt modelId="{29E802BD-E1BE-E44D-A195-DA77354A9B18}" type="pres">
      <dgm:prSet presAssocID="{61CA23DC-8CED-064D-AC94-37F95C09FA3C}" presName="level2hierChild" presStyleCnt="0"/>
      <dgm:spPr/>
    </dgm:pt>
  </dgm:ptLst>
  <dgm:cxnLst>
    <dgm:cxn modelId="{2449E908-D9F8-AF44-BE95-8D5D5815A25B}" type="presOf" srcId="{3F1B2642-144B-E74E-B13C-7D2CB6C41089}" destId="{B9F1A8FD-B675-3D42-9134-F7C5B82DB9A9}" srcOrd="1" destOrd="0" presId="urn:microsoft.com/office/officeart/2005/8/layout/hierarchy2"/>
    <dgm:cxn modelId="{94253E12-EB68-6B47-B6B4-3A525D63CB6D}" type="presOf" srcId="{61CA23DC-8CED-064D-AC94-37F95C09FA3C}" destId="{46D57CD4-65C8-8249-B247-FD7946F6D30E}" srcOrd="0" destOrd="0" presId="urn:microsoft.com/office/officeart/2005/8/layout/hierarchy2"/>
    <dgm:cxn modelId="{1DD0181F-335E-B347-A82E-8A04E4B562DB}" type="presOf" srcId="{026B799F-7D09-9D46-A028-E3A37173E1BA}" destId="{B2A5CBD0-763E-A44E-ACD6-D9B547BE2892}" srcOrd="0" destOrd="0" presId="urn:microsoft.com/office/officeart/2005/8/layout/hierarchy2"/>
    <dgm:cxn modelId="{29C93A25-05E9-3E46-9359-9032B4ED4491}" type="presOf" srcId="{F1947ADA-577D-DD4B-840E-606552A777B1}" destId="{D662D18C-469C-084B-A067-FE30C972A32D}" srcOrd="1" destOrd="0" presId="urn:microsoft.com/office/officeart/2005/8/layout/hierarchy2"/>
    <dgm:cxn modelId="{A5567728-D18E-D84E-AA2E-C40523FC847D}" srcId="{417784E1-42F9-F842-8C0E-E3D73009757C}" destId="{61CA23DC-8CED-064D-AC94-37F95C09FA3C}" srcOrd="2" destOrd="0" parTransId="{FDCF0E00-72A4-5642-AA33-86E1D88FB39F}" sibTransId="{CE7E5168-E610-D24E-852E-5F982508272B}"/>
    <dgm:cxn modelId="{1588C329-0073-6042-AE37-4901EABDF80E}" srcId="{BB9C2F6D-744D-6141-B45C-7755030863FF}" destId="{FAAD63BE-B810-AC42-A24E-BF50DC9CE02A}" srcOrd="0" destOrd="0" parTransId="{2407A2D9-BEC6-9A47-B01A-7684D77F4112}" sibTransId="{9CE5D907-8B5C-5040-A85C-A3F31399D7D4}"/>
    <dgm:cxn modelId="{05B8BC32-A7E4-024C-97CF-D9FACA970C9C}" type="presOf" srcId="{F1947ADA-577D-DD4B-840E-606552A777B1}" destId="{D2C2E3C3-EA97-714E-BF44-B067DC8C2B91}" srcOrd="0" destOrd="0" presId="urn:microsoft.com/office/officeart/2005/8/layout/hierarchy2"/>
    <dgm:cxn modelId="{A3715D3E-EDA5-2C40-8D44-7732399EC81D}" srcId="{A8100977-85D4-5742-96CE-400052CAEC7B}" destId="{78B1BC27-EBA8-EC42-9DBE-73AEAE717A85}" srcOrd="0" destOrd="0" parTransId="{3F1B2642-144B-E74E-B13C-7D2CB6C41089}" sibTransId="{6F32213B-D36C-8644-87C9-D36EE269A5D7}"/>
    <dgm:cxn modelId="{06E1AA3E-A1BF-8547-ACA5-CD1A761B1354}" type="presOf" srcId="{78B1BC27-EBA8-EC42-9DBE-73AEAE717A85}" destId="{C0F28659-F66D-AA41-BA11-3AAF1271DA71}" srcOrd="0" destOrd="0" presId="urn:microsoft.com/office/officeart/2005/8/layout/hierarchy2"/>
    <dgm:cxn modelId="{2AA6384B-ED40-BC42-83BF-06CA52ECCD74}" type="presOf" srcId="{2407A2D9-BEC6-9A47-B01A-7684D77F4112}" destId="{E0C5D4B7-F9B3-C340-8136-5613A59E6CF5}" srcOrd="1" destOrd="0" presId="urn:microsoft.com/office/officeart/2005/8/layout/hierarchy2"/>
    <dgm:cxn modelId="{A9EF2E52-2E29-B640-8E01-866436B42965}" type="presOf" srcId="{72DF7923-00B1-934D-876C-81E9A4785F45}" destId="{C34DCF0B-16D5-6D47-B219-820C77056DB5}" srcOrd="1" destOrd="0" presId="urn:microsoft.com/office/officeart/2005/8/layout/hierarchy2"/>
    <dgm:cxn modelId="{AD5AB455-D213-CB49-821A-61273FBB0B80}" type="presOf" srcId="{9782E6D5-68CD-F348-B65B-4B305AFD3C35}" destId="{E2169946-BCBB-C548-A8D0-B6B6C2BAA76B}" srcOrd="1" destOrd="0" presId="urn:microsoft.com/office/officeart/2005/8/layout/hierarchy2"/>
    <dgm:cxn modelId="{9FA2D15D-DD66-7B4D-8E11-B1CCCD24A5F4}" srcId="{E558E4D7-042D-7547-9855-B07718BC7BF2}" destId="{BB9C2F6D-744D-6141-B45C-7755030863FF}" srcOrd="0" destOrd="0" parTransId="{6496EE70-2D2E-904D-AB82-B4F50603A3E7}" sibTransId="{CE6F9480-D31F-0444-B858-9CA737EFD16D}"/>
    <dgm:cxn modelId="{CF51AC79-1D49-104C-B707-D280E307D0BD}" srcId="{417784E1-42F9-F842-8C0E-E3D73009757C}" destId="{F1B0B70D-EE90-DB4D-AF2B-CECA57F5F842}" srcOrd="1" destOrd="0" parTransId="{FFB8D254-508C-304B-BE3F-7913A7B00A83}" sibTransId="{B7AD6BA6-E5C7-2A4B-A6D2-C26FA8771E79}"/>
    <dgm:cxn modelId="{4FA3BF89-0A3F-CE4C-940C-1AE52B0ABBF1}" type="presOf" srcId="{72DF7923-00B1-934D-876C-81E9A4785F45}" destId="{E579729D-798D-574E-B279-75885AC6AEB9}" srcOrd="0" destOrd="0" presId="urn:microsoft.com/office/officeart/2005/8/layout/hierarchy2"/>
    <dgm:cxn modelId="{7F259495-9D0A-5C46-BA99-ABF0156DD6FC}" srcId="{026B799F-7D09-9D46-A028-E3A37173E1BA}" destId="{A8100977-85D4-5742-96CE-400052CAEC7B}" srcOrd="0" destOrd="0" parTransId="{9782E6D5-68CD-F348-B65B-4B305AFD3C35}" sibTransId="{32433BAB-0488-E94E-B061-8517C2CE17CC}"/>
    <dgm:cxn modelId="{A8C4159F-AAB2-244D-850A-D07F656365D3}" type="presOf" srcId="{2407A2D9-BEC6-9A47-B01A-7684D77F4112}" destId="{C2F178C8-43CB-9C45-B1AF-517362F50FC2}" srcOrd="0" destOrd="0" presId="urn:microsoft.com/office/officeart/2005/8/layout/hierarchy2"/>
    <dgm:cxn modelId="{3458E5A0-E98C-594C-BF6A-6D8E3EF5180E}" type="presOf" srcId="{3F1B2642-144B-E74E-B13C-7D2CB6C41089}" destId="{768DE6EA-0F2F-EA42-BC97-32C22438F8C6}" srcOrd="0" destOrd="0" presId="urn:microsoft.com/office/officeart/2005/8/layout/hierarchy2"/>
    <dgm:cxn modelId="{F7BADDBB-EBED-2E4D-8E23-B7D0410BD226}" type="presOf" srcId="{417784E1-42F9-F842-8C0E-E3D73009757C}" destId="{053C3474-C6E3-354A-9694-796F3D881460}" srcOrd="0" destOrd="0" presId="urn:microsoft.com/office/officeart/2005/8/layout/hierarchy2"/>
    <dgm:cxn modelId="{780C89BE-0A62-8944-BE1A-34BC432841F2}" type="presOf" srcId="{F1B0B70D-EE90-DB4D-AF2B-CECA57F5F842}" destId="{43D635B8-A5A6-724D-9DC4-5C0E1BFAF010}" srcOrd="0" destOrd="0" presId="urn:microsoft.com/office/officeart/2005/8/layout/hierarchy2"/>
    <dgm:cxn modelId="{DE2B5AC7-EF34-5E43-AD87-4345907625D1}" type="presOf" srcId="{6496EE70-2D2E-904D-AB82-B4F50603A3E7}" destId="{F64FC338-2F81-8F4C-A97B-EEEB4E66E381}" srcOrd="1" destOrd="0" presId="urn:microsoft.com/office/officeart/2005/8/layout/hierarchy2"/>
    <dgm:cxn modelId="{F774E0CC-65E3-6849-9DD0-6E80F8E5B153}" type="presOf" srcId="{A8100977-85D4-5742-96CE-400052CAEC7B}" destId="{6AF69F70-DA35-734B-998B-17C6E2FDBC11}" srcOrd="0" destOrd="0" presId="urn:microsoft.com/office/officeart/2005/8/layout/hierarchy2"/>
    <dgm:cxn modelId="{383D04D1-9D94-E94C-AB0C-45317E393BE6}" type="presOf" srcId="{6496EE70-2D2E-904D-AB82-B4F50603A3E7}" destId="{E684046B-0479-E84D-A218-DA2FC98F6FFF}" srcOrd="0" destOrd="0" presId="urn:microsoft.com/office/officeart/2005/8/layout/hierarchy2"/>
    <dgm:cxn modelId="{B50E79D9-9080-C14D-AF98-2E9F0E16BA9F}" type="presOf" srcId="{9782E6D5-68CD-F348-B65B-4B305AFD3C35}" destId="{05D55442-7C08-4045-97B6-092916B0F099}" srcOrd="0" destOrd="0" presId="urn:microsoft.com/office/officeart/2005/8/layout/hierarchy2"/>
    <dgm:cxn modelId="{3C24F9DF-3D32-B54E-AA0C-278355518B93}" srcId="{78B1BC27-EBA8-EC42-9DBE-73AEAE717A85}" destId="{E558E4D7-042D-7547-9855-B07718BC7BF2}" srcOrd="0" destOrd="0" parTransId="{72DF7923-00B1-934D-876C-81E9A4785F45}" sibTransId="{1E9D4DC0-C12C-A54D-B628-6178D40790D4}"/>
    <dgm:cxn modelId="{C626CCE1-28EC-384B-A0F9-1E49F3939041}" type="presOf" srcId="{C0B4066D-12B1-C34A-8474-73915572AC94}" destId="{CAAAD2FF-B8A7-724A-A126-1DC24935AD62}" srcOrd="0" destOrd="0" presId="urn:microsoft.com/office/officeart/2005/8/layout/hierarchy2"/>
    <dgm:cxn modelId="{BAEFC1E6-23F2-D243-8201-61425BB68FF7}" srcId="{BB9C2F6D-744D-6141-B45C-7755030863FF}" destId="{C0B4066D-12B1-C34A-8474-73915572AC94}" srcOrd="1" destOrd="0" parTransId="{F1947ADA-577D-DD4B-840E-606552A777B1}" sibTransId="{A1F51F6B-2634-C147-8CC0-3340EA3EC825}"/>
    <dgm:cxn modelId="{E05A50EA-AD26-9D4D-BBDC-91078A521E8C}" type="presOf" srcId="{FAAD63BE-B810-AC42-A24E-BF50DC9CE02A}" destId="{94FE6CBB-C777-7247-8983-8A370CEA848E}" srcOrd="0" destOrd="0" presId="urn:microsoft.com/office/officeart/2005/8/layout/hierarchy2"/>
    <dgm:cxn modelId="{F174EDEB-200C-FE43-A73E-EAFD75A83270}" srcId="{417784E1-42F9-F842-8C0E-E3D73009757C}" destId="{026B799F-7D09-9D46-A028-E3A37173E1BA}" srcOrd="0" destOrd="0" parTransId="{FC67C574-BC0B-7340-977A-01C90986DD69}" sibTransId="{DA6056E1-E3BA-0047-B38B-BCCF14FC276C}"/>
    <dgm:cxn modelId="{CF343EF6-31C6-A04F-A1B8-E1756AAB1C65}" type="presOf" srcId="{E558E4D7-042D-7547-9855-B07718BC7BF2}" destId="{E5265E7E-4B9F-D346-B958-74CC20B4FCBB}" srcOrd="0" destOrd="0" presId="urn:microsoft.com/office/officeart/2005/8/layout/hierarchy2"/>
    <dgm:cxn modelId="{BD5285F6-BD79-9741-A769-51778C1CA97C}" type="presOf" srcId="{BB9C2F6D-744D-6141-B45C-7755030863FF}" destId="{95F92E50-1846-8547-9B71-2FE047102681}" srcOrd="0" destOrd="0" presId="urn:microsoft.com/office/officeart/2005/8/layout/hierarchy2"/>
    <dgm:cxn modelId="{D094D84D-FB17-4F4E-B222-BCB387CA4602}" type="presParOf" srcId="{053C3474-C6E3-354A-9694-796F3D881460}" destId="{8819BE3D-E982-C345-B305-CB2204320A1C}" srcOrd="0" destOrd="0" presId="urn:microsoft.com/office/officeart/2005/8/layout/hierarchy2"/>
    <dgm:cxn modelId="{F39DEE36-A072-6B40-BEF0-23F036989EDF}" type="presParOf" srcId="{8819BE3D-E982-C345-B305-CB2204320A1C}" destId="{B2A5CBD0-763E-A44E-ACD6-D9B547BE2892}" srcOrd="0" destOrd="0" presId="urn:microsoft.com/office/officeart/2005/8/layout/hierarchy2"/>
    <dgm:cxn modelId="{9736AB12-1835-024E-A5AF-DCEB75E80380}" type="presParOf" srcId="{8819BE3D-E982-C345-B305-CB2204320A1C}" destId="{A7ED3B65-2C42-9844-A773-21B6625F4434}" srcOrd="1" destOrd="0" presId="urn:microsoft.com/office/officeart/2005/8/layout/hierarchy2"/>
    <dgm:cxn modelId="{D6A5CE56-CBC2-5A4E-9582-7EF10A4B61C9}" type="presParOf" srcId="{A7ED3B65-2C42-9844-A773-21B6625F4434}" destId="{05D55442-7C08-4045-97B6-092916B0F099}" srcOrd="0" destOrd="0" presId="urn:microsoft.com/office/officeart/2005/8/layout/hierarchy2"/>
    <dgm:cxn modelId="{2CD98A3D-06C6-C642-9B18-3722BB67EF65}" type="presParOf" srcId="{05D55442-7C08-4045-97B6-092916B0F099}" destId="{E2169946-BCBB-C548-A8D0-B6B6C2BAA76B}" srcOrd="0" destOrd="0" presId="urn:microsoft.com/office/officeart/2005/8/layout/hierarchy2"/>
    <dgm:cxn modelId="{C6198359-5BA3-3C44-A858-291EBBD53F1E}" type="presParOf" srcId="{A7ED3B65-2C42-9844-A773-21B6625F4434}" destId="{C2DC8492-A0AD-8649-A9F4-CCB43C93FBA0}" srcOrd="1" destOrd="0" presId="urn:microsoft.com/office/officeart/2005/8/layout/hierarchy2"/>
    <dgm:cxn modelId="{C1FBA5AF-839E-D641-AC69-17DD5B1ADD77}" type="presParOf" srcId="{C2DC8492-A0AD-8649-A9F4-CCB43C93FBA0}" destId="{6AF69F70-DA35-734B-998B-17C6E2FDBC11}" srcOrd="0" destOrd="0" presId="urn:microsoft.com/office/officeart/2005/8/layout/hierarchy2"/>
    <dgm:cxn modelId="{60D303D4-869A-F34D-8F80-B8E7E5540A2F}" type="presParOf" srcId="{C2DC8492-A0AD-8649-A9F4-CCB43C93FBA0}" destId="{3751A4D2-C2FE-6443-A183-018304C07259}" srcOrd="1" destOrd="0" presId="urn:microsoft.com/office/officeart/2005/8/layout/hierarchy2"/>
    <dgm:cxn modelId="{787BF9EE-D047-494B-B46E-D5112A44E3D0}" type="presParOf" srcId="{3751A4D2-C2FE-6443-A183-018304C07259}" destId="{768DE6EA-0F2F-EA42-BC97-32C22438F8C6}" srcOrd="0" destOrd="0" presId="urn:microsoft.com/office/officeart/2005/8/layout/hierarchy2"/>
    <dgm:cxn modelId="{98B333A4-7898-3648-AFCB-992956040FBD}" type="presParOf" srcId="{768DE6EA-0F2F-EA42-BC97-32C22438F8C6}" destId="{B9F1A8FD-B675-3D42-9134-F7C5B82DB9A9}" srcOrd="0" destOrd="0" presId="urn:microsoft.com/office/officeart/2005/8/layout/hierarchy2"/>
    <dgm:cxn modelId="{E715D5AF-0860-6249-A80E-EF4077C65B85}" type="presParOf" srcId="{3751A4D2-C2FE-6443-A183-018304C07259}" destId="{4398CA84-ED1C-C148-951E-7FD67E8D0C3E}" srcOrd="1" destOrd="0" presId="urn:microsoft.com/office/officeart/2005/8/layout/hierarchy2"/>
    <dgm:cxn modelId="{259D4F4D-7921-1C4B-87D7-0FD4BE87A5D9}" type="presParOf" srcId="{4398CA84-ED1C-C148-951E-7FD67E8D0C3E}" destId="{C0F28659-F66D-AA41-BA11-3AAF1271DA71}" srcOrd="0" destOrd="0" presId="urn:microsoft.com/office/officeart/2005/8/layout/hierarchy2"/>
    <dgm:cxn modelId="{8F824484-648A-7540-B38C-DD28A6E37429}" type="presParOf" srcId="{4398CA84-ED1C-C148-951E-7FD67E8D0C3E}" destId="{2F1B79CE-E4BD-234F-9049-19BACA71A981}" srcOrd="1" destOrd="0" presId="urn:microsoft.com/office/officeart/2005/8/layout/hierarchy2"/>
    <dgm:cxn modelId="{88D2CD22-D193-224C-B180-E25EFF6A7D61}" type="presParOf" srcId="{2F1B79CE-E4BD-234F-9049-19BACA71A981}" destId="{E579729D-798D-574E-B279-75885AC6AEB9}" srcOrd="0" destOrd="0" presId="urn:microsoft.com/office/officeart/2005/8/layout/hierarchy2"/>
    <dgm:cxn modelId="{4F2D6545-94B4-D549-81A4-BCE3DBCCCDBF}" type="presParOf" srcId="{E579729D-798D-574E-B279-75885AC6AEB9}" destId="{C34DCF0B-16D5-6D47-B219-820C77056DB5}" srcOrd="0" destOrd="0" presId="urn:microsoft.com/office/officeart/2005/8/layout/hierarchy2"/>
    <dgm:cxn modelId="{760DF2C8-77E7-FA4F-951C-DFFDFD6B715B}" type="presParOf" srcId="{2F1B79CE-E4BD-234F-9049-19BACA71A981}" destId="{B72AD3B9-06F2-014D-BDA6-E709D2F9B054}" srcOrd="1" destOrd="0" presId="urn:microsoft.com/office/officeart/2005/8/layout/hierarchy2"/>
    <dgm:cxn modelId="{2BFC50E0-F1F4-8F45-B037-43BE3D9FA5E8}" type="presParOf" srcId="{B72AD3B9-06F2-014D-BDA6-E709D2F9B054}" destId="{E5265E7E-4B9F-D346-B958-74CC20B4FCBB}" srcOrd="0" destOrd="0" presId="urn:microsoft.com/office/officeart/2005/8/layout/hierarchy2"/>
    <dgm:cxn modelId="{77CD3CAB-2714-7140-84A2-47728C6843E0}" type="presParOf" srcId="{B72AD3B9-06F2-014D-BDA6-E709D2F9B054}" destId="{1EDAF96D-8C69-8C4B-9857-7AE4F78EEACE}" srcOrd="1" destOrd="0" presId="urn:microsoft.com/office/officeart/2005/8/layout/hierarchy2"/>
    <dgm:cxn modelId="{10D987EA-2692-D34F-9A80-CA4EBD9841FD}" type="presParOf" srcId="{1EDAF96D-8C69-8C4B-9857-7AE4F78EEACE}" destId="{E684046B-0479-E84D-A218-DA2FC98F6FFF}" srcOrd="0" destOrd="0" presId="urn:microsoft.com/office/officeart/2005/8/layout/hierarchy2"/>
    <dgm:cxn modelId="{7E385D1B-9638-274E-A711-1401DA0CBF47}" type="presParOf" srcId="{E684046B-0479-E84D-A218-DA2FC98F6FFF}" destId="{F64FC338-2F81-8F4C-A97B-EEEB4E66E381}" srcOrd="0" destOrd="0" presId="urn:microsoft.com/office/officeart/2005/8/layout/hierarchy2"/>
    <dgm:cxn modelId="{BA487D4B-A904-7C45-B5AA-608B2C60FDC7}" type="presParOf" srcId="{1EDAF96D-8C69-8C4B-9857-7AE4F78EEACE}" destId="{823BB661-7798-1143-B3E1-A3D39A93152D}" srcOrd="1" destOrd="0" presId="urn:microsoft.com/office/officeart/2005/8/layout/hierarchy2"/>
    <dgm:cxn modelId="{0A753220-8918-E24E-99BC-25710654C33B}" type="presParOf" srcId="{823BB661-7798-1143-B3E1-A3D39A93152D}" destId="{95F92E50-1846-8547-9B71-2FE047102681}" srcOrd="0" destOrd="0" presId="urn:microsoft.com/office/officeart/2005/8/layout/hierarchy2"/>
    <dgm:cxn modelId="{6CAB1B96-0750-1947-ADAD-13D5DE5A8720}" type="presParOf" srcId="{823BB661-7798-1143-B3E1-A3D39A93152D}" destId="{4BA77595-D247-CC4F-B98D-476B61F62399}" srcOrd="1" destOrd="0" presId="urn:microsoft.com/office/officeart/2005/8/layout/hierarchy2"/>
    <dgm:cxn modelId="{37FE3715-CD8B-984D-8A80-FFC629085820}" type="presParOf" srcId="{4BA77595-D247-CC4F-B98D-476B61F62399}" destId="{C2F178C8-43CB-9C45-B1AF-517362F50FC2}" srcOrd="0" destOrd="0" presId="urn:microsoft.com/office/officeart/2005/8/layout/hierarchy2"/>
    <dgm:cxn modelId="{D028E938-2A9C-3445-935D-1A5DD92E532E}" type="presParOf" srcId="{C2F178C8-43CB-9C45-B1AF-517362F50FC2}" destId="{E0C5D4B7-F9B3-C340-8136-5613A59E6CF5}" srcOrd="0" destOrd="0" presId="urn:microsoft.com/office/officeart/2005/8/layout/hierarchy2"/>
    <dgm:cxn modelId="{65D2E523-8FAC-8D4A-B8E9-71075638AAD9}" type="presParOf" srcId="{4BA77595-D247-CC4F-B98D-476B61F62399}" destId="{030501A6-9C05-3646-8E58-D5363484F34B}" srcOrd="1" destOrd="0" presId="urn:microsoft.com/office/officeart/2005/8/layout/hierarchy2"/>
    <dgm:cxn modelId="{217E80A7-5802-7C43-9C83-3E7D1F95448F}" type="presParOf" srcId="{030501A6-9C05-3646-8E58-D5363484F34B}" destId="{94FE6CBB-C777-7247-8983-8A370CEA848E}" srcOrd="0" destOrd="0" presId="urn:microsoft.com/office/officeart/2005/8/layout/hierarchy2"/>
    <dgm:cxn modelId="{10329BF7-24FC-4943-A9A6-18AC061E2E10}" type="presParOf" srcId="{030501A6-9C05-3646-8E58-D5363484F34B}" destId="{29BCD133-6549-CE44-A6B8-7C5523C65F5F}" srcOrd="1" destOrd="0" presId="urn:microsoft.com/office/officeart/2005/8/layout/hierarchy2"/>
    <dgm:cxn modelId="{0F3234B1-4BE4-874E-8635-A4672B7B8EE0}" type="presParOf" srcId="{4BA77595-D247-CC4F-B98D-476B61F62399}" destId="{D2C2E3C3-EA97-714E-BF44-B067DC8C2B91}" srcOrd="2" destOrd="0" presId="urn:microsoft.com/office/officeart/2005/8/layout/hierarchy2"/>
    <dgm:cxn modelId="{BD0DEBB9-7E00-9A45-96B0-D689ED1EAC6D}" type="presParOf" srcId="{D2C2E3C3-EA97-714E-BF44-B067DC8C2B91}" destId="{D662D18C-469C-084B-A067-FE30C972A32D}" srcOrd="0" destOrd="0" presId="urn:microsoft.com/office/officeart/2005/8/layout/hierarchy2"/>
    <dgm:cxn modelId="{03CBA46C-F36A-3046-91F4-BC0091F84E7D}" type="presParOf" srcId="{4BA77595-D247-CC4F-B98D-476B61F62399}" destId="{51A1DE94-EC1D-EA4F-947D-4FA5C903BFCC}" srcOrd="3" destOrd="0" presId="urn:microsoft.com/office/officeart/2005/8/layout/hierarchy2"/>
    <dgm:cxn modelId="{99591B2C-D78F-4D46-A2B6-A1DF7E66C48D}" type="presParOf" srcId="{51A1DE94-EC1D-EA4F-947D-4FA5C903BFCC}" destId="{CAAAD2FF-B8A7-724A-A126-1DC24935AD62}" srcOrd="0" destOrd="0" presId="urn:microsoft.com/office/officeart/2005/8/layout/hierarchy2"/>
    <dgm:cxn modelId="{DC61050A-36EC-974A-824A-BC96C17CE8F7}" type="presParOf" srcId="{51A1DE94-EC1D-EA4F-947D-4FA5C903BFCC}" destId="{4D6A0813-AF2A-294E-BBA3-027A96F27256}" srcOrd="1" destOrd="0" presId="urn:microsoft.com/office/officeart/2005/8/layout/hierarchy2"/>
    <dgm:cxn modelId="{41755A60-8E2D-3141-8654-2749783CB7A2}" type="presParOf" srcId="{053C3474-C6E3-354A-9694-796F3D881460}" destId="{AF77108E-7897-B548-B984-5DC3CEC07C12}" srcOrd="1" destOrd="0" presId="urn:microsoft.com/office/officeart/2005/8/layout/hierarchy2"/>
    <dgm:cxn modelId="{601B6462-5186-7F45-8F8B-54A8DE6B1B09}" type="presParOf" srcId="{AF77108E-7897-B548-B984-5DC3CEC07C12}" destId="{43D635B8-A5A6-724D-9DC4-5C0E1BFAF010}" srcOrd="0" destOrd="0" presId="urn:microsoft.com/office/officeart/2005/8/layout/hierarchy2"/>
    <dgm:cxn modelId="{056CF8BD-208E-3048-B5D9-784FDCC62B62}" type="presParOf" srcId="{AF77108E-7897-B548-B984-5DC3CEC07C12}" destId="{FC46B53B-B0D6-9E49-B4F6-5ACDB8C97999}" srcOrd="1" destOrd="0" presId="urn:microsoft.com/office/officeart/2005/8/layout/hierarchy2"/>
    <dgm:cxn modelId="{B9921FB8-E8F9-044C-A7A2-62BB0A1E10F1}" type="presParOf" srcId="{053C3474-C6E3-354A-9694-796F3D881460}" destId="{232BE3F6-291B-2349-9F0A-F362787307F9}" srcOrd="2" destOrd="0" presId="urn:microsoft.com/office/officeart/2005/8/layout/hierarchy2"/>
    <dgm:cxn modelId="{EC71D518-C7A4-EF4B-9315-59E4F123670C}" type="presParOf" srcId="{232BE3F6-291B-2349-9F0A-F362787307F9}" destId="{46D57CD4-65C8-8249-B247-FD7946F6D30E}" srcOrd="0" destOrd="0" presId="urn:microsoft.com/office/officeart/2005/8/layout/hierarchy2"/>
    <dgm:cxn modelId="{B3E6292A-0C44-9243-B357-D271196F7C9D}" type="presParOf" srcId="{232BE3F6-291B-2349-9F0A-F362787307F9}" destId="{29E802BD-E1BE-E44D-A195-DA77354A9B18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5CBD0-763E-A44E-ACD6-D9B547BE2892}">
      <dsp:nvSpPr>
        <dsp:cNvPr id="0" name=""/>
        <dsp:cNvSpPr/>
      </dsp:nvSpPr>
      <dsp:spPr>
        <a:xfrm>
          <a:off x="8407350" y="350507"/>
          <a:ext cx="1199817" cy="599908"/>
        </a:xfrm>
        <a:prstGeom prst="roundRect">
          <a:avLst>
            <a:gd name="adj" fmla="val 10000"/>
          </a:avLst>
        </a:prstGeom>
        <a:solidFill>
          <a:srgbClr val="FF0000">
            <a:alpha val="7451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V2V-Posenet Model</a:t>
          </a:r>
        </a:p>
      </dsp:txBody>
      <dsp:txXfrm>
        <a:off x="8424921" y="368078"/>
        <a:ext cx="1164675" cy="564766"/>
      </dsp:txXfrm>
    </dsp:sp>
    <dsp:sp modelId="{05D55442-7C08-4045-97B6-092916B0F099}">
      <dsp:nvSpPr>
        <dsp:cNvPr id="0" name=""/>
        <dsp:cNvSpPr/>
      </dsp:nvSpPr>
      <dsp:spPr>
        <a:xfrm rot="10800000">
          <a:off x="7927423" y="627346"/>
          <a:ext cx="479927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79927" y="2311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8155388" y="638463"/>
        <a:ext cx="23996" cy="23996"/>
      </dsp:txXfrm>
    </dsp:sp>
    <dsp:sp modelId="{6AF69F70-DA35-734B-998B-17C6E2FDBC11}">
      <dsp:nvSpPr>
        <dsp:cNvPr id="0" name=""/>
        <dsp:cNvSpPr/>
      </dsp:nvSpPr>
      <dsp:spPr>
        <a:xfrm>
          <a:off x="6727605" y="350507"/>
          <a:ext cx="1199817" cy="59990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Voxelised</a:t>
          </a: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Pixels</a:t>
          </a:r>
        </a:p>
      </dsp:txBody>
      <dsp:txXfrm>
        <a:off x="6745176" y="368078"/>
        <a:ext cx="1164675" cy="564766"/>
      </dsp:txXfrm>
    </dsp:sp>
    <dsp:sp modelId="{768DE6EA-0F2F-EA42-BC97-32C22438F8C6}">
      <dsp:nvSpPr>
        <dsp:cNvPr id="0" name=""/>
        <dsp:cNvSpPr/>
      </dsp:nvSpPr>
      <dsp:spPr>
        <a:xfrm rot="10800000">
          <a:off x="6247678" y="627346"/>
          <a:ext cx="479927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79927" y="231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6475643" y="638463"/>
        <a:ext cx="23996" cy="23996"/>
      </dsp:txXfrm>
    </dsp:sp>
    <dsp:sp modelId="{C0F28659-F66D-AA41-BA11-3AAF1271DA71}">
      <dsp:nvSpPr>
        <dsp:cNvPr id="0" name=""/>
        <dsp:cNvSpPr/>
      </dsp:nvSpPr>
      <dsp:spPr>
        <a:xfrm>
          <a:off x="5047860" y="350507"/>
          <a:ext cx="1199817" cy="599908"/>
        </a:xfrm>
        <a:prstGeom prst="roundRect">
          <a:avLst>
            <a:gd name="adj" fmla="val 10000"/>
          </a:avLst>
        </a:prstGeom>
        <a:solidFill>
          <a:srgbClr val="FF0000">
            <a:alpha val="7451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Voxelisation</a:t>
          </a: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 Conversion</a:t>
          </a:r>
        </a:p>
      </dsp:txBody>
      <dsp:txXfrm>
        <a:off x="5065431" y="368078"/>
        <a:ext cx="1164675" cy="564766"/>
      </dsp:txXfrm>
    </dsp:sp>
    <dsp:sp modelId="{E579729D-798D-574E-B279-75885AC6AEB9}">
      <dsp:nvSpPr>
        <dsp:cNvPr id="0" name=""/>
        <dsp:cNvSpPr/>
      </dsp:nvSpPr>
      <dsp:spPr>
        <a:xfrm rot="10800000">
          <a:off x="4567933" y="627346"/>
          <a:ext cx="479927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79927" y="231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4795898" y="638463"/>
        <a:ext cx="23996" cy="23996"/>
      </dsp:txXfrm>
    </dsp:sp>
    <dsp:sp modelId="{E5265E7E-4B9F-D346-B958-74CC20B4FCBB}">
      <dsp:nvSpPr>
        <dsp:cNvPr id="0" name=""/>
        <dsp:cNvSpPr/>
      </dsp:nvSpPr>
      <dsp:spPr>
        <a:xfrm>
          <a:off x="3368115" y="350507"/>
          <a:ext cx="1199817" cy="59990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Representation</a:t>
          </a:r>
        </a:p>
      </dsp:txBody>
      <dsp:txXfrm>
        <a:off x="3385686" y="368078"/>
        <a:ext cx="1164675" cy="564766"/>
      </dsp:txXfrm>
    </dsp:sp>
    <dsp:sp modelId="{E684046B-0479-E84D-A218-DA2FC98F6FFF}">
      <dsp:nvSpPr>
        <dsp:cNvPr id="0" name=""/>
        <dsp:cNvSpPr/>
      </dsp:nvSpPr>
      <dsp:spPr>
        <a:xfrm rot="10800000">
          <a:off x="2888188" y="627346"/>
          <a:ext cx="479927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479927" y="231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3116153" y="638463"/>
        <a:ext cx="23996" cy="23996"/>
      </dsp:txXfrm>
    </dsp:sp>
    <dsp:sp modelId="{95F92E50-1846-8547-9B71-2FE047102681}">
      <dsp:nvSpPr>
        <dsp:cNvPr id="0" name=""/>
        <dsp:cNvSpPr/>
      </dsp:nvSpPr>
      <dsp:spPr>
        <a:xfrm>
          <a:off x="1688370" y="350507"/>
          <a:ext cx="1199817" cy="599908"/>
        </a:xfrm>
        <a:prstGeom prst="roundRect">
          <a:avLst>
            <a:gd name="adj" fmla="val 10000"/>
          </a:avLst>
        </a:prstGeom>
        <a:solidFill>
          <a:srgbClr val="FF0000">
            <a:alpha val="7451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conversion</a:t>
          </a:r>
        </a:p>
      </dsp:txBody>
      <dsp:txXfrm>
        <a:off x="1705941" y="368078"/>
        <a:ext cx="1164675" cy="564766"/>
      </dsp:txXfrm>
    </dsp:sp>
    <dsp:sp modelId="{C2F178C8-43CB-9C45-B1AF-517362F50FC2}">
      <dsp:nvSpPr>
        <dsp:cNvPr id="0" name=""/>
        <dsp:cNvSpPr/>
      </dsp:nvSpPr>
      <dsp:spPr>
        <a:xfrm rot="12942401">
          <a:off x="1152891" y="454873"/>
          <a:ext cx="591032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591032" y="231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1433631" y="463212"/>
        <a:ext cx="29551" cy="29551"/>
      </dsp:txXfrm>
    </dsp:sp>
    <dsp:sp modelId="{94FE6CBB-C777-7247-8983-8A370CEA848E}">
      <dsp:nvSpPr>
        <dsp:cNvPr id="0" name=""/>
        <dsp:cNvSpPr/>
      </dsp:nvSpPr>
      <dsp:spPr>
        <a:xfrm>
          <a:off x="8625" y="5559"/>
          <a:ext cx="1199817" cy="59990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Depthmap Image </a:t>
          </a:r>
          <a14:m xmlns:a14="http://schemas.microsoft.com/office/drawing/2010/main">
            <m:oMath xmlns:m="http://schemas.openxmlformats.org/officeDocument/2006/math">
              <m:r>
                <a:rPr lang="en-US" sz="1300" b="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𝑍</m:t>
              </m:r>
            </m:oMath>
          </a14:m>
          <a:endParaRPr lang="en-GB" sz="1300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26196" y="23130"/>
        <a:ext cx="1164675" cy="564766"/>
      </dsp:txXfrm>
    </dsp:sp>
    <dsp:sp modelId="{D2C2E3C3-EA97-714E-BF44-B067DC8C2B91}">
      <dsp:nvSpPr>
        <dsp:cNvPr id="0" name=""/>
        <dsp:cNvSpPr/>
      </dsp:nvSpPr>
      <dsp:spPr>
        <a:xfrm rot="8657599">
          <a:off x="1152891" y="799820"/>
          <a:ext cx="591032" cy="46230"/>
        </a:xfrm>
        <a:custGeom>
          <a:avLst/>
          <a:gdLst/>
          <a:ahLst/>
          <a:cxnLst/>
          <a:rect l="0" t="0" r="0" b="0"/>
          <a:pathLst>
            <a:path>
              <a:moveTo>
                <a:pt x="0" y="23115"/>
              </a:moveTo>
              <a:lnTo>
                <a:pt x="591032" y="2311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 rot="10800000">
        <a:off x="1433631" y="808160"/>
        <a:ext cx="29551" cy="29551"/>
      </dsp:txXfrm>
    </dsp:sp>
    <dsp:sp modelId="{CAAAD2FF-B8A7-724A-A126-1DC24935AD62}">
      <dsp:nvSpPr>
        <dsp:cNvPr id="0" name=""/>
        <dsp:cNvSpPr/>
      </dsp:nvSpPr>
      <dsp:spPr>
        <a:xfrm>
          <a:off x="8625" y="695455"/>
          <a:ext cx="1199817" cy="599908"/>
        </a:xfrm>
        <a:prstGeom prst="roundRect">
          <a:avLst>
            <a:gd name="adj" fmla="val 10000"/>
          </a:avLst>
        </a:prstGeom>
        <a:solidFill>
          <a:srgbClr val="00B050">
            <a:alpha val="7500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3D Centre of Hand </a:t>
          </a:r>
          <a14:m xmlns:a14="http://schemas.microsoft.com/office/drawing/2010/main">
            <m:oMath xmlns:m="http://schemas.openxmlformats.org/officeDocument/2006/math">
              <m:r>
                <a:rPr lang="en-US" sz="1300" b="1" i="1" kern="1200" smtClean="0">
                  <a:latin typeface="Cambria Math" panose="02040503050406030204" pitchFamily="18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m:t>𝒗</m:t>
              </m:r>
            </m:oMath>
          </a14:m>
          <a:endParaRPr lang="en-GB" sz="1300" b="1" kern="1200" dirty="0">
            <a:latin typeface="CMU Serif Roman" panose="02000603000000000000" pitchFamily="2" charset="0"/>
            <a:ea typeface="CMU Serif Roman" panose="02000603000000000000" pitchFamily="2" charset="0"/>
            <a:cs typeface="CMU Serif Roman" panose="02000603000000000000" pitchFamily="2" charset="0"/>
          </a:endParaRPr>
        </a:p>
      </dsp:txBody>
      <dsp:txXfrm>
        <a:off x="26196" y="713026"/>
        <a:ext cx="1164675" cy="564766"/>
      </dsp:txXfrm>
    </dsp:sp>
    <dsp:sp modelId="{43D635B8-A5A6-724D-9DC4-5C0E1BFAF010}">
      <dsp:nvSpPr>
        <dsp:cNvPr id="0" name=""/>
        <dsp:cNvSpPr/>
      </dsp:nvSpPr>
      <dsp:spPr>
        <a:xfrm>
          <a:off x="3368931" y="1169521"/>
          <a:ext cx="1199817" cy="599908"/>
        </a:xfrm>
        <a:prstGeom prst="roundRect">
          <a:avLst>
            <a:gd name="adj" fmla="val 10000"/>
          </a:avLst>
        </a:prstGeom>
        <a:solidFill>
          <a:srgbClr val="FF0000">
            <a:alpha val="7451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Point Cloud Visualisation</a:t>
          </a:r>
        </a:p>
      </dsp:txBody>
      <dsp:txXfrm>
        <a:off x="3386502" y="1187092"/>
        <a:ext cx="1164675" cy="564766"/>
      </dsp:txXfrm>
    </dsp:sp>
    <dsp:sp modelId="{46D57CD4-65C8-8249-B247-FD7946F6D30E}">
      <dsp:nvSpPr>
        <dsp:cNvPr id="0" name=""/>
        <dsp:cNvSpPr/>
      </dsp:nvSpPr>
      <dsp:spPr>
        <a:xfrm>
          <a:off x="6726309" y="1167883"/>
          <a:ext cx="1199817" cy="599908"/>
        </a:xfrm>
        <a:prstGeom prst="roundRect">
          <a:avLst>
            <a:gd name="adj" fmla="val 10000"/>
          </a:avLst>
        </a:prstGeom>
        <a:solidFill>
          <a:srgbClr val="FF0000">
            <a:alpha val="74510"/>
          </a:srgb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rPr>
            <a:t>Voxel Visualisation</a:t>
          </a:r>
        </a:p>
      </dsp:txBody>
      <dsp:txXfrm>
        <a:off x="6743880" y="1185454"/>
        <a:ext cx="1164675" cy="564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353596"/>
            <a:ext cx="7290197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134809"/>
            <a:ext cx="7290197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983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152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15032"/>
            <a:ext cx="2095932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15032"/>
            <a:ext cx="6166292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60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65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538647"/>
            <a:ext cx="8383727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445894"/>
            <a:ext cx="8383727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34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575157"/>
            <a:ext cx="4131112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575157"/>
            <a:ext cx="4131112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05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15031"/>
            <a:ext cx="8383727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529645"/>
            <a:ext cx="411212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789215"/>
            <a:ext cx="4112126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529645"/>
            <a:ext cx="413237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789215"/>
            <a:ext cx="4132378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49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883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705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44039"/>
            <a:ext cx="313503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311085"/>
            <a:ext cx="492088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648176"/>
            <a:ext cx="313503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19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44039"/>
            <a:ext cx="3135038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311085"/>
            <a:ext cx="492088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648176"/>
            <a:ext cx="3135038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67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15031"/>
            <a:ext cx="838372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575157"/>
            <a:ext cx="838372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2002545"/>
            <a:ext cx="218705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83FA-88D0-E84D-AF0E-E866BB4D4801}" type="datetimeFigureOut">
              <a:rPr lang="en-IE" smtClean="0"/>
              <a:t>29/04/2020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2002545"/>
            <a:ext cx="328058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2002545"/>
            <a:ext cx="218705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8E91-FC49-914C-B808-135B2079C8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547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08D5E361-0D2A-6843-B58B-CC01867B912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179442"/>
                  </p:ext>
                </p:extLst>
              </p:nvPr>
            </p:nvGraphicFramePr>
            <p:xfrm>
              <a:off x="52234" y="221278"/>
              <a:ext cx="9615794" cy="23357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08D5E361-0D2A-6843-B58B-CC01867B912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179442"/>
                  </p:ext>
                </p:extLst>
              </p:nvPr>
            </p:nvGraphicFramePr>
            <p:xfrm>
              <a:off x="52234" y="221278"/>
              <a:ext cx="9615794" cy="23357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DA1B46-9050-4943-B441-847BA61B6743}"/>
              </a:ext>
            </a:extLst>
          </p:cNvPr>
          <p:cNvCxnSpPr>
            <a:cxnSpLocks/>
          </p:cNvCxnSpPr>
          <p:nvPr/>
        </p:nvCxnSpPr>
        <p:spPr>
          <a:xfrm>
            <a:off x="4008065" y="1173157"/>
            <a:ext cx="0" cy="214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9D4218-077D-9644-AF05-9326DAAB01A5}"/>
              </a:ext>
            </a:extLst>
          </p:cNvPr>
          <p:cNvCxnSpPr>
            <a:cxnSpLocks/>
          </p:cNvCxnSpPr>
          <p:nvPr/>
        </p:nvCxnSpPr>
        <p:spPr>
          <a:xfrm>
            <a:off x="7380070" y="1173157"/>
            <a:ext cx="0" cy="2144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5</cp:revision>
  <dcterms:created xsi:type="dcterms:W3CDTF">2020-04-23T10:14:20Z</dcterms:created>
  <dcterms:modified xsi:type="dcterms:W3CDTF">2020-04-29T15:40:16Z</dcterms:modified>
</cp:coreProperties>
</file>