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3527425" cy="36718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/>
    <p:restoredTop sz="96928"/>
  </p:normalViewPr>
  <p:slideViewPr>
    <p:cSldViewPr snapToGrid="0" snapToObjects="1">
      <p:cViewPr>
        <p:scale>
          <a:sx n="223" d="100"/>
          <a:sy n="223" d="100"/>
        </p:scale>
        <p:origin x="28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57" y="600932"/>
            <a:ext cx="2998311" cy="1278361"/>
          </a:xfrm>
        </p:spPr>
        <p:txBody>
          <a:bodyPr anchor="b"/>
          <a:lstStyle>
            <a:lvl1pPr algn="ctr">
              <a:defRPr sz="231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928" y="1928591"/>
            <a:ext cx="2645569" cy="886523"/>
          </a:xfrm>
        </p:spPr>
        <p:txBody>
          <a:bodyPr/>
          <a:lstStyle>
            <a:lvl1pPr marL="0" indent="0" algn="ctr">
              <a:buNone/>
              <a:defRPr sz="926"/>
            </a:lvl1pPr>
            <a:lvl2pPr marL="176388" indent="0" algn="ctr">
              <a:buNone/>
              <a:defRPr sz="772"/>
            </a:lvl2pPr>
            <a:lvl3pPr marL="352776" indent="0" algn="ctr">
              <a:buNone/>
              <a:defRPr sz="694"/>
            </a:lvl3pPr>
            <a:lvl4pPr marL="529163" indent="0" algn="ctr">
              <a:buNone/>
              <a:defRPr sz="617"/>
            </a:lvl4pPr>
            <a:lvl5pPr marL="705551" indent="0" algn="ctr">
              <a:buNone/>
              <a:defRPr sz="617"/>
            </a:lvl5pPr>
            <a:lvl6pPr marL="881939" indent="0" algn="ctr">
              <a:buNone/>
              <a:defRPr sz="617"/>
            </a:lvl6pPr>
            <a:lvl7pPr marL="1058327" indent="0" algn="ctr">
              <a:buNone/>
              <a:defRPr sz="617"/>
            </a:lvl7pPr>
            <a:lvl8pPr marL="1234714" indent="0" algn="ctr">
              <a:buNone/>
              <a:defRPr sz="617"/>
            </a:lvl8pPr>
            <a:lvl9pPr marL="1411102" indent="0" algn="ctr">
              <a:buNone/>
              <a:defRPr sz="61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A62C-24D5-F24A-8E09-926C2A4FCF13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4A73-5366-4845-B75D-8799C71DDB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954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A62C-24D5-F24A-8E09-926C2A4FCF13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4A73-5366-4845-B75D-8799C71DDB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529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24314" y="195494"/>
            <a:ext cx="760601" cy="311175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2511" y="195494"/>
            <a:ext cx="2237710" cy="311175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A62C-24D5-F24A-8E09-926C2A4FCF13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4A73-5366-4845-B75D-8799C71DDB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806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A62C-24D5-F24A-8E09-926C2A4FCF13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4A73-5366-4845-B75D-8799C71DDB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222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73" y="915423"/>
            <a:ext cx="3042404" cy="1527403"/>
          </a:xfrm>
        </p:spPr>
        <p:txBody>
          <a:bodyPr anchor="b"/>
          <a:lstStyle>
            <a:lvl1pPr>
              <a:defRPr sz="231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673" y="2457276"/>
            <a:ext cx="3042404" cy="803225"/>
          </a:xfrm>
        </p:spPr>
        <p:txBody>
          <a:bodyPr/>
          <a:lstStyle>
            <a:lvl1pPr marL="0" indent="0">
              <a:buNone/>
              <a:defRPr sz="926">
                <a:solidFill>
                  <a:schemeClr val="tx1"/>
                </a:solidFill>
              </a:defRPr>
            </a:lvl1pPr>
            <a:lvl2pPr marL="176388" indent="0">
              <a:buNone/>
              <a:defRPr sz="772">
                <a:solidFill>
                  <a:schemeClr val="tx1">
                    <a:tint val="75000"/>
                  </a:schemeClr>
                </a:solidFill>
              </a:defRPr>
            </a:lvl2pPr>
            <a:lvl3pPr marL="352776" indent="0">
              <a:buNone/>
              <a:defRPr sz="694">
                <a:solidFill>
                  <a:schemeClr val="tx1">
                    <a:tint val="75000"/>
                  </a:schemeClr>
                </a:solidFill>
              </a:defRPr>
            </a:lvl3pPr>
            <a:lvl4pPr marL="529163" indent="0">
              <a:buNone/>
              <a:defRPr sz="617">
                <a:solidFill>
                  <a:schemeClr val="tx1">
                    <a:tint val="75000"/>
                  </a:schemeClr>
                </a:solidFill>
              </a:defRPr>
            </a:lvl4pPr>
            <a:lvl5pPr marL="705551" indent="0">
              <a:buNone/>
              <a:defRPr sz="617">
                <a:solidFill>
                  <a:schemeClr val="tx1">
                    <a:tint val="75000"/>
                  </a:schemeClr>
                </a:solidFill>
              </a:defRPr>
            </a:lvl5pPr>
            <a:lvl6pPr marL="881939" indent="0">
              <a:buNone/>
              <a:defRPr sz="617">
                <a:solidFill>
                  <a:schemeClr val="tx1">
                    <a:tint val="75000"/>
                  </a:schemeClr>
                </a:solidFill>
              </a:defRPr>
            </a:lvl6pPr>
            <a:lvl7pPr marL="1058327" indent="0">
              <a:buNone/>
              <a:defRPr sz="617">
                <a:solidFill>
                  <a:schemeClr val="tx1">
                    <a:tint val="75000"/>
                  </a:schemeClr>
                </a:solidFill>
              </a:defRPr>
            </a:lvl7pPr>
            <a:lvl8pPr marL="1234714" indent="0">
              <a:buNone/>
              <a:defRPr sz="617">
                <a:solidFill>
                  <a:schemeClr val="tx1">
                    <a:tint val="75000"/>
                  </a:schemeClr>
                </a:solidFill>
              </a:defRPr>
            </a:lvl8pPr>
            <a:lvl9pPr marL="1411102" indent="0">
              <a:buNone/>
              <a:defRPr sz="6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A62C-24D5-F24A-8E09-926C2A4FCF13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4A73-5366-4845-B75D-8799C71DDB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865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2510" y="977470"/>
            <a:ext cx="1499156" cy="2329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5759" y="977470"/>
            <a:ext cx="1499156" cy="2329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A62C-24D5-F24A-8E09-926C2A4FCF13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4A73-5366-4845-B75D-8799C71DDB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955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70" y="195495"/>
            <a:ext cx="3042404" cy="7097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970" y="900123"/>
            <a:ext cx="1492266" cy="441136"/>
          </a:xfrm>
        </p:spPr>
        <p:txBody>
          <a:bodyPr anchor="b"/>
          <a:lstStyle>
            <a:lvl1pPr marL="0" indent="0">
              <a:buNone/>
              <a:defRPr sz="926" b="1"/>
            </a:lvl1pPr>
            <a:lvl2pPr marL="176388" indent="0">
              <a:buNone/>
              <a:defRPr sz="772" b="1"/>
            </a:lvl2pPr>
            <a:lvl3pPr marL="352776" indent="0">
              <a:buNone/>
              <a:defRPr sz="694" b="1"/>
            </a:lvl3pPr>
            <a:lvl4pPr marL="529163" indent="0">
              <a:buNone/>
              <a:defRPr sz="617" b="1"/>
            </a:lvl4pPr>
            <a:lvl5pPr marL="705551" indent="0">
              <a:buNone/>
              <a:defRPr sz="617" b="1"/>
            </a:lvl5pPr>
            <a:lvl6pPr marL="881939" indent="0">
              <a:buNone/>
              <a:defRPr sz="617" b="1"/>
            </a:lvl6pPr>
            <a:lvl7pPr marL="1058327" indent="0">
              <a:buNone/>
              <a:defRPr sz="617" b="1"/>
            </a:lvl7pPr>
            <a:lvl8pPr marL="1234714" indent="0">
              <a:buNone/>
              <a:defRPr sz="617" b="1"/>
            </a:lvl8pPr>
            <a:lvl9pPr marL="1411102" indent="0">
              <a:buNone/>
              <a:defRPr sz="61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2970" y="1341259"/>
            <a:ext cx="1492266" cy="19727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85759" y="900123"/>
            <a:ext cx="1499615" cy="441136"/>
          </a:xfrm>
        </p:spPr>
        <p:txBody>
          <a:bodyPr anchor="b"/>
          <a:lstStyle>
            <a:lvl1pPr marL="0" indent="0">
              <a:buNone/>
              <a:defRPr sz="926" b="1"/>
            </a:lvl1pPr>
            <a:lvl2pPr marL="176388" indent="0">
              <a:buNone/>
              <a:defRPr sz="772" b="1"/>
            </a:lvl2pPr>
            <a:lvl3pPr marL="352776" indent="0">
              <a:buNone/>
              <a:defRPr sz="694" b="1"/>
            </a:lvl3pPr>
            <a:lvl4pPr marL="529163" indent="0">
              <a:buNone/>
              <a:defRPr sz="617" b="1"/>
            </a:lvl4pPr>
            <a:lvl5pPr marL="705551" indent="0">
              <a:buNone/>
              <a:defRPr sz="617" b="1"/>
            </a:lvl5pPr>
            <a:lvl6pPr marL="881939" indent="0">
              <a:buNone/>
              <a:defRPr sz="617" b="1"/>
            </a:lvl6pPr>
            <a:lvl7pPr marL="1058327" indent="0">
              <a:buNone/>
              <a:defRPr sz="617" b="1"/>
            </a:lvl7pPr>
            <a:lvl8pPr marL="1234714" indent="0">
              <a:buNone/>
              <a:defRPr sz="617" b="1"/>
            </a:lvl8pPr>
            <a:lvl9pPr marL="1411102" indent="0">
              <a:buNone/>
              <a:defRPr sz="61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85759" y="1341259"/>
            <a:ext cx="1499615" cy="19727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A62C-24D5-F24A-8E09-926C2A4FCF13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4A73-5366-4845-B75D-8799C71DDB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771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A62C-24D5-F24A-8E09-926C2A4FCF13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4A73-5366-4845-B75D-8799C71DDB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261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A62C-24D5-F24A-8E09-926C2A4FCF13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4A73-5366-4845-B75D-8799C71DDB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441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70" y="244792"/>
            <a:ext cx="1137686" cy="856774"/>
          </a:xfrm>
        </p:spPr>
        <p:txBody>
          <a:bodyPr anchor="b"/>
          <a:lstStyle>
            <a:lvl1pPr>
              <a:defRPr sz="123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615" y="528685"/>
            <a:ext cx="1785759" cy="2609420"/>
          </a:xfrm>
        </p:spPr>
        <p:txBody>
          <a:bodyPr/>
          <a:lstStyle>
            <a:lvl1pPr>
              <a:defRPr sz="1235"/>
            </a:lvl1pPr>
            <a:lvl2pPr>
              <a:defRPr sz="1080"/>
            </a:lvl2pPr>
            <a:lvl3pPr>
              <a:defRPr sz="926"/>
            </a:lvl3pPr>
            <a:lvl4pPr>
              <a:defRPr sz="772"/>
            </a:lvl4pPr>
            <a:lvl5pPr>
              <a:defRPr sz="772"/>
            </a:lvl5pPr>
            <a:lvl6pPr>
              <a:defRPr sz="772"/>
            </a:lvl6pPr>
            <a:lvl7pPr>
              <a:defRPr sz="772"/>
            </a:lvl7pPr>
            <a:lvl8pPr>
              <a:defRPr sz="772"/>
            </a:lvl8pPr>
            <a:lvl9pPr>
              <a:defRPr sz="77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970" y="1101566"/>
            <a:ext cx="1137686" cy="2040788"/>
          </a:xfrm>
        </p:spPr>
        <p:txBody>
          <a:bodyPr/>
          <a:lstStyle>
            <a:lvl1pPr marL="0" indent="0">
              <a:buNone/>
              <a:defRPr sz="617"/>
            </a:lvl1pPr>
            <a:lvl2pPr marL="176388" indent="0">
              <a:buNone/>
              <a:defRPr sz="540"/>
            </a:lvl2pPr>
            <a:lvl3pPr marL="352776" indent="0">
              <a:buNone/>
              <a:defRPr sz="463"/>
            </a:lvl3pPr>
            <a:lvl4pPr marL="529163" indent="0">
              <a:buNone/>
              <a:defRPr sz="386"/>
            </a:lvl4pPr>
            <a:lvl5pPr marL="705551" indent="0">
              <a:buNone/>
              <a:defRPr sz="386"/>
            </a:lvl5pPr>
            <a:lvl6pPr marL="881939" indent="0">
              <a:buNone/>
              <a:defRPr sz="386"/>
            </a:lvl6pPr>
            <a:lvl7pPr marL="1058327" indent="0">
              <a:buNone/>
              <a:defRPr sz="386"/>
            </a:lvl7pPr>
            <a:lvl8pPr marL="1234714" indent="0">
              <a:buNone/>
              <a:defRPr sz="386"/>
            </a:lvl8pPr>
            <a:lvl9pPr marL="1411102" indent="0">
              <a:buNone/>
              <a:defRPr sz="38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A62C-24D5-F24A-8E09-926C2A4FCF13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4A73-5366-4845-B75D-8799C71DDB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49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70" y="244792"/>
            <a:ext cx="1137686" cy="856774"/>
          </a:xfrm>
        </p:spPr>
        <p:txBody>
          <a:bodyPr anchor="b"/>
          <a:lstStyle>
            <a:lvl1pPr>
              <a:defRPr sz="123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99615" y="528685"/>
            <a:ext cx="1785759" cy="2609420"/>
          </a:xfrm>
        </p:spPr>
        <p:txBody>
          <a:bodyPr anchor="t"/>
          <a:lstStyle>
            <a:lvl1pPr marL="0" indent="0">
              <a:buNone/>
              <a:defRPr sz="1235"/>
            </a:lvl1pPr>
            <a:lvl2pPr marL="176388" indent="0">
              <a:buNone/>
              <a:defRPr sz="1080"/>
            </a:lvl2pPr>
            <a:lvl3pPr marL="352776" indent="0">
              <a:buNone/>
              <a:defRPr sz="926"/>
            </a:lvl3pPr>
            <a:lvl4pPr marL="529163" indent="0">
              <a:buNone/>
              <a:defRPr sz="772"/>
            </a:lvl4pPr>
            <a:lvl5pPr marL="705551" indent="0">
              <a:buNone/>
              <a:defRPr sz="772"/>
            </a:lvl5pPr>
            <a:lvl6pPr marL="881939" indent="0">
              <a:buNone/>
              <a:defRPr sz="772"/>
            </a:lvl6pPr>
            <a:lvl7pPr marL="1058327" indent="0">
              <a:buNone/>
              <a:defRPr sz="772"/>
            </a:lvl7pPr>
            <a:lvl8pPr marL="1234714" indent="0">
              <a:buNone/>
              <a:defRPr sz="772"/>
            </a:lvl8pPr>
            <a:lvl9pPr marL="1411102" indent="0">
              <a:buNone/>
              <a:defRPr sz="77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970" y="1101566"/>
            <a:ext cx="1137686" cy="2040788"/>
          </a:xfrm>
        </p:spPr>
        <p:txBody>
          <a:bodyPr/>
          <a:lstStyle>
            <a:lvl1pPr marL="0" indent="0">
              <a:buNone/>
              <a:defRPr sz="617"/>
            </a:lvl1pPr>
            <a:lvl2pPr marL="176388" indent="0">
              <a:buNone/>
              <a:defRPr sz="540"/>
            </a:lvl2pPr>
            <a:lvl3pPr marL="352776" indent="0">
              <a:buNone/>
              <a:defRPr sz="463"/>
            </a:lvl3pPr>
            <a:lvl4pPr marL="529163" indent="0">
              <a:buNone/>
              <a:defRPr sz="386"/>
            </a:lvl4pPr>
            <a:lvl5pPr marL="705551" indent="0">
              <a:buNone/>
              <a:defRPr sz="386"/>
            </a:lvl5pPr>
            <a:lvl6pPr marL="881939" indent="0">
              <a:buNone/>
              <a:defRPr sz="386"/>
            </a:lvl6pPr>
            <a:lvl7pPr marL="1058327" indent="0">
              <a:buNone/>
              <a:defRPr sz="386"/>
            </a:lvl7pPr>
            <a:lvl8pPr marL="1234714" indent="0">
              <a:buNone/>
              <a:defRPr sz="386"/>
            </a:lvl8pPr>
            <a:lvl9pPr marL="1411102" indent="0">
              <a:buNone/>
              <a:defRPr sz="38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A62C-24D5-F24A-8E09-926C2A4FCF13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4A73-5366-4845-B75D-8799C71DDB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855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511" y="195495"/>
            <a:ext cx="3042404" cy="709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511" y="977470"/>
            <a:ext cx="3042404" cy="2329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2510" y="3403297"/>
            <a:ext cx="793671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A62C-24D5-F24A-8E09-926C2A4FCF13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8460" y="3403297"/>
            <a:ext cx="1190506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91244" y="3403297"/>
            <a:ext cx="793671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64A73-5366-4845-B75D-8799C71DDB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174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52776" rtl="0" eaLnBrk="1" latinLnBrk="0" hangingPunct="1">
        <a:lnSpc>
          <a:spcPct val="90000"/>
        </a:lnSpc>
        <a:spcBef>
          <a:spcPct val="0"/>
        </a:spcBef>
        <a:buNone/>
        <a:defRPr sz="16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8194" indent="-88194" algn="l" defTabSz="352776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64582" indent="-88194" algn="l" defTabSz="352776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926" kern="1200">
          <a:solidFill>
            <a:schemeClr val="tx1"/>
          </a:solidFill>
          <a:latin typeface="+mn-lt"/>
          <a:ea typeface="+mn-ea"/>
          <a:cs typeface="+mn-cs"/>
        </a:defRPr>
      </a:lvl2pPr>
      <a:lvl3pPr marL="440969" indent="-88194" algn="l" defTabSz="352776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772" kern="1200">
          <a:solidFill>
            <a:schemeClr val="tx1"/>
          </a:solidFill>
          <a:latin typeface="+mn-lt"/>
          <a:ea typeface="+mn-ea"/>
          <a:cs typeface="+mn-cs"/>
        </a:defRPr>
      </a:lvl3pPr>
      <a:lvl4pPr marL="617357" indent="-88194" algn="l" defTabSz="352776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4" kern="1200">
          <a:solidFill>
            <a:schemeClr val="tx1"/>
          </a:solidFill>
          <a:latin typeface="+mn-lt"/>
          <a:ea typeface="+mn-ea"/>
          <a:cs typeface="+mn-cs"/>
        </a:defRPr>
      </a:lvl4pPr>
      <a:lvl5pPr marL="793745" indent="-88194" algn="l" defTabSz="352776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4" kern="1200">
          <a:solidFill>
            <a:schemeClr val="tx1"/>
          </a:solidFill>
          <a:latin typeface="+mn-lt"/>
          <a:ea typeface="+mn-ea"/>
          <a:cs typeface="+mn-cs"/>
        </a:defRPr>
      </a:lvl5pPr>
      <a:lvl6pPr marL="970133" indent="-88194" algn="l" defTabSz="352776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4" kern="1200">
          <a:solidFill>
            <a:schemeClr val="tx1"/>
          </a:solidFill>
          <a:latin typeface="+mn-lt"/>
          <a:ea typeface="+mn-ea"/>
          <a:cs typeface="+mn-cs"/>
        </a:defRPr>
      </a:lvl6pPr>
      <a:lvl7pPr marL="1146520" indent="-88194" algn="l" defTabSz="352776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4" kern="1200">
          <a:solidFill>
            <a:schemeClr val="tx1"/>
          </a:solidFill>
          <a:latin typeface="+mn-lt"/>
          <a:ea typeface="+mn-ea"/>
          <a:cs typeface="+mn-cs"/>
        </a:defRPr>
      </a:lvl7pPr>
      <a:lvl8pPr marL="1322908" indent="-88194" algn="l" defTabSz="352776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4" kern="1200">
          <a:solidFill>
            <a:schemeClr val="tx1"/>
          </a:solidFill>
          <a:latin typeface="+mn-lt"/>
          <a:ea typeface="+mn-ea"/>
          <a:cs typeface="+mn-cs"/>
        </a:defRPr>
      </a:lvl8pPr>
      <a:lvl9pPr marL="1499296" indent="-88194" algn="l" defTabSz="352776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2776" rtl="0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1pPr>
      <a:lvl2pPr marL="176388" algn="l" defTabSz="352776" rtl="0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2pPr>
      <a:lvl3pPr marL="352776" algn="l" defTabSz="352776" rtl="0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3pPr>
      <a:lvl4pPr marL="529163" algn="l" defTabSz="352776" rtl="0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4pPr>
      <a:lvl5pPr marL="705551" algn="l" defTabSz="352776" rtl="0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5pPr>
      <a:lvl6pPr marL="881939" algn="l" defTabSz="352776" rtl="0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6pPr>
      <a:lvl7pPr marL="1058327" algn="l" defTabSz="352776" rtl="0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7pPr>
      <a:lvl8pPr marL="1234714" algn="l" defTabSz="352776" rtl="0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8pPr>
      <a:lvl9pPr marL="1411102" algn="l" defTabSz="352776" rtl="0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3E1C2E5-079D-F24A-82B4-0758433D80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0675252"/>
                  </p:ext>
                </p:extLst>
              </p:nvPr>
            </p:nvGraphicFramePr>
            <p:xfrm>
              <a:off x="112712" y="31144"/>
              <a:ext cx="3302000" cy="3609600"/>
            </p:xfrm>
            <a:graphic>
              <a:graphicData uri="http://schemas.openxmlformats.org/drawingml/2006/table">
                <a:tbl>
                  <a:tblPr/>
                  <a:tblGrid>
                    <a:gridCol w="825500">
                      <a:extLst>
                        <a:ext uri="{9D8B030D-6E8A-4147-A177-3AD203B41FA5}">
                          <a16:colId xmlns:a16="http://schemas.microsoft.com/office/drawing/2014/main" val="2921508191"/>
                        </a:ext>
                      </a:extLst>
                    </a:gridCol>
                    <a:gridCol w="825500">
                      <a:extLst>
                        <a:ext uri="{9D8B030D-6E8A-4147-A177-3AD203B41FA5}">
                          <a16:colId xmlns:a16="http://schemas.microsoft.com/office/drawing/2014/main" val="2483281044"/>
                        </a:ext>
                      </a:extLst>
                    </a:gridCol>
                    <a:gridCol w="825500">
                      <a:extLst>
                        <a:ext uri="{9D8B030D-6E8A-4147-A177-3AD203B41FA5}">
                          <a16:colId xmlns:a16="http://schemas.microsoft.com/office/drawing/2014/main" val="1341422911"/>
                        </a:ext>
                      </a:extLst>
                    </a:gridCol>
                    <a:gridCol w="825500">
                      <a:extLst>
                        <a:ext uri="{9D8B030D-6E8A-4147-A177-3AD203B41FA5}">
                          <a16:colId xmlns:a16="http://schemas.microsoft.com/office/drawing/2014/main" val="625813165"/>
                        </a:ext>
                      </a:extLst>
                    </a:gridCol>
                  </a:tblGrid>
                  <a:tr h="280800">
                    <a:tc row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Joint To Be Rotated</a:t>
                          </a:r>
                        </a:p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-axis)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Rotation Parameters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4443867"/>
                      </a:ext>
                    </a:extLst>
                  </a:tr>
                  <a:tr h="280800">
                    <a:tc vMerge="1">
                      <a:txBody>
                        <a:bodyPr/>
                        <a:lstStyle/>
                        <a:p>
                          <a:endParaRPr lang="en-I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𝚽</m:t>
                                    </m:r>
                                  </m:e>
                                  <m:sub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𝚽</m:t>
                                    </m:r>
                                  </m:e>
                                  <m:sub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𝚽</m:t>
                                    </m:r>
                                  </m:e>
                                  <m:sub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6434264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TMCP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WRIST  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TMCP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TPIP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194557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IMCP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WRIST   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IMCP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IPIP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2775618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MMCP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WRIST    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MMCP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MPIP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8737800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WRIST    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RMCP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RPIP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2545160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PMCP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WRIST 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PMCP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PPIP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9295124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TPIP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TMCP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TPIP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TDIP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0338104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IPIP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IMCP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IPIP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IDIP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75324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MPIP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MMCP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MPIP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MDIP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34534067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RMCP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RPIP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RDIP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5574560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PPIP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PMCP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PPIP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PDIP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6714104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TDIP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TPIP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TDIP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TTIP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472711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IDIP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IPIP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IDIP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ITIP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4479444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MDIP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MPIP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MDIP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MTIP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0010611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RDIP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RPIP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RDIP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RTIP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8374630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PDIP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PPIP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PDIP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PTIP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65749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3E1C2E5-079D-F24A-82B4-0758433D80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0675252"/>
                  </p:ext>
                </p:extLst>
              </p:nvPr>
            </p:nvGraphicFramePr>
            <p:xfrm>
              <a:off x="112712" y="31144"/>
              <a:ext cx="3302000" cy="3609600"/>
            </p:xfrm>
            <a:graphic>
              <a:graphicData uri="http://schemas.openxmlformats.org/drawingml/2006/table">
                <a:tbl>
                  <a:tblPr/>
                  <a:tblGrid>
                    <a:gridCol w="825500">
                      <a:extLst>
                        <a:ext uri="{9D8B030D-6E8A-4147-A177-3AD203B41FA5}">
                          <a16:colId xmlns:a16="http://schemas.microsoft.com/office/drawing/2014/main" val="2921508191"/>
                        </a:ext>
                      </a:extLst>
                    </a:gridCol>
                    <a:gridCol w="825500">
                      <a:extLst>
                        <a:ext uri="{9D8B030D-6E8A-4147-A177-3AD203B41FA5}">
                          <a16:colId xmlns:a16="http://schemas.microsoft.com/office/drawing/2014/main" val="2483281044"/>
                        </a:ext>
                      </a:extLst>
                    </a:gridCol>
                    <a:gridCol w="825500">
                      <a:extLst>
                        <a:ext uri="{9D8B030D-6E8A-4147-A177-3AD203B41FA5}">
                          <a16:colId xmlns:a16="http://schemas.microsoft.com/office/drawing/2014/main" val="1341422911"/>
                        </a:ext>
                      </a:extLst>
                    </a:gridCol>
                    <a:gridCol w="825500">
                      <a:extLst>
                        <a:ext uri="{9D8B030D-6E8A-4147-A177-3AD203B41FA5}">
                          <a16:colId xmlns:a16="http://schemas.microsoft.com/office/drawing/2014/main" val="625813165"/>
                        </a:ext>
                      </a:extLst>
                    </a:gridCol>
                  </a:tblGrid>
                  <a:tr h="28080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45" r="-303077" b="-563636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Rotation Parameters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4443867"/>
                      </a:ext>
                    </a:extLst>
                  </a:tr>
                  <a:tr h="280800">
                    <a:tc vMerge="1">
                      <a:txBody>
                        <a:bodyPr/>
                        <a:lstStyle/>
                        <a:p>
                          <a:endParaRPr lang="en-I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8485" t="-109091" r="-198485" b="-1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538" t="-109091" r="-101538" b="-1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538" t="-109091" r="-1538" b="-112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6434264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TMCP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WRIST  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TMCP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TPIP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194557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IMCP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WRIST   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IMCP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IPIP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2775618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MMCP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WRIST    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MMCP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MPIP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8737800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WRIST    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RMCP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RPIP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2545160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PMCP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WRIST 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PMCP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PPIP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9295124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TPIP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TMCP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TPIP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TDIP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0338104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IPIP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IMCP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IPIP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IDIP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75324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MPIP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MMCP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MPIP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MDIP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34534067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RMCP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RPIP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RDIP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5574560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PPIP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PMCP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PPIP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PDIP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6714104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TDIP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TPIP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TDIP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TTIP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472711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IDIP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IPIP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IDIP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ITIP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4479444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MDIP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MPIP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MDIP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MTIP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0010611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RDIP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RPIP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RDIP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RTIP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8374630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PDIP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PPIP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PDIP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PTIP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65749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2937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119</Words>
  <Application>Microsoft Macintosh PowerPoint</Application>
  <PresentationFormat>Custom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Dennis</dc:creator>
  <cp:lastModifiedBy>Daniel Dennis</cp:lastModifiedBy>
  <cp:revision>10</cp:revision>
  <dcterms:created xsi:type="dcterms:W3CDTF">2020-04-19T20:06:07Z</dcterms:created>
  <dcterms:modified xsi:type="dcterms:W3CDTF">2020-04-30T13:15:24Z</dcterms:modified>
</cp:coreProperties>
</file>