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5219700" cy="172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3"/>
    <p:restoredTop sz="96928"/>
  </p:normalViewPr>
  <p:slideViewPr>
    <p:cSldViewPr snapToGrid="0" snapToObjects="1">
      <p:cViewPr varScale="1">
        <p:scale>
          <a:sx n="311" d="100"/>
          <a:sy n="311" d="100"/>
        </p:scale>
        <p:origin x="1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63" y="282929"/>
            <a:ext cx="3914775" cy="601874"/>
          </a:xfrm>
        </p:spPr>
        <p:txBody>
          <a:bodyPr anchor="b"/>
          <a:lstStyle>
            <a:lvl1pPr algn="ctr">
              <a:defRPr sz="1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908014"/>
            <a:ext cx="3914775" cy="417390"/>
          </a:xfrm>
        </p:spPr>
        <p:txBody>
          <a:bodyPr/>
          <a:lstStyle>
            <a:lvl1pPr marL="0" indent="0" algn="ctr">
              <a:buNone/>
              <a:defRPr sz="605"/>
            </a:lvl1pPr>
            <a:lvl2pPr marL="115260" indent="0" algn="ctr">
              <a:buNone/>
              <a:defRPr sz="504"/>
            </a:lvl2pPr>
            <a:lvl3pPr marL="230520" indent="0" algn="ctr">
              <a:buNone/>
              <a:defRPr sz="454"/>
            </a:lvl3pPr>
            <a:lvl4pPr marL="345780" indent="0" algn="ctr">
              <a:buNone/>
              <a:defRPr sz="403"/>
            </a:lvl4pPr>
            <a:lvl5pPr marL="461040" indent="0" algn="ctr">
              <a:buNone/>
              <a:defRPr sz="403"/>
            </a:lvl5pPr>
            <a:lvl6pPr marL="576301" indent="0" algn="ctr">
              <a:buNone/>
              <a:defRPr sz="403"/>
            </a:lvl6pPr>
            <a:lvl7pPr marL="691561" indent="0" algn="ctr">
              <a:buNone/>
              <a:defRPr sz="403"/>
            </a:lvl7pPr>
            <a:lvl8pPr marL="806821" indent="0" algn="ctr">
              <a:buNone/>
              <a:defRPr sz="403"/>
            </a:lvl8pPr>
            <a:lvl9pPr marL="922081" indent="0" algn="ctr">
              <a:buNone/>
              <a:defRPr sz="4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48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32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92042"/>
            <a:ext cx="1125498" cy="14650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4" y="92042"/>
            <a:ext cx="3311247" cy="14650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148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430997"/>
            <a:ext cx="4501991" cy="719128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1156928"/>
            <a:ext cx="4501991" cy="378172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1pPr>
            <a:lvl2pPr marL="11526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520" indent="0">
              <a:buNone/>
              <a:defRPr sz="454">
                <a:solidFill>
                  <a:schemeClr val="tx1">
                    <a:tint val="75000"/>
                  </a:schemeClr>
                </a:solidFill>
              </a:defRPr>
            </a:lvl3pPr>
            <a:lvl4pPr marL="345780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1040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630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56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82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20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3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460210"/>
            <a:ext cx="2218373" cy="1096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460210"/>
            <a:ext cx="2218373" cy="1096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68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92042"/>
            <a:ext cx="4501991" cy="33415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4" y="423793"/>
            <a:ext cx="2208178" cy="207695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260" indent="0">
              <a:buNone/>
              <a:defRPr sz="504" b="1"/>
            </a:lvl2pPr>
            <a:lvl3pPr marL="230520" indent="0">
              <a:buNone/>
              <a:defRPr sz="454" b="1"/>
            </a:lvl3pPr>
            <a:lvl4pPr marL="345780" indent="0">
              <a:buNone/>
              <a:defRPr sz="403" b="1"/>
            </a:lvl4pPr>
            <a:lvl5pPr marL="461040" indent="0">
              <a:buNone/>
              <a:defRPr sz="403" b="1"/>
            </a:lvl5pPr>
            <a:lvl6pPr marL="576301" indent="0">
              <a:buNone/>
              <a:defRPr sz="403" b="1"/>
            </a:lvl6pPr>
            <a:lvl7pPr marL="691561" indent="0">
              <a:buNone/>
              <a:defRPr sz="403" b="1"/>
            </a:lvl7pPr>
            <a:lvl8pPr marL="806821" indent="0">
              <a:buNone/>
              <a:defRPr sz="403" b="1"/>
            </a:lvl8pPr>
            <a:lvl9pPr marL="922081" indent="0">
              <a:buNone/>
              <a:defRPr sz="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4" y="631488"/>
            <a:ext cx="2208178" cy="9288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3" y="423793"/>
            <a:ext cx="2219052" cy="207695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260" indent="0">
              <a:buNone/>
              <a:defRPr sz="504" b="1"/>
            </a:lvl2pPr>
            <a:lvl3pPr marL="230520" indent="0">
              <a:buNone/>
              <a:defRPr sz="454" b="1"/>
            </a:lvl3pPr>
            <a:lvl4pPr marL="345780" indent="0">
              <a:buNone/>
              <a:defRPr sz="403" b="1"/>
            </a:lvl4pPr>
            <a:lvl5pPr marL="461040" indent="0">
              <a:buNone/>
              <a:defRPr sz="403" b="1"/>
            </a:lvl5pPr>
            <a:lvl6pPr marL="576301" indent="0">
              <a:buNone/>
              <a:defRPr sz="403" b="1"/>
            </a:lvl6pPr>
            <a:lvl7pPr marL="691561" indent="0">
              <a:buNone/>
              <a:defRPr sz="403" b="1"/>
            </a:lvl7pPr>
            <a:lvl8pPr marL="806821" indent="0">
              <a:buNone/>
              <a:defRPr sz="403" b="1"/>
            </a:lvl8pPr>
            <a:lvl9pPr marL="922081" indent="0">
              <a:buNone/>
              <a:defRPr sz="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3" y="631488"/>
            <a:ext cx="2219052" cy="9288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08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4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76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15252"/>
            <a:ext cx="1683489" cy="403384"/>
          </a:xfrm>
        </p:spPr>
        <p:txBody>
          <a:bodyPr anchor="b"/>
          <a:lstStyle>
            <a:lvl1pPr>
              <a:defRPr sz="8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248914"/>
            <a:ext cx="2642473" cy="1228560"/>
          </a:xfrm>
        </p:spPr>
        <p:txBody>
          <a:bodyPr/>
          <a:lstStyle>
            <a:lvl1pPr>
              <a:defRPr sz="807"/>
            </a:lvl1pPr>
            <a:lvl2pPr>
              <a:defRPr sz="706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518636"/>
            <a:ext cx="1683489" cy="960838"/>
          </a:xfrm>
        </p:spPr>
        <p:txBody>
          <a:bodyPr/>
          <a:lstStyle>
            <a:lvl1pPr marL="0" indent="0">
              <a:buNone/>
              <a:defRPr sz="403"/>
            </a:lvl1pPr>
            <a:lvl2pPr marL="115260" indent="0">
              <a:buNone/>
              <a:defRPr sz="353"/>
            </a:lvl2pPr>
            <a:lvl3pPr marL="230520" indent="0">
              <a:buNone/>
              <a:defRPr sz="303"/>
            </a:lvl3pPr>
            <a:lvl4pPr marL="345780" indent="0">
              <a:buNone/>
              <a:defRPr sz="252"/>
            </a:lvl4pPr>
            <a:lvl5pPr marL="461040" indent="0">
              <a:buNone/>
              <a:defRPr sz="252"/>
            </a:lvl5pPr>
            <a:lvl6pPr marL="576301" indent="0">
              <a:buNone/>
              <a:defRPr sz="252"/>
            </a:lvl6pPr>
            <a:lvl7pPr marL="691561" indent="0">
              <a:buNone/>
              <a:defRPr sz="252"/>
            </a:lvl7pPr>
            <a:lvl8pPr marL="806821" indent="0">
              <a:buNone/>
              <a:defRPr sz="252"/>
            </a:lvl8pPr>
            <a:lvl9pPr marL="922081" indent="0">
              <a:buNone/>
              <a:defRPr sz="25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97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115252"/>
            <a:ext cx="1683489" cy="403384"/>
          </a:xfrm>
        </p:spPr>
        <p:txBody>
          <a:bodyPr anchor="b"/>
          <a:lstStyle>
            <a:lvl1pPr>
              <a:defRPr sz="8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248914"/>
            <a:ext cx="2642473" cy="1228560"/>
          </a:xfrm>
        </p:spPr>
        <p:txBody>
          <a:bodyPr anchor="t"/>
          <a:lstStyle>
            <a:lvl1pPr marL="0" indent="0">
              <a:buNone/>
              <a:defRPr sz="807"/>
            </a:lvl1pPr>
            <a:lvl2pPr marL="115260" indent="0">
              <a:buNone/>
              <a:defRPr sz="706"/>
            </a:lvl2pPr>
            <a:lvl3pPr marL="230520" indent="0">
              <a:buNone/>
              <a:defRPr sz="605"/>
            </a:lvl3pPr>
            <a:lvl4pPr marL="345780" indent="0">
              <a:buNone/>
              <a:defRPr sz="504"/>
            </a:lvl4pPr>
            <a:lvl5pPr marL="461040" indent="0">
              <a:buNone/>
              <a:defRPr sz="504"/>
            </a:lvl5pPr>
            <a:lvl6pPr marL="576301" indent="0">
              <a:buNone/>
              <a:defRPr sz="504"/>
            </a:lvl6pPr>
            <a:lvl7pPr marL="691561" indent="0">
              <a:buNone/>
              <a:defRPr sz="504"/>
            </a:lvl7pPr>
            <a:lvl8pPr marL="806821" indent="0">
              <a:buNone/>
              <a:defRPr sz="504"/>
            </a:lvl8pPr>
            <a:lvl9pPr marL="922081" indent="0">
              <a:buNone/>
              <a:defRPr sz="5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518636"/>
            <a:ext cx="1683489" cy="960838"/>
          </a:xfrm>
        </p:spPr>
        <p:txBody>
          <a:bodyPr/>
          <a:lstStyle>
            <a:lvl1pPr marL="0" indent="0">
              <a:buNone/>
              <a:defRPr sz="403"/>
            </a:lvl1pPr>
            <a:lvl2pPr marL="115260" indent="0">
              <a:buNone/>
              <a:defRPr sz="353"/>
            </a:lvl2pPr>
            <a:lvl3pPr marL="230520" indent="0">
              <a:buNone/>
              <a:defRPr sz="303"/>
            </a:lvl3pPr>
            <a:lvl4pPr marL="345780" indent="0">
              <a:buNone/>
              <a:defRPr sz="252"/>
            </a:lvl4pPr>
            <a:lvl5pPr marL="461040" indent="0">
              <a:buNone/>
              <a:defRPr sz="252"/>
            </a:lvl5pPr>
            <a:lvl6pPr marL="576301" indent="0">
              <a:buNone/>
              <a:defRPr sz="252"/>
            </a:lvl6pPr>
            <a:lvl7pPr marL="691561" indent="0">
              <a:buNone/>
              <a:defRPr sz="252"/>
            </a:lvl7pPr>
            <a:lvl8pPr marL="806821" indent="0">
              <a:buNone/>
              <a:defRPr sz="252"/>
            </a:lvl8pPr>
            <a:lvl9pPr marL="922081" indent="0">
              <a:buNone/>
              <a:defRPr sz="25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34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92042"/>
            <a:ext cx="4501991" cy="334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460210"/>
            <a:ext cx="4501991" cy="10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1602330"/>
            <a:ext cx="1174433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FB67-70D9-E54A-AD31-52D74C3DEDAC}" type="datetimeFigureOut">
              <a:rPr lang="en-IE" smtClean="0"/>
              <a:t>30/04/2020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1602330"/>
            <a:ext cx="1761649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1602330"/>
            <a:ext cx="1174433" cy="92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A36A-584B-8444-8ED8-EA379109EBD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7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30520" rtl="0" eaLnBrk="1" latinLnBrk="0" hangingPunct="1">
        <a:lnSpc>
          <a:spcPct val="90000"/>
        </a:lnSpc>
        <a:spcBef>
          <a:spcPct val="0"/>
        </a:spcBef>
        <a:buNone/>
        <a:defRPr sz="1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630" indent="-57630" algn="l" defTabSz="23052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1pPr>
      <a:lvl2pPr marL="172890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8150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410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4pPr>
      <a:lvl5pPr marL="518671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5pPr>
      <a:lvl6pPr marL="633931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6pPr>
      <a:lvl7pPr marL="749191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7pPr>
      <a:lvl8pPr marL="864451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8pPr>
      <a:lvl9pPr marL="979711" indent="-57630" algn="l" defTabSz="230520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1pPr>
      <a:lvl2pPr marL="115260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2pPr>
      <a:lvl3pPr marL="230520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3pPr>
      <a:lvl4pPr marL="345780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4pPr>
      <a:lvl5pPr marL="461040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5pPr>
      <a:lvl6pPr marL="576301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6pPr>
      <a:lvl7pPr marL="691561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7pPr>
      <a:lvl8pPr marL="806821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8pPr>
      <a:lvl9pPr marL="922081" algn="l" defTabSz="230520" rtl="0" eaLnBrk="1" latinLnBrk="0" hangingPunct="1">
        <a:defRPr sz="4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37857D-E73E-BC41-B97C-2E9353FBF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356944"/>
                  </p:ext>
                </p:extLst>
              </p:nvPr>
            </p:nvGraphicFramePr>
            <p:xfrm>
              <a:off x="85625" y="51594"/>
              <a:ext cx="5048450" cy="16256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4069530887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255389756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934591461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013261888"/>
                        </a:ext>
                      </a:extLst>
                    </a:gridCol>
                    <a:gridCol w="44450">
                      <a:extLst>
                        <a:ext uri="{9D8B030D-6E8A-4147-A177-3AD203B41FA5}">
                          <a16:colId xmlns:a16="http://schemas.microsoft.com/office/drawing/2014/main" val="4020076422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253561245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779318896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2111145916"/>
                        </a:ext>
                      </a:extLst>
                    </a:gridCol>
                  </a:tblGrid>
                  <a:tr h="203200">
                    <a:tc row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Joint To Be Rotated (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-axis)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Rotation Parameters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254472"/>
                      </a:ext>
                    </a:extLst>
                  </a:tr>
                  <a:tr h="2032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Set 1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Set 2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109818"/>
                      </a:ext>
                    </a:extLst>
                  </a:tr>
                  <a:tr h="2032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86456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03897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279861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098059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20638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89990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20638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681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37857D-E73E-BC41-B97C-2E9353FBF8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356944"/>
                  </p:ext>
                </p:extLst>
              </p:nvPr>
            </p:nvGraphicFramePr>
            <p:xfrm>
              <a:off x="85625" y="51594"/>
              <a:ext cx="5048450" cy="1625600"/>
            </p:xfrm>
            <a:graphic>
              <a:graphicData uri="http://schemas.openxmlformats.org/drawingml/2006/table">
                <a:tbl>
                  <a:tblPr/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4069530887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255389756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934591461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013261888"/>
                        </a:ext>
                      </a:extLst>
                    </a:gridCol>
                    <a:gridCol w="44450">
                      <a:extLst>
                        <a:ext uri="{9D8B030D-6E8A-4147-A177-3AD203B41FA5}">
                          <a16:colId xmlns:a16="http://schemas.microsoft.com/office/drawing/2014/main" val="4020076422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1253561245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779318896"/>
                        </a:ext>
                      </a:extLst>
                    </a:gridCol>
                    <a:gridCol w="702000">
                      <a:extLst>
                        <a:ext uri="{9D8B030D-6E8A-4147-A177-3AD203B41FA5}">
                          <a16:colId xmlns:a16="http://schemas.microsoft.com/office/drawing/2014/main" val="2111145916"/>
                        </a:ext>
                      </a:extLst>
                    </a:gridCol>
                  </a:tblGrid>
                  <a:tr h="20320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250" r="-533333" b="-181250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Rotation Parameters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254472"/>
                      </a:ext>
                    </a:extLst>
                  </a:tr>
                  <a:tr h="2032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Set 1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Set 2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109818"/>
                      </a:ext>
                    </a:extLst>
                  </a:tr>
                  <a:tr h="203200">
                    <a:tc vMerge="1">
                      <a:txBody>
                        <a:bodyPr/>
                        <a:lstStyle/>
                        <a:p>
                          <a:endParaRPr lang="en-I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545" t="-218750" r="-51090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0714" t="-218750" r="-401786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6364" t="-218750" r="-309091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3636" t="-218750" r="-201818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4286" t="-218750" r="-9821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5455" t="-218750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986456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  <a:endParaRPr lang="en-IE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903897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PMCP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2798614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RMCP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098059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MMCP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20638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89990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TPIP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TMCP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IMCP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20638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E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MU Serif Roman" panose="02000603000000000000" pitchFamily="2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a:t>None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IE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MU Serif Roman" panose="02000603000000000000" pitchFamily="2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6819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36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10</cp:revision>
  <dcterms:created xsi:type="dcterms:W3CDTF">2020-04-19T20:12:59Z</dcterms:created>
  <dcterms:modified xsi:type="dcterms:W3CDTF">2020-04-30T13:21:20Z</dcterms:modified>
</cp:coreProperties>
</file>