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9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D0903-8CDD-3746-3C63-FFDF7F7A5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1F74D1-1A58-9FF2-00C9-6120338AA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0D28F-BBE3-487C-97A9-CF5C648C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DE51-EC26-4E67-9515-1CDCCBBA690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B1B5B-2C01-AD38-E000-46F74C4B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04EA6-17E1-B571-8E5F-2192F67F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F2B-35F5-4D9E-8C0F-36C3469A3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4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F1DA9-C9AE-C159-7D39-FECD8C88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9CB602-ED8C-412A-D0DA-7CF769670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44C90-A278-49C9-72E4-83C79872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DE51-EC26-4E67-9515-1CDCCBBA690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39117-9A19-BEED-4350-751BDC7B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5B090-A410-825A-713E-44718684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F2B-35F5-4D9E-8C0F-36C3469A3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231A7B-E24B-560C-C223-9A51DFE5C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41EBD-9433-6ED1-456E-53F68F97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58B29-DFE4-D46C-384D-32DD54D6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DE51-EC26-4E67-9515-1CDCCBBA690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50D17-FDF4-CFA4-C7F3-9FA10A91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B3BBE-E383-2385-55A7-80F12172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F2B-35F5-4D9E-8C0F-36C3469A3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9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D52D8-877A-3583-C48C-B6C02DA2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37B5B-3043-E5E1-6D91-0A3267F2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8BA5E-A86E-7272-F647-F7D64E27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DE51-EC26-4E67-9515-1CDCCBBA690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B919B-2E72-E58E-5B52-748B90B2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901AA-FB4F-9011-FD0A-5073573F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F2B-35F5-4D9E-8C0F-36C3469A3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73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1DB71-1557-1DC1-B418-6BF038D4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0F99A-431E-F5ED-C4D4-857B1AA20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5B888-D27E-E712-4F72-4DE8B55F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DE51-EC26-4E67-9515-1CDCCBBA690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C7441-9966-38B6-8152-84923822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2DC5E-7391-117B-F927-618BBDDF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F2B-35F5-4D9E-8C0F-36C3469A3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1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E9594-1507-A692-9DEB-7FC0B113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DAA5C-9AAB-7362-2923-4CEC4537E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BE432C-0ECE-58E9-132F-2F441EA7F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DAAF9-3C54-1FE0-7939-1EF6887C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DE51-EC26-4E67-9515-1CDCCBBA690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7BC6B-0ED8-7C10-E72D-B3A69DFA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9A7D9-05D8-9BC7-6315-5CF60FD1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F2B-35F5-4D9E-8C0F-36C3469A3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36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F409-04A3-6B8A-DB7C-D34515D4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F53B9-A167-5CF2-C5ED-860261CD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AA3CA6-4D25-7ABB-F530-375B45BEB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FE42C1-439B-5044-A893-93252C676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4317AF-AAFB-00F1-B646-E86A3A642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B9F2CD-401D-191D-A682-8E658212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DE51-EC26-4E67-9515-1CDCCBBA690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5BE611-9642-1AED-CF72-154CD256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8D9BD5-B854-6C8D-F20C-5EFE26E2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F2B-35F5-4D9E-8C0F-36C3469A3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776C7-7AF5-07BE-43BC-A4995966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927BA1-68E6-A49D-19C6-66C0E728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DE51-EC26-4E67-9515-1CDCCBBA690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1E957C-FD77-D116-1E44-431FBCC5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FB8889-21D0-76FF-7B4E-E111B448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F2B-35F5-4D9E-8C0F-36C3469A3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0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F9CCEC-B3AD-3D99-49CD-1D9DC068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DE51-EC26-4E67-9515-1CDCCBBA690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AA4EFE-5644-B0A4-947C-77F4D68F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0BC57-53D3-94D9-14B4-0C5D9A24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F2B-35F5-4D9E-8C0F-36C3469A3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6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6AB91-D53D-0880-8BD0-E7ADE85E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A2634-8C40-E521-3B40-99A67925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DE73CC-94C2-EEA4-2265-F726F1DF9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6393B-3850-1692-0000-0A10A4F0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DE51-EC26-4E67-9515-1CDCCBBA690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4F784-1C74-8806-4781-9C5B815F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396F2-8944-C83A-2A33-E6BFBE18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F2B-35F5-4D9E-8C0F-36C3469A3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5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B8825-6CED-EE30-7069-6BDCF572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76CE66-CFBA-75D8-E765-45C05CC08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C6556C-7F1D-21DC-B127-36DE36DD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694AA-EB66-0F15-B452-18A664BB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DE51-EC26-4E67-9515-1CDCCBBA690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139B28-5196-3ECF-FF24-FEE636E4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36F311-A3BB-570B-8022-96CE85BF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AF2B-35F5-4D9E-8C0F-36C3469A3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A212BF-661F-28A6-CC95-8F0DBB7B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D4376-BEBD-8D8A-4E67-D9F8B36F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E6A64-318D-51EB-4433-796DE0801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6DE51-EC26-4E67-9515-1CDCCBBA690E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C88C8-1C0D-ECC4-D5B6-75DE3AE0B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78D1E-9329-A0CF-245C-DE33C425F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AF2B-35F5-4D9E-8C0F-36C3469A3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7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4A45B16-584C-27B2-5405-E1FB15F9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12" y="216550"/>
            <a:ext cx="4477375" cy="30960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81DE40-B650-86CB-15EA-D8A6F215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016"/>
            <a:ext cx="10515600" cy="1325563"/>
          </a:xfrm>
        </p:spPr>
        <p:txBody>
          <a:bodyPr/>
          <a:lstStyle/>
          <a:p>
            <a:r>
              <a:rPr lang="en-US" altLang="ko-KR" b="0" i="0" dirty="0">
                <a:solidFill>
                  <a:srgbClr val="3F3F3F"/>
                </a:solidFill>
                <a:effectLst/>
                <a:latin typeface="Montserrat" panose="020B0604020202020204" pitchFamily="2" charset="0"/>
              </a:rPr>
              <a:t>Bluetooth Address 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2AB02-CC3C-3ACD-F6E2-EE8B3FF3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18" y="3460317"/>
            <a:ext cx="10515600" cy="2699040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i="0" dirty="0">
                <a:solidFill>
                  <a:srgbClr val="3F3F3F"/>
                </a:solidFill>
                <a:effectLst/>
                <a:latin typeface="Istok Web"/>
              </a:rPr>
              <a:t>NAP(Non-significant Address Part (2 bytes)):</a:t>
            </a:r>
            <a:r>
              <a:rPr lang="en-US" altLang="ko-KR" sz="2400" b="0" i="0" dirty="0">
                <a:solidFill>
                  <a:srgbClr val="3F3F3F"/>
                </a:solidFill>
                <a:effectLst/>
                <a:latin typeface="Istok Web"/>
              </a:rPr>
              <a:t>Contains first 16 bits of the OUI. The NAP value is used in Frequency Hopping Synchronization frames.</a:t>
            </a:r>
          </a:p>
          <a:p>
            <a:pPr algn="l"/>
            <a:r>
              <a:rPr lang="en-US" altLang="ko-KR" sz="2400" b="1" i="0" dirty="0">
                <a:solidFill>
                  <a:srgbClr val="3F3F3F"/>
                </a:solidFill>
                <a:effectLst/>
                <a:latin typeface="Istok Web"/>
              </a:rPr>
              <a:t>UAP(Upper Address Part (1 byte))</a:t>
            </a:r>
            <a:r>
              <a:rPr lang="en-US" altLang="ko-KR" sz="2400" b="0" i="0" dirty="0">
                <a:solidFill>
                  <a:srgbClr val="3F3F3F"/>
                </a:solidFill>
                <a:effectLst/>
                <a:latin typeface="Istok Web"/>
              </a:rPr>
              <a:t>:Contains remaining 8 bits of the OUI. The UAP value is used for seeding in various Bluetooth specification algorithms.</a:t>
            </a:r>
          </a:p>
          <a:p>
            <a:pPr algn="l"/>
            <a:r>
              <a:rPr lang="en-US" altLang="ko-KR" sz="2400" b="1" i="0" dirty="0">
                <a:solidFill>
                  <a:srgbClr val="3F3F3F"/>
                </a:solidFill>
                <a:effectLst/>
                <a:latin typeface="Istok Web"/>
              </a:rPr>
              <a:t>LAP(Lower Address Part (3 bytes))</a:t>
            </a:r>
            <a:r>
              <a:rPr lang="en-US" altLang="ko-KR" sz="2400" b="0" i="0" dirty="0">
                <a:solidFill>
                  <a:srgbClr val="3F3F3F"/>
                </a:solidFill>
                <a:effectLst/>
                <a:latin typeface="Istok Web"/>
              </a:rPr>
              <a:t>:This portion of Bluetooth Address is allocated by the vendor of device. The LAP value uniquely identifies a Bluetooth device as part of the Access Code in every transmitted frame.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93DCD0A-2DF2-963B-E907-53515C711B2E}"/>
              </a:ext>
            </a:extLst>
          </p:cNvPr>
          <p:cNvSpPr txBox="1">
            <a:spLocks/>
          </p:cNvSpPr>
          <p:nvPr/>
        </p:nvSpPr>
        <p:spPr>
          <a:xfrm>
            <a:off x="461819" y="2335789"/>
            <a:ext cx="6253018" cy="854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3F3F3F"/>
                </a:solidFill>
                <a:latin typeface="Istok Web"/>
              </a:rPr>
              <a:t>Bluetooth Address consists of three parts: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3F3F3F"/>
                </a:solidFill>
                <a:latin typeface="Istok Web"/>
              </a:rPr>
              <a:t>   NAP, UAP and LAP.</a:t>
            </a:r>
          </a:p>
        </p:txBody>
      </p:sp>
    </p:spTree>
    <p:extLst>
      <p:ext uri="{BB962C8B-B14F-4D97-AF65-F5344CB8AC3E}">
        <p14:creationId xmlns:p14="http://schemas.microsoft.com/office/powerpoint/2010/main" val="384296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116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Istok Web</vt:lpstr>
      <vt:lpstr>맑은 고딕</vt:lpstr>
      <vt:lpstr>Arial</vt:lpstr>
      <vt:lpstr>Montserrat</vt:lpstr>
      <vt:lpstr>Office 테마</vt:lpstr>
      <vt:lpstr>Bluetooth Address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Address Structure</dc:title>
  <dc:creator>김은혜</dc:creator>
  <cp:lastModifiedBy>김은혜</cp:lastModifiedBy>
  <cp:revision>1</cp:revision>
  <dcterms:created xsi:type="dcterms:W3CDTF">2025-05-29T06:53:19Z</dcterms:created>
  <dcterms:modified xsi:type="dcterms:W3CDTF">2025-05-29T07:02:11Z</dcterms:modified>
</cp:coreProperties>
</file>