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1" r:id="rId4"/>
    <p:sldId id="272" r:id="rId5"/>
    <p:sldId id="257" r:id="rId6"/>
    <p:sldId id="258" r:id="rId7"/>
    <p:sldId id="263" r:id="rId8"/>
    <p:sldId id="261" r:id="rId9"/>
    <p:sldId id="262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2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3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8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4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9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1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8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8D4-3AC1-47C5-A62A-BA7EA8EBBFA1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7E10025-FAD5-4250-B7BA-583E8F209B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7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4106" y="1610687"/>
            <a:ext cx="8637073" cy="92465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BandParking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7464" y="3556371"/>
            <a:ext cx="8637072" cy="2534036"/>
          </a:xfrm>
        </p:spPr>
        <p:txBody>
          <a:bodyPr>
            <a:noAutofit/>
          </a:bodyPr>
          <a:lstStyle/>
          <a:p>
            <a:pPr algn="ctr"/>
            <a:r>
              <a:rPr lang="pt-BR" dirty="0"/>
              <a:t>Mike Melo</a:t>
            </a:r>
          </a:p>
          <a:p>
            <a:pPr algn="ctr"/>
            <a:r>
              <a:rPr lang="pt-BR" dirty="0"/>
              <a:t>Paulo Rabelo</a:t>
            </a:r>
          </a:p>
          <a:p>
            <a:pPr algn="ctr"/>
            <a:r>
              <a:rPr lang="pt-BR" dirty="0"/>
              <a:t>Pedro </a:t>
            </a:r>
            <a:r>
              <a:rPr lang="pt-BR" dirty="0" err="1"/>
              <a:t>Abbate</a:t>
            </a:r>
            <a:endParaRPr lang="pt-BR" dirty="0"/>
          </a:p>
          <a:p>
            <a:pPr algn="ctr"/>
            <a:r>
              <a:rPr lang="pt-BR" dirty="0"/>
              <a:t>Ranyery Santos</a:t>
            </a:r>
          </a:p>
          <a:p>
            <a:pPr algn="ctr"/>
            <a:r>
              <a:rPr lang="pt-BR" dirty="0"/>
              <a:t>Wellington Macena</a:t>
            </a:r>
          </a:p>
        </p:txBody>
      </p:sp>
    </p:spTree>
    <p:extLst>
      <p:ext uri="{BB962C8B-B14F-4D97-AF65-F5344CB8AC3E}">
        <p14:creationId xmlns:p14="http://schemas.microsoft.com/office/powerpoint/2010/main" val="83815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Execução de script de inserção de registros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2015732"/>
            <a:ext cx="9603274" cy="34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5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Ligar </a:t>
            </a:r>
            <a:r>
              <a:rPr lang="pt-BR" dirty="0" err="1"/>
              <a:t>Arduino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A4C5778-C2E2-420D-B345-B09CB938B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63" y="1985648"/>
            <a:ext cx="6773220" cy="3477110"/>
          </a:xfrm>
        </p:spPr>
      </p:pic>
    </p:spTree>
    <p:extLst>
      <p:ext uri="{BB962C8B-B14F-4D97-AF65-F5344CB8AC3E}">
        <p14:creationId xmlns:p14="http://schemas.microsoft.com/office/powerpoint/2010/main" val="255316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código do Arduino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71079B9-64B5-44B8-BD38-9E790F6C5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54" y="2093856"/>
            <a:ext cx="4556380" cy="3576600"/>
          </a:xfrm>
        </p:spPr>
      </p:pic>
    </p:spTree>
    <p:extLst>
      <p:ext uri="{BB962C8B-B14F-4D97-AF65-F5344CB8AC3E}">
        <p14:creationId xmlns:p14="http://schemas.microsoft.com/office/powerpoint/2010/main" val="185857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291" y="180397"/>
            <a:ext cx="10515600" cy="1325563"/>
          </a:xfrm>
        </p:spPr>
        <p:txBody>
          <a:bodyPr/>
          <a:lstStyle/>
          <a:p>
            <a:r>
              <a:rPr lang="pt-BR" dirty="0"/>
              <a:t>Escolha do Sensor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68BF51-726C-4A45-B8A0-BA45F7097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44" y="2455518"/>
            <a:ext cx="3369108" cy="336910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699FD5-06B2-4EB2-94C3-0587468F0AAA}"/>
              </a:ext>
            </a:extLst>
          </p:cNvPr>
          <p:cNvSpPr txBox="1"/>
          <p:nvPr/>
        </p:nvSpPr>
        <p:spPr>
          <a:xfrm>
            <a:off x="751026" y="1208015"/>
            <a:ext cx="904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TCRT 5000</a:t>
            </a:r>
          </a:p>
        </p:txBody>
      </p:sp>
    </p:spTree>
    <p:extLst>
      <p:ext uri="{BB962C8B-B14F-4D97-AF65-F5344CB8AC3E}">
        <p14:creationId xmlns:p14="http://schemas.microsoft.com/office/powerpoint/2010/main" val="21753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Documento de contexto de Negócio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M</a:t>
            </a:r>
            <a:r>
              <a:rPr lang="pt-BR" sz="2000" dirty="0"/>
              <a:t>ais que a metade da população brasileira vive, hoje, concentrada nas grandes regiões metropolitanas.</a:t>
            </a:r>
          </a:p>
          <a:p>
            <a:endParaRPr lang="pt-BR" sz="2000" dirty="0"/>
          </a:p>
          <a:p>
            <a:r>
              <a:rPr lang="pt-BR" sz="2000" dirty="0"/>
              <a:t>Motorista gastam, em média 10 minutos procurando vagas para estacionar seus veículos, e esse número pode triplicar se falarmos de alguns bairros em algumas capitais, como Itaim Bibi, Jardim Paulista, Lapa e etc. </a:t>
            </a:r>
          </a:p>
          <a:p>
            <a:endParaRPr lang="pt-BR" sz="2000" dirty="0"/>
          </a:p>
          <a:p>
            <a:r>
              <a:rPr lang="pt-BR" sz="2000" dirty="0"/>
              <a:t>O último levantamento do IBGE, a população brasileira atingiu o patamar de 210.147.125 habitantes, representando um aumento de 0,79% em relação ao ano de 2018, e a tendência é que essa estatística cresça, em números absolutos, nos próximos anos.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8273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63" y="1853754"/>
            <a:ext cx="10716237" cy="4270209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BandParking</a:t>
            </a:r>
            <a:r>
              <a:rPr lang="pt-BR" dirty="0"/>
              <a:t> desenvolveu um sistema de gestão de estacionamento. Uma solução que tem como objetivo reduzir o tempo gasto no transito, possibilitando um melhor fluxo de tráfego nas ruas, bem com a melhoria da qualidade do ar para população, utilizando as seguintes tecnologias: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 Sensores instalados nas vagas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Aplicativos mobile e web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Aplicativos acerca de estatística para o gestor do negocio </a:t>
            </a:r>
          </a:p>
          <a:p>
            <a:r>
              <a:rPr lang="pt-BR" dirty="0"/>
              <a:t>A combinação dessas tecnologias permite ao motorista ver um mapa de vagas disponíveis, acessá-las facilmente e ser tarifado automaticamente, conforme o tempo de utilização.  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7051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1053461" y="977172"/>
            <a:ext cx="10024667" cy="4865178"/>
            <a:chOff x="1053461" y="977172"/>
            <a:chExt cx="10024667" cy="4865178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DFA1ACE4-7B68-46BE-9070-E5EACAA2B544}"/>
                </a:ext>
              </a:extLst>
            </p:cNvPr>
            <p:cNvSpPr/>
            <p:nvPr/>
          </p:nvSpPr>
          <p:spPr>
            <a:xfrm>
              <a:off x="1053461" y="1867319"/>
              <a:ext cx="4633513" cy="397503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C65ADCC-CBFB-4D28-AD25-C6BB6531D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544" y="3592563"/>
              <a:ext cx="784288" cy="796506"/>
            </a:xfrm>
            <a:prstGeom prst="rect">
              <a:avLst/>
            </a:prstGeom>
          </p:spPr>
        </p:pic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0711790-9F49-4393-8A7F-EEEA46E555A9}"/>
                </a:ext>
              </a:extLst>
            </p:cNvPr>
            <p:cNvSpPr/>
            <p:nvPr/>
          </p:nvSpPr>
          <p:spPr>
            <a:xfrm>
              <a:off x="6195692" y="1867319"/>
              <a:ext cx="4882436" cy="397503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85334298-CD2B-4B28-8D42-5590BBEFAD82}"/>
                </a:ext>
              </a:extLst>
            </p:cNvPr>
            <p:cNvGrpSpPr/>
            <p:nvPr/>
          </p:nvGrpSpPr>
          <p:grpSpPr>
            <a:xfrm>
              <a:off x="4468921" y="977172"/>
              <a:ext cx="2074876" cy="1743293"/>
              <a:chOff x="4544212" y="633306"/>
              <a:chExt cx="2646528" cy="2189480"/>
            </a:xfrm>
          </p:grpSpPr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87E20B69-5BCC-421F-9628-834F03DD1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1260" y="633306"/>
                <a:ext cx="2189480" cy="2189480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3128C2F0-71A0-4A00-A298-A3D69DB2C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4212" y="735246"/>
                <a:ext cx="914095" cy="914095"/>
              </a:xfrm>
              <a:prstGeom prst="rect">
                <a:avLst/>
              </a:prstGeom>
            </p:spPr>
          </p:pic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B5BBC15-BDB2-486F-9548-C792796257E1}"/>
                </a:ext>
              </a:extLst>
            </p:cNvPr>
            <p:cNvGrpSpPr/>
            <p:nvPr/>
          </p:nvGrpSpPr>
          <p:grpSpPr>
            <a:xfrm>
              <a:off x="1356856" y="3888354"/>
              <a:ext cx="3714457" cy="1298875"/>
              <a:chOff x="1959" y="3875465"/>
              <a:chExt cx="5867755" cy="2020366"/>
            </a:xfrm>
          </p:grpSpPr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0B45E9EE-8886-4F8A-B7A5-9BFE96EF2DB2}"/>
                  </a:ext>
                </a:extLst>
              </p:cNvPr>
              <p:cNvGrpSpPr/>
              <p:nvPr/>
            </p:nvGrpSpPr>
            <p:grpSpPr>
              <a:xfrm>
                <a:off x="1992252" y="3875465"/>
                <a:ext cx="1887168" cy="2020366"/>
                <a:chOff x="938270" y="4086064"/>
                <a:chExt cx="1887168" cy="2020366"/>
              </a:xfrm>
            </p:grpSpPr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6EDA0BAD-AFDC-4245-B41B-24A59C992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731542" y="5713035"/>
                  <a:ext cx="393395" cy="393395"/>
                </a:xfrm>
                <a:prstGeom prst="rect">
                  <a:avLst/>
                </a:prstGeom>
              </p:spPr>
            </p:pic>
            <p:pic>
              <p:nvPicPr>
                <p:cNvPr id="23" name="Imagem 22">
                  <a:extLst>
                    <a:ext uri="{FF2B5EF4-FFF2-40B4-BE49-F238E27FC236}">
                      <a16:creationId xmlns:a16="http://schemas.microsoft.com/office/drawing/2014/main" id="{D4AD88BC-3FEF-44B1-81B1-A88DA05955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270" y="4086064"/>
                  <a:ext cx="1887168" cy="1887168"/>
                </a:xfrm>
                <a:prstGeom prst="rect">
                  <a:avLst/>
                </a:prstGeom>
              </p:spPr>
            </p:pic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84F2A735-F960-41F7-84AD-DA46DA0885B0}"/>
                  </a:ext>
                </a:extLst>
              </p:cNvPr>
              <p:cNvGrpSpPr/>
              <p:nvPr/>
            </p:nvGrpSpPr>
            <p:grpSpPr>
              <a:xfrm>
                <a:off x="1959" y="3875465"/>
                <a:ext cx="1887168" cy="2020366"/>
                <a:chOff x="835145" y="4086064"/>
                <a:chExt cx="1887168" cy="2020366"/>
              </a:xfrm>
            </p:grpSpPr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44F021C4-7AAE-42C3-9A60-EAC64BB59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589983" y="5713035"/>
                  <a:ext cx="393395" cy="393395"/>
                </a:xfrm>
                <a:prstGeom prst="rect">
                  <a:avLst/>
                </a:prstGeom>
              </p:spPr>
            </p:pic>
            <p:pic>
              <p:nvPicPr>
                <p:cNvPr id="40" name="Imagem 39">
                  <a:extLst>
                    <a:ext uri="{FF2B5EF4-FFF2-40B4-BE49-F238E27FC236}">
                      <a16:creationId xmlns:a16="http://schemas.microsoft.com/office/drawing/2014/main" id="{46A410FE-E261-42D1-AD20-245EAD8909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145" y="4086064"/>
                  <a:ext cx="1887168" cy="1887168"/>
                </a:xfrm>
                <a:prstGeom prst="rect">
                  <a:avLst/>
                </a:prstGeom>
              </p:spPr>
            </p:pic>
          </p:grp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10A2DA17-9BC3-40D2-A71F-6B59E6370156}"/>
                  </a:ext>
                </a:extLst>
              </p:cNvPr>
              <p:cNvGrpSpPr/>
              <p:nvPr/>
            </p:nvGrpSpPr>
            <p:grpSpPr>
              <a:xfrm>
                <a:off x="3982546" y="3875465"/>
                <a:ext cx="1887168" cy="2020366"/>
                <a:chOff x="1022288" y="4086064"/>
                <a:chExt cx="1887168" cy="2020366"/>
              </a:xfrm>
            </p:grpSpPr>
            <p:pic>
              <p:nvPicPr>
                <p:cNvPr id="42" name="Imagem 41">
                  <a:extLst>
                    <a:ext uri="{FF2B5EF4-FFF2-40B4-BE49-F238E27FC236}">
                      <a16:creationId xmlns:a16="http://schemas.microsoft.com/office/drawing/2014/main" id="{2A916D94-AECF-4104-8D16-309DB44B29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825915" y="5713035"/>
                  <a:ext cx="393395" cy="393395"/>
                </a:xfrm>
                <a:prstGeom prst="rect">
                  <a:avLst/>
                </a:prstGeom>
              </p:spPr>
            </p:pic>
            <p:pic>
              <p:nvPicPr>
                <p:cNvPr id="43" name="Imagem 42">
                  <a:extLst>
                    <a:ext uri="{FF2B5EF4-FFF2-40B4-BE49-F238E27FC236}">
                      <a16:creationId xmlns:a16="http://schemas.microsoft.com/office/drawing/2014/main" id="{266EFB84-BEC8-4007-8B6D-5ECA67078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2288" y="4086064"/>
                  <a:ext cx="1887168" cy="1887168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32B7C5F2-C80F-4260-BDC8-7775F045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35661">
              <a:off x="2768845" y="2514343"/>
              <a:ext cx="1008945" cy="1024664"/>
            </a:xfrm>
            <a:prstGeom prst="rect">
              <a:avLst/>
            </a:prstGeom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E4ACAF3-ACBC-454C-8F2B-99C0D0B2C163}"/>
                </a:ext>
              </a:extLst>
            </p:cNvPr>
            <p:cNvSpPr txBox="1"/>
            <p:nvPr/>
          </p:nvSpPr>
          <p:spPr>
            <a:xfrm>
              <a:off x="1650784" y="1426652"/>
              <a:ext cx="1468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PRODUTO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6D65C54-7A7C-45CD-A8A8-3936A5E2E450}"/>
                </a:ext>
              </a:extLst>
            </p:cNvPr>
            <p:cNvSpPr txBox="1"/>
            <p:nvPr/>
          </p:nvSpPr>
          <p:spPr>
            <a:xfrm>
              <a:off x="7878157" y="1426652"/>
              <a:ext cx="135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USUÁRIO</a:t>
              </a:r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DB467CCB-44CF-4E3A-9E9F-38631C84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126" y="1961485"/>
              <a:ext cx="700398" cy="711310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DE3BCE45-0281-4B1C-A8E1-32455C7A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760" y="2020276"/>
              <a:ext cx="700398" cy="711310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1784BA94-97B8-4786-B151-C020AF2F9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840" y="4348411"/>
              <a:ext cx="1370038" cy="1391383"/>
            </a:xfrm>
            <a:prstGeom prst="rect">
              <a:avLst/>
            </a:prstGeom>
          </p:spPr>
        </p:pic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293F25B7-C603-4CC8-A0BA-A7F7F44BDAB3}"/>
                </a:ext>
              </a:extLst>
            </p:cNvPr>
            <p:cNvCxnSpPr>
              <a:cxnSpLocks/>
            </p:cNvCxnSpPr>
            <p:nvPr/>
          </p:nvCxnSpPr>
          <p:spPr>
            <a:xfrm>
              <a:off x="6423505" y="1981942"/>
              <a:ext cx="619454" cy="32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8A9C751F-43FA-48D7-B90B-1AEF7CF102EE}"/>
                </a:ext>
              </a:extLst>
            </p:cNvPr>
            <p:cNvCxnSpPr>
              <a:cxnSpLocks/>
            </p:cNvCxnSpPr>
            <p:nvPr/>
          </p:nvCxnSpPr>
          <p:spPr>
            <a:xfrm>
              <a:off x="8075692" y="2405158"/>
              <a:ext cx="100348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033B21AE-11B9-4282-B967-D722590CE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3656" y="2818858"/>
              <a:ext cx="487753" cy="553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36DF404A-73AC-4298-865F-8BC4EF6F9DD1}"/>
                </a:ext>
              </a:extLst>
            </p:cNvPr>
            <p:cNvCxnSpPr/>
            <p:nvPr/>
          </p:nvCxnSpPr>
          <p:spPr>
            <a:xfrm flipV="1">
              <a:off x="7372992" y="4494975"/>
              <a:ext cx="553363" cy="636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>
              <a:extLst>
                <a:ext uri="{FF2B5EF4-FFF2-40B4-BE49-F238E27FC236}">
                  <a16:creationId xmlns:a16="http://schemas.microsoft.com/office/drawing/2014/main" id="{125C0C46-F0D5-4301-A4F1-53BC15C6E2A3}"/>
                </a:ext>
              </a:extLst>
            </p:cNvPr>
            <p:cNvCxnSpPr>
              <a:cxnSpLocks/>
            </p:cNvCxnSpPr>
            <p:nvPr/>
          </p:nvCxnSpPr>
          <p:spPr>
            <a:xfrm>
              <a:off x="6443095" y="1994585"/>
              <a:ext cx="619454" cy="32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C52128EF-0FBD-4149-B575-BFB1C903BD63}"/>
                </a:ext>
              </a:extLst>
            </p:cNvPr>
            <p:cNvCxnSpPr/>
            <p:nvPr/>
          </p:nvCxnSpPr>
          <p:spPr>
            <a:xfrm flipV="1">
              <a:off x="4131938" y="2216852"/>
              <a:ext cx="522082" cy="5162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3E691EFA-1CA0-4FEE-B972-E02ECBF1292C}"/>
                </a:ext>
              </a:extLst>
            </p:cNvPr>
            <p:cNvSpPr txBox="1"/>
            <p:nvPr/>
          </p:nvSpPr>
          <p:spPr>
            <a:xfrm>
              <a:off x="1053461" y="5283262"/>
              <a:ext cx="4321247" cy="29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Sensor de presença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6B38C65B-CB0A-4D11-BB23-5171C0485D95}"/>
                </a:ext>
              </a:extLst>
            </p:cNvPr>
            <p:cNvSpPr txBox="1"/>
            <p:nvPr/>
          </p:nvSpPr>
          <p:spPr>
            <a:xfrm>
              <a:off x="1063256" y="2258125"/>
              <a:ext cx="4321247" cy="29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Envio de dados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7D186E50-879B-44FD-9AAA-86B47BE4D1E3}"/>
                </a:ext>
              </a:extLst>
            </p:cNvPr>
            <p:cNvSpPr txBox="1"/>
            <p:nvPr/>
          </p:nvSpPr>
          <p:spPr>
            <a:xfrm>
              <a:off x="5374546" y="2671759"/>
              <a:ext cx="4321247" cy="51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Manipulação 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Tratamento de dados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A472E744-65E8-40F7-9866-37B8129306E4}"/>
                </a:ext>
              </a:extLst>
            </p:cNvPr>
            <p:cNvSpPr txBox="1"/>
            <p:nvPr/>
          </p:nvSpPr>
          <p:spPr>
            <a:xfrm>
              <a:off x="8517940" y="4413109"/>
              <a:ext cx="1680160" cy="57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Aplicação para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Consulta de dados</a:t>
              </a: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0ABDB0AF-F614-4FA2-B875-70921A81985E}"/>
              </a:ext>
            </a:extLst>
          </p:cNvPr>
          <p:cNvSpPr txBox="1"/>
          <p:nvPr/>
        </p:nvSpPr>
        <p:spPr>
          <a:xfrm>
            <a:off x="3088371" y="115295"/>
            <a:ext cx="6154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rgbClr val="B71E42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Desenho de Solução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219" y="3386353"/>
            <a:ext cx="936962" cy="936962"/>
          </a:xfrm>
          <a:prstGeom prst="rect">
            <a:avLst/>
          </a:prstGeom>
        </p:spPr>
      </p:pic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33B21AE-11B9-4282-B967-D722590CEA21}"/>
              </a:ext>
            </a:extLst>
          </p:cNvPr>
          <p:cNvCxnSpPr>
            <a:cxnSpLocks/>
          </p:cNvCxnSpPr>
          <p:nvPr/>
        </p:nvCxnSpPr>
        <p:spPr>
          <a:xfrm>
            <a:off x="9079174" y="3997139"/>
            <a:ext cx="9200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Conta criada no </a:t>
            </a:r>
            <a:r>
              <a:rPr lang="pt-BR" dirty="0" err="1"/>
              <a:t>Azure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109747"/>
            <a:ext cx="9604375" cy="3262393"/>
          </a:xfrm>
        </p:spPr>
      </p:pic>
    </p:spTree>
    <p:extLst>
      <p:ext uri="{BB962C8B-B14F-4D97-AF65-F5344CB8AC3E}">
        <p14:creationId xmlns:p14="http://schemas.microsoft.com/office/powerpoint/2010/main" val="8400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 criado e configurado no GitHub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60327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 de </a:t>
            </a:r>
            <a:r>
              <a:rPr lang="pt-BR" dirty="0" err="1"/>
              <a:t>Backlog</a:t>
            </a:r>
            <a:r>
              <a:rPr lang="pt-BR" dirty="0"/>
              <a:t> do Projeto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A8A8ED-2140-43CE-9446-F0F0A06E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42" y="2016125"/>
            <a:ext cx="9268440" cy="3449638"/>
          </a:xfrm>
        </p:spPr>
      </p:pic>
    </p:spTree>
    <p:extLst>
      <p:ext uri="{BB962C8B-B14F-4D97-AF65-F5344CB8AC3E}">
        <p14:creationId xmlns:p14="http://schemas.microsoft.com/office/powerpoint/2010/main" val="12673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Protótipo do Site Institucional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AD8297B-A4FE-4E7D-9A6C-CD2732CBA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51730"/>
            <a:ext cx="4485321" cy="2949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2A68BE5-FBA5-4461-885D-B6DCD8C01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27" y="2251730"/>
            <a:ext cx="4436327" cy="2949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3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do </a:t>
            </a:r>
            <a:r>
              <a:rPr lang="pt-BR" u="sng" dirty="0"/>
              <a:t>Simulador</a:t>
            </a:r>
            <a:r>
              <a:rPr lang="pt-BR" dirty="0"/>
              <a:t> Financeiro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CC88CF0-FA7B-4A79-BC83-93649C9D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8C0578-348B-463A-B58A-56AA6030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42" y="2155970"/>
            <a:ext cx="9524012" cy="30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560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</TotalTime>
  <Words>275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Galeria</vt:lpstr>
      <vt:lpstr>BandParking</vt:lpstr>
      <vt:lpstr>Documento de contexto de Negócio</vt:lpstr>
      <vt:lpstr>Justificativa do Projeto</vt:lpstr>
      <vt:lpstr>Apresentação do PowerPoint</vt:lpstr>
      <vt:lpstr>Conta criada no Azure</vt:lpstr>
      <vt:lpstr>Projeto criado e configurado no GitHub</vt:lpstr>
      <vt:lpstr>Planilha de Backlog do Projeto</vt:lpstr>
      <vt:lpstr>Protótipo do Site Institucional</vt:lpstr>
      <vt:lpstr>Tela do Simulador Financeiro</vt:lpstr>
      <vt:lpstr>Execução de script de inserção de registros</vt:lpstr>
      <vt:lpstr>Ligar Arduino</vt:lpstr>
      <vt:lpstr>código do Arduino</vt:lpstr>
      <vt:lpstr>Escolha do Sensor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Sprint 1</dc:title>
  <dc:creator>Aluno</dc:creator>
  <cp:lastModifiedBy>Aluno</cp:lastModifiedBy>
  <cp:revision>14</cp:revision>
  <dcterms:created xsi:type="dcterms:W3CDTF">2019-08-30T22:19:44Z</dcterms:created>
  <dcterms:modified xsi:type="dcterms:W3CDTF">2019-09-02T16:46:01Z</dcterms:modified>
</cp:coreProperties>
</file>