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YERY SANTOS COUTINHO ." initials="RSC." lastIdx="1" clrIdx="0">
    <p:extLst>
      <p:ext uri="{19B8F6BF-5375-455C-9EA6-DF929625EA0E}">
        <p15:presenceInfo xmlns:p15="http://schemas.microsoft.com/office/powerpoint/2012/main" userId="RANYERY SANTOS COUTINHO 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C9B02-9B27-470A-93C1-E272FC64245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9A12-FF61-49D4-8CAC-545803D8E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6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C9A12-FF61-49D4-8CAC-545803D8E5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9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60829-9633-42B2-9265-7D65130CD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7B38C7-58A6-4511-8BEB-FF7C9DD52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2F7E6-4611-483A-85F4-5CCAB477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450C4-A8BC-4A3B-B93E-F5C64BB3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D3AB4-652A-4585-B9AE-EA7709B0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5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C8AE-8FC5-4872-8854-727CB02D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08F772-5C42-488E-B07F-3D52794A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E5C30-7950-46D4-9F1A-6E226D9F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3899E-2E8B-4E01-8158-17D1030B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62CDA-A6F3-42E6-976F-2DD6151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08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B9C65D-12B5-4B99-ACBE-EE1E13FD4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4AEA35-1AA4-49FD-940B-733E0B2C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6FC8F-ECBE-485E-98D5-78EEF59A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639EF-7239-46F3-BC98-168F6DE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BC553-8A16-42CB-BCA6-9739DAD4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80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D1A08-FB5C-4D00-BF77-8A61CD5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2D6A9-08CD-4076-A7D0-27DD8D18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9D4B4-DEA9-421A-9AE3-853923A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5CD3F-5107-4ECC-BB2F-938C5AC8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A6313-F32A-4446-B181-88878399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C7AA1-3A60-4D2D-8620-D2166473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1042D-C737-416B-A9FE-5764AD1D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661A1-E37F-465E-9BCD-C525A11E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861E1-AC87-4229-81E1-943494DE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2ACDC-7C79-4868-8BA8-5B40AC2C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5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65F7-883E-46FA-8C18-E19D4854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361B5-9B0B-43AB-A5EC-C47C5C26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6CF9CB-B94B-4A04-ABFC-C116D75F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4704C-3EAD-4416-981C-41C24AED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2B5F4F-41FE-4DAF-8930-78EF3A88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87D51-E209-4571-9049-3A4E50D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8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8084-102C-4F57-9396-7FD2968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FB0AF-9D9B-43F3-800E-7C2E531D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712FE8-9B15-47A1-BDAA-58718C99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C61E36-3DDD-4210-8CFC-28187E0A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B2754D-035F-476A-9FF9-20B6854E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4BC2FF-7ADB-4E03-8BA2-FBDBEC47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FFFABD-B0E5-419E-80DC-4B26B746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18CBC2-F5DE-47DB-9775-C43AB42C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49C4C-D951-48D6-9322-C3F4E32A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E40E9E-8D97-4435-98B1-8B874DA2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223697-DE07-464A-8274-054B5DB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CDFED3-0BCA-4A2A-ABBB-4305A720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A26AEF-38B0-458C-A2BE-BFB607EE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3983B8-48AD-430F-9B68-E090246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B93F46-497F-402E-84C4-0D3FD636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5365-6305-492B-9FB7-0692498E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C7305-8F3D-4096-9F59-0DC5ECEE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17ED5-966B-4875-8FDF-9A27A1C4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C9B772-512B-4899-AF4B-7D0A739B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D8D0FE-026D-4AAE-99C1-AC56338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8689A9-796A-4939-96E7-1814F80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5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1DBF4-82C2-4066-AD8D-F51C6084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52EC45-6856-4DCD-A058-E2C6F10E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31120A-1A46-4404-9765-E3C1C5AC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8E8EF7-2354-44D9-AC63-D3B223C9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6CF7B2-2D9C-465F-9742-D2CA1616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89C96-C330-4274-87FF-8A217056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5D9B0E-DB0A-40CA-93FC-742B3CF2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AAAD0D-976F-457A-84AB-2D85C33F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51255-A0A1-40E8-8172-9CA52BE7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2978-4042-47B9-BF2E-913428045D49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DB46B-D914-4EA3-B446-B7DFD1D2F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D66D9-6C9D-42F5-AFA8-BF2FA61F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65C2-C435-4056-99A6-B824AA31D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3.wdp"/><Relationship Id="rId18" Type="http://schemas.openxmlformats.org/officeDocument/2006/relationships/image" Target="../media/image22.png"/><Relationship Id="rId26" Type="http://schemas.microsoft.com/office/2007/relationships/hdphoto" Target="../media/hdphoto8.wdp"/><Relationship Id="rId3" Type="http://schemas.openxmlformats.org/officeDocument/2006/relationships/image" Target="../media/image11.png"/><Relationship Id="rId21" Type="http://schemas.openxmlformats.org/officeDocument/2006/relationships/image" Target="../media/image24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microsoft.com/office/2007/relationships/hdphoto" Target="../media/hdphoto5.wdp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microsoft.com/office/2007/relationships/hdphoto" Target="../media/hdphoto7.wdp"/><Relationship Id="rId32" Type="http://schemas.microsoft.com/office/2007/relationships/hdphoto" Target="../media/hdphoto11.wdp"/><Relationship Id="rId5" Type="http://schemas.microsoft.com/office/2007/relationships/hdphoto" Target="../media/hdphoto2.wdp"/><Relationship Id="rId15" Type="http://schemas.microsoft.com/office/2007/relationships/hdphoto" Target="../media/hdphoto4.wdp"/><Relationship Id="rId23" Type="http://schemas.openxmlformats.org/officeDocument/2006/relationships/image" Target="../media/image26.png"/><Relationship Id="rId28" Type="http://schemas.microsoft.com/office/2007/relationships/hdphoto" Target="../media/hdphoto9.wdp"/><Relationship Id="rId10" Type="http://schemas.openxmlformats.org/officeDocument/2006/relationships/image" Target="../media/image17.png"/><Relationship Id="rId19" Type="http://schemas.microsoft.com/office/2007/relationships/hdphoto" Target="../media/hdphoto6.wdp"/><Relationship Id="rId31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Relationship Id="rId27" Type="http://schemas.openxmlformats.org/officeDocument/2006/relationships/image" Target="../media/image28.png"/><Relationship Id="rId30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5E73AD3-A19C-49C5-BAC5-E298E2FD4DDE}"/>
              </a:ext>
            </a:extLst>
          </p:cNvPr>
          <p:cNvGrpSpPr/>
          <p:nvPr/>
        </p:nvGrpSpPr>
        <p:grpSpPr>
          <a:xfrm>
            <a:off x="338299" y="459144"/>
            <a:ext cx="11498101" cy="6121400"/>
            <a:chOff x="263954" y="519006"/>
            <a:chExt cx="11664092" cy="61103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DFA1ACE4-7B68-46BE-9070-E5EACAA2B544}"/>
                </a:ext>
              </a:extLst>
            </p:cNvPr>
            <p:cNvSpPr/>
            <p:nvPr/>
          </p:nvSpPr>
          <p:spPr>
            <a:xfrm>
              <a:off x="263954" y="1636981"/>
              <a:ext cx="5511800" cy="49924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C65ADCC-CBFB-4D28-AD25-C6BB6531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632" y="3948566"/>
              <a:ext cx="1000368" cy="1000368"/>
            </a:xfrm>
            <a:prstGeom prst="rect">
              <a:avLst/>
            </a:prstGeom>
          </p:spPr>
        </p:pic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0711790-9F49-4393-8A7F-EEEA46E555A9}"/>
                </a:ext>
              </a:extLst>
            </p:cNvPr>
            <p:cNvSpPr/>
            <p:nvPr/>
          </p:nvSpPr>
          <p:spPr>
            <a:xfrm>
              <a:off x="6416246" y="1636981"/>
              <a:ext cx="5511800" cy="499241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85334298-CD2B-4B28-8D42-5590BBEFAD82}"/>
                </a:ext>
              </a:extLst>
            </p:cNvPr>
            <p:cNvGrpSpPr/>
            <p:nvPr/>
          </p:nvGrpSpPr>
          <p:grpSpPr>
            <a:xfrm>
              <a:off x="4620412" y="519006"/>
              <a:ext cx="2646528" cy="2189480"/>
              <a:chOff x="4544212" y="633306"/>
              <a:chExt cx="2646528" cy="2189480"/>
            </a:xfrm>
          </p:grpSpPr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87E20B69-5BCC-421F-9628-834F03DD1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1260" y="633306"/>
                <a:ext cx="2189480" cy="2189480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3128C2F0-71A0-4A00-A298-A3D69DB2C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4212" y="735246"/>
                <a:ext cx="914095" cy="914095"/>
              </a:xfrm>
              <a:prstGeom prst="rect">
                <a:avLst/>
              </a:prstGeom>
            </p:spPr>
          </p:pic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B5BBC15-BDB2-486F-9548-C792796257E1}"/>
                </a:ext>
              </a:extLst>
            </p:cNvPr>
            <p:cNvGrpSpPr/>
            <p:nvPr/>
          </p:nvGrpSpPr>
          <p:grpSpPr>
            <a:xfrm>
              <a:off x="650938" y="4175289"/>
              <a:ext cx="4737832" cy="1631315"/>
              <a:chOff x="1959" y="3875465"/>
              <a:chExt cx="5867755" cy="2020366"/>
            </a:xfrm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0B45E9EE-8886-4F8A-B7A5-9BFE96EF2DB2}"/>
                  </a:ext>
                </a:extLst>
              </p:cNvPr>
              <p:cNvGrpSpPr/>
              <p:nvPr/>
            </p:nvGrpSpPr>
            <p:grpSpPr>
              <a:xfrm>
                <a:off x="1992252" y="3875465"/>
                <a:ext cx="1887168" cy="2020366"/>
                <a:chOff x="938270" y="4086064"/>
                <a:chExt cx="1887168" cy="2020366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6EDA0BAD-AFDC-4245-B41B-24A59C992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731542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D4AD88BC-3FEF-44B1-81B1-A88DA0595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270" y="4086064"/>
                  <a:ext cx="1887168" cy="1887168"/>
                </a:xfrm>
                <a:prstGeom prst="rect">
                  <a:avLst/>
                </a:prstGeom>
              </p:spPr>
            </p:pic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84F2A735-F960-41F7-84AD-DA46DA0885B0}"/>
                  </a:ext>
                </a:extLst>
              </p:cNvPr>
              <p:cNvGrpSpPr/>
              <p:nvPr/>
            </p:nvGrpSpPr>
            <p:grpSpPr>
              <a:xfrm>
                <a:off x="1959" y="3875465"/>
                <a:ext cx="1887168" cy="2020366"/>
                <a:chOff x="835145" y="4086064"/>
                <a:chExt cx="1887168" cy="2020366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44F021C4-7AAE-42C3-9A60-EAC64BB59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589983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46A410FE-E261-42D1-AD20-245EAD890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145" y="4086064"/>
                  <a:ext cx="1887168" cy="1887168"/>
                </a:xfrm>
                <a:prstGeom prst="rect">
                  <a:avLst/>
                </a:prstGeom>
              </p:spPr>
            </p:pic>
          </p:grp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10A2DA17-9BC3-40D2-A71F-6B59E6370156}"/>
                  </a:ext>
                </a:extLst>
              </p:cNvPr>
              <p:cNvGrpSpPr/>
              <p:nvPr/>
            </p:nvGrpSpPr>
            <p:grpSpPr>
              <a:xfrm>
                <a:off x="3982546" y="3875465"/>
                <a:ext cx="1887168" cy="2020366"/>
                <a:chOff x="1022288" y="4086064"/>
                <a:chExt cx="1887168" cy="2020366"/>
              </a:xfrm>
            </p:grpSpPr>
            <p:pic>
              <p:nvPicPr>
                <p:cNvPr id="42" name="Imagem 41">
                  <a:extLst>
                    <a:ext uri="{FF2B5EF4-FFF2-40B4-BE49-F238E27FC236}">
                      <a16:creationId xmlns:a16="http://schemas.microsoft.com/office/drawing/2014/main" id="{2A916D94-AECF-4104-8D16-309DB44B2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825915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43" name="Imagem 42">
                  <a:extLst>
                    <a:ext uri="{FF2B5EF4-FFF2-40B4-BE49-F238E27FC236}">
                      <a16:creationId xmlns:a16="http://schemas.microsoft.com/office/drawing/2014/main" id="{266EFB84-BEC8-4007-8B6D-5ECA6707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2288" y="4086064"/>
                  <a:ext cx="1887168" cy="1887168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32B7C5F2-C80F-4260-BDC8-7775F045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5661">
              <a:off x="2451946" y="2449607"/>
              <a:ext cx="1286921" cy="1286921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E4ACAF3-ACBC-454C-8F2B-99C0D0B2C163}"/>
                </a:ext>
              </a:extLst>
            </p:cNvPr>
            <p:cNvSpPr txBox="1"/>
            <p:nvPr/>
          </p:nvSpPr>
          <p:spPr>
            <a:xfrm>
              <a:off x="857777" y="1223730"/>
              <a:ext cx="1337297" cy="41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PRODUTO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6D65C54-7A7C-45CD-A8A8-3936A5E2E450}"/>
                </a:ext>
              </a:extLst>
            </p:cNvPr>
            <p:cNvSpPr txBox="1"/>
            <p:nvPr/>
          </p:nvSpPr>
          <p:spPr>
            <a:xfrm>
              <a:off x="10348013" y="1219713"/>
              <a:ext cx="1337297" cy="41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USUÁRIO</a:t>
              </a:r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DB467CCB-44CF-4E3A-9E9F-38631C84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075" y="1755248"/>
              <a:ext cx="893366" cy="893366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E3BCE45-0281-4B1C-A8E1-32455C7A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0943" y="1901265"/>
              <a:ext cx="893366" cy="893366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784BA94-97B8-4786-B151-C020AF2F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194" y="4448407"/>
              <a:ext cx="1559378" cy="1559378"/>
            </a:xfrm>
            <a:prstGeom prst="rect">
              <a:avLst/>
            </a:prstGeom>
          </p:spPr>
        </p:pic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293F25B7-C603-4CC8-A0BA-A7F7F44BDA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3507" y="1780942"/>
              <a:ext cx="790121" cy="40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8A9C751F-43FA-48D7-B90B-1AEF7CF102EE}"/>
                </a:ext>
              </a:extLst>
            </p:cNvPr>
            <p:cNvCxnSpPr>
              <a:cxnSpLocks/>
            </p:cNvCxnSpPr>
            <p:nvPr/>
          </p:nvCxnSpPr>
          <p:spPr>
            <a:xfrm>
              <a:off x="9092066" y="2369340"/>
              <a:ext cx="993250" cy="208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033B21AE-11B9-4282-B967-D722590CE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978" y="2865169"/>
              <a:ext cx="842035" cy="10236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36DF404A-73AC-4298-865F-8BC4EF6F9DD1}"/>
                </a:ext>
              </a:extLst>
            </p:cNvPr>
            <p:cNvCxnSpPr/>
            <p:nvPr/>
          </p:nvCxnSpPr>
          <p:spPr>
            <a:xfrm flipV="1">
              <a:off x="8011140" y="4771335"/>
              <a:ext cx="507723" cy="4147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125C0C46-F0D5-4301-A4F1-53BC15C6E2A3}"/>
                </a:ext>
              </a:extLst>
            </p:cNvPr>
            <p:cNvCxnSpPr>
              <a:cxnSpLocks/>
            </p:cNvCxnSpPr>
            <p:nvPr/>
          </p:nvCxnSpPr>
          <p:spPr>
            <a:xfrm>
              <a:off x="7138494" y="1796820"/>
              <a:ext cx="790121" cy="40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C52128EF-0FBD-4149-B575-BFB1C903BD63}"/>
                </a:ext>
              </a:extLst>
            </p:cNvPr>
            <p:cNvCxnSpPr/>
            <p:nvPr/>
          </p:nvCxnSpPr>
          <p:spPr>
            <a:xfrm flipV="1">
              <a:off x="4152619" y="2075977"/>
              <a:ext cx="703889" cy="6049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3E691EFA-1CA0-4FEE-B972-E02ECBF1292C}"/>
                </a:ext>
              </a:extLst>
            </p:cNvPr>
            <p:cNvSpPr txBox="1"/>
            <p:nvPr/>
          </p:nvSpPr>
          <p:spPr>
            <a:xfrm>
              <a:off x="1785088" y="6229378"/>
              <a:ext cx="262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254F9D"/>
                  </a:solidFill>
                </a:rPr>
                <a:t>Sensor de presença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B38C65B-CB0A-4D11-BB23-5171C0485D95}"/>
                </a:ext>
              </a:extLst>
            </p:cNvPr>
            <p:cNvSpPr txBox="1"/>
            <p:nvPr/>
          </p:nvSpPr>
          <p:spPr>
            <a:xfrm>
              <a:off x="276448" y="2127812"/>
              <a:ext cx="551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Envio de dados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D186E50-879B-44FD-9AAA-86B47BE4D1E3}"/>
                </a:ext>
              </a:extLst>
            </p:cNvPr>
            <p:cNvSpPr txBox="1"/>
            <p:nvPr/>
          </p:nvSpPr>
          <p:spPr>
            <a:xfrm>
              <a:off x="5743857" y="2673956"/>
              <a:ext cx="551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Manipulação e</a:t>
              </a:r>
            </a:p>
            <a:p>
              <a:pPr algn="ctr"/>
              <a:r>
                <a:rPr lang="pt-BR" b="1" dirty="0"/>
                <a:t>Tratamento de dados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A472E744-65E8-40F7-9866-37B8129306E4}"/>
                </a:ext>
              </a:extLst>
            </p:cNvPr>
            <p:cNvSpPr txBox="1"/>
            <p:nvPr/>
          </p:nvSpPr>
          <p:spPr>
            <a:xfrm>
              <a:off x="6635030" y="3639854"/>
              <a:ext cx="2143064" cy="72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Aplicação para</a:t>
              </a:r>
            </a:p>
            <a:p>
              <a:pPr algn="ctr"/>
              <a:r>
                <a:rPr lang="pt-BR" b="1" dirty="0"/>
                <a:t>Consulta de dados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967053" y="89812"/>
            <a:ext cx="23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Repositório de dados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000" b="91889" l="16111" r="83556">
                        <a14:foregroundMark x1="46111" y1="75222" x2="44778" y2="69667"/>
                        <a14:foregroundMark x1="55000" y1="72556" x2="56111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35" y="4165539"/>
            <a:ext cx="1854028" cy="1854028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 flipH="1" flipV="1">
            <a:off x="9716915" y="4654205"/>
            <a:ext cx="561937" cy="398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1633707" y="5832665"/>
            <a:ext cx="471743" cy="351084"/>
          </a:xfrm>
          <a:prstGeom prst="straightConnector1">
            <a:avLst/>
          </a:prstGeom>
          <a:ln w="19050">
            <a:solidFill>
              <a:srgbClr val="254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6540789" y="5880146"/>
            <a:ext cx="147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Motorista</a:t>
            </a:r>
          </a:p>
          <a:p>
            <a:pPr algn="ctr"/>
            <a:r>
              <a:rPr lang="pt-BR" b="1" dirty="0"/>
              <a:t>(usuário)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0361976" y="5830352"/>
            <a:ext cx="115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Gestor do negócio</a:t>
            </a:r>
          </a:p>
        </p:txBody>
      </p:sp>
      <p:cxnSp>
        <p:nvCxnSpPr>
          <p:cNvPr id="65" name="Conector de Seta Reta 64"/>
          <p:cNvCxnSpPr/>
          <p:nvPr/>
        </p:nvCxnSpPr>
        <p:spPr>
          <a:xfrm flipH="1" flipV="1">
            <a:off x="3091899" y="5788746"/>
            <a:ext cx="6682" cy="369210"/>
          </a:xfrm>
          <a:prstGeom prst="straightConnector1">
            <a:avLst/>
          </a:prstGeom>
          <a:ln w="19050">
            <a:solidFill>
              <a:srgbClr val="254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156991" y="5832665"/>
            <a:ext cx="395399" cy="435456"/>
          </a:xfrm>
          <a:prstGeom prst="straightConnector1">
            <a:avLst/>
          </a:prstGeom>
          <a:ln w="19050">
            <a:solidFill>
              <a:srgbClr val="254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8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loud icon">
            <a:extLst>
              <a:ext uri="{FF2B5EF4-FFF2-40B4-BE49-F238E27FC236}">
                <a16:creationId xmlns:a16="http://schemas.microsoft.com/office/drawing/2014/main" id="{AB7B66CF-61EE-4DC0-BCE4-CC46E4CE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4" y="-6400"/>
            <a:ext cx="5311136" cy="3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30738" y="4547446"/>
            <a:ext cx="166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Arduino</a:t>
            </a:r>
            <a:r>
              <a:rPr lang="pt-BR" dirty="0"/>
              <a:t> Uno R3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7131" y="147561"/>
            <a:ext cx="3546138" cy="492224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Resultado de imagem para icone node.j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31" l="23222" r="76667">
                        <a14:foregroundMark x1="67556" y1="18269" x2="67333" y2="22308"/>
                        <a14:foregroundMark x1="70667" y1="21923" x2="69889" y2="20769"/>
                        <a14:foregroundMark x1="60222" y1="23846" x2="59667" y2="5192"/>
                        <a14:foregroundMark x1="44000" y1="16538" x2="41889" y2="24423"/>
                        <a14:foregroundMark x1="33889" y1="25000" x2="32000" y2="13846"/>
                        <a14:foregroundMark x1="69556" y1="22308" x2="70667" y2="21538"/>
                        <a14:foregroundMark x1="49444" y1="58269" x2="48889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6" y="571417"/>
            <a:ext cx="1203889" cy="6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55492" y="201072"/>
            <a:ext cx="55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IoT</a:t>
            </a:r>
            <a:endParaRPr lang="pt-BR" sz="2000" b="1" dirty="0"/>
          </a:p>
        </p:txBody>
      </p:sp>
      <p:pic>
        <p:nvPicPr>
          <p:cNvPr id="1042" name="Picture 18" descr="Resultado de imagem para icone wifi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8" y="1455213"/>
            <a:ext cx="677231" cy="6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icone roteado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20" y="802669"/>
            <a:ext cx="734199" cy="7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Angulado 20"/>
          <p:cNvCxnSpPr>
            <a:endCxn id="1042" idx="2"/>
          </p:cNvCxnSpPr>
          <p:nvPr/>
        </p:nvCxnSpPr>
        <p:spPr>
          <a:xfrm flipV="1">
            <a:off x="3669305" y="2132444"/>
            <a:ext cx="742489" cy="3035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do 23"/>
          <p:cNvCxnSpPr/>
          <p:nvPr/>
        </p:nvCxnSpPr>
        <p:spPr>
          <a:xfrm flipV="1">
            <a:off x="4745564" y="1543081"/>
            <a:ext cx="724511" cy="3705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Angulado 26"/>
          <p:cNvCxnSpPr/>
          <p:nvPr/>
        </p:nvCxnSpPr>
        <p:spPr>
          <a:xfrm flipV="1">
            <a:off x="5858414" y="929955"/>
            <a:ext cx="628265" cy="4796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3798773" y="656719"/>
            <a:ext cx="115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 </a:t>
            </a:r>
            <a:r>
              <a:rPr lang="pt-BR" dirty="0" err="1" smtClean="0"/>
              <a:t>wi-fi</a:t>
            </a:r>
            <a:endParaRPr lang="pt-BR" dirty="0" smtClean="0"/>
          </a:p>
          <a:p>
            <a:pPr algn="ctr"/>
            <a:r>
              <a:rPr lang="pt-BR" dirty="0" smtClean="0"/>
              <a:t>802.11n 2.4GHz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451108" y="1893039"/>
            <a:ext cx="232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Roteador</a:t>
            </a:r>
          </a:p>
          <a:p>
            <a:pPr algn="ctr"/>
            <a:r>
              <a:rPr lang="pt-BR" dirty="0" err="1" smtClean="0"/>
              <a:t>Ubiquiti</a:t>
            </a:r>
            <a:r>
              <a:rPr lang="pt-BR" dirty="0" smtClean="0"/>
              <a:t> </a:t>
            </a:r>
            <a:r>
              <a:rPr lang="pt-BR" dirty="0" err="1" smtClean="0"/>
              <a:t>Unifi</a:t>
            </a:r>
            <a:r>
              <a:rPr lang="pt-BR" dirty="0" smtClean="0"/>
              <a:t> AC UAP-AC-LTTE BR Wireless AC 827Mbps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61674" y="0"/>
            <a:ext cx="195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Link NET 30Mb (mínimo)</a:t>
            </a:r>
            <a:endParaRPr lang="pt-BR" dirty="0"/>
          </a:p>
        </p:txBody>
      </p:sp>
      <p:pic>
        <p:nvPicPr>
          <p:cNvPr id="1056" name="Picture 32" descr="Resultado de imagem para icone banco de dados sql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71" y="1802396"/>
            <a:ext cx="797411" cy="7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/>
          <p:nvPr/>
        </p:nvCxnSpPr>
        <p:spPr>
          <a:xfrm>
            <a:off x="7067638" y="697792"/>
            <a:ext cx="786101" cy="5756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Angulado 36"/>
          <p:cNvCxnSpPr/>
          <p:nvPr/>
        </p:nvCxnSpPr>
        <p:spPr>
          <a:xfrm rot="16200000" flipH="1">
            <a:off x="10094570" y="1112869"/>
            <a:ext cx="742711" cy="488211"/>
          </a:xfrm>
          <a:prstGeom prst="bentConnector3">
            <a:avLst>
              <a:gd name="adj1" fmla="val 21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cxnSpLocks/>
          </p:cNvCxnSpPr>
          <p:nvPr/>
        </p:nvCxnSpPr>
        <p:spPr>
          <a:xfrm rot="10800000" flipV="1">
            <a:off x="8654360" y="1554508"/>
            <a:ext cx="793742" cy="568179"/>
          </a:xfrm>
          <a:prstGeom prst="bentConnector3">
            <a:avLst>
              <a:gd name="adj1" fmla="val 4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947783" y="2543973"/>
            <a:ext cx="178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</a:t>
            </a:r>
            <a:r>
              <a:rPr lang="pt-BR" dirty="0" smtClean="0"/>
              <a:t>dados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089970" y="2381823"/>
            <a:ext cx="231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API</a:t>
            </a:r>
          </a:p>
          <a:p>
            <a:pPr algn="ctr"/>
            <a:r>
              <a:rPr lang="pt-BR" sz="1600" dirty="0" smtClean="0"/>
              <a:t>(HTML, </a:t>
            </a:r>
            <a:r>
              <a:rPr lang="pt-BR" sz="1600" dirty="0" smtClean="0"/>
              <a:t>CSS, 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 e </a:t>
            </a:r>
            <a:r>
              <a:rPr lang="pt-BR" sz="1600" dirty="0" err="1" smtClean="0"/>
              <a:t>Bootstrap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216226" y="3298798"/>
            <a:ext cx="82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Cloud</a:t>
            </a:r>
            <a:endParaRPr lang="pt-BR" sz="2000" b="1" dirty="0"/>
          </a:p>
        </p:txBody>
      </p:sp>
      <p:pic>
        <p:nvPicPr>
          <p:cNvPr id="1064" name="Picture 40" descr="Resultado de imagem para icone internet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78" y="5729044"/>
            <a:ext cx="888544" cy="8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esultado de imagem para icone celular e computador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38" y="4404244"/>
            <a:ext cx="1238787" cy="12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9770278" y="6516178"/>
            <a:ext cx="1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70" name="Picture 18" descr="Resultado de imagem para icone wifi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43" y="5204328"/>
            <a:ext cx="523219" cy="5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sultado de imagem para icone 4g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49" y="5242549"/>
            <a:ext cx="460793" cy="46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sultado de imagem para icone cabo de rede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8462" l="10000" r="90000">
                        <a14:foregroundMark x1="64444" y1="9808" x2="63333" y2="1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0" y="5204328"/>
            <a:ext cx="888900" cy="5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9075467" y="4349096"/>
            <a:ext cx="204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Wi-fi</a:t>
            </a:r>
            <a:r>
              <a:rPr lang="pt-BR" dirty="0" smtClean="0"/>
              <a:t>, </a:t>
            </a:r>
            <a:r>
              <a:rPr lang="pt-BR" dirty="0"/>
              <a:t>internet móvel ou </a:t>
            </a:r>
            <a:r>
              <a:rPr lang="pt-BR" dirty="0" smtClean="0"/>
              <a:t>cabo</a:t>
            </a:r>
          </a:p>
          <a:p>
            <a:pPr algn="ctr"/>
            <a:r>
              <a:rPr lang="pt-BR" dirty="0" smtClean="0"/>
              <a:t>(mínimo 5Mb)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689303" y="5517677"/>
            <a:ext cx="238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Computador</a:t>
            </a:r>
          </a:p>
          <a:p>
            <a:pPr algn="ctr"/>
            <a:r>
              <a:rPr lang="pt-BR" dirty="0" smtClean="0"/>
              <a:t>(mínimo processador Celeron, 2Gb de RAM )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7651" y="2413552"/>
            <a:ext cx="198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Cabo USB </a:t>
            </a:r>
            <a:r>
              <a:rPr lang="pt-BR" sz="1600" dirty="0" smtClean="0"/>
              <a:t>2.0</a:t>
            </a:r>
          </a:p>
          <a:p>
            <a:pPr algn="ctr"/>
            <a:r>
              <a:rPr lang="pt-BR" sz="1600" dirty="0" smtClean="0"/>
              <a:t>AM-BM</a:t>
            </a:r>
            <a:endParaRPr lang="pt-BR" sz="1600" dirty="0"/>
          </a:p>
        </p:txBody>
      </p:sp>
      <p:pic>
        <p:nvPicPr>
          <p:cNvPr id="1072" name="Picture 48" descr="Resultado de imagem para icone azure"/>
          <p:cNvPicPr>
            <a:picLocks noChangeAspect="1" noChangeArrowheads="1"/>
          </p:cNvPicPr>
          <p:nvPr/>
        </p:nvPicPr>
        <p:blipFill>
          <a:blip r:embed="rId14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6892" y1="62110" x2="44595" y2="33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90" y="365843"/>
            <a:ext cx="1910528" cy="10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8917984" y="1185265"/>
            <a:ext cx="1792047" cy="37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</a:t>
            </a:r>
            <a:r>
              <a:rPr lang="pt-BR" dirty="0" err="1"/>
              <a:t>Azure</a:t>
            </a:r>
            <a:endParaRPr lang="pt-BR" dirty="0"/>
          </a:p>
        </p:txBody>
      </p:sp>
      <p:pic>
        <p:nvPicPr>
          <p:cNvPr id="1078" name="Picture 54" descr="Imagem relacionada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462" b="95000" l="22778" r="75778">
                        <a14:foregroundMark x1="51222" y1="30385" x2="53111" y2="22692"/>
                        <a14:foregroundMark x1="41556" y1="88462" x2="41111" y2="85962"/>
                        <a14:foregroundMark x1="49556" y1="75385" x2="50778" y2="73654"/>
                        <a14:foregroundMark x1="58000" y1="90192" x2="58000" y2="85962"/>
                        <a14:foregroundMark x1="50889" y1="88269" x2="49889" y2="8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41" y="3298798"/>
            <a:ext cx="2033693" cy="11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Resultado de imagem para Ã­cone empresario"/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9361" y1="63898" x2="49521" y2="61502"/>
                        <a14:foregroundMark x1="51278" y1="51757" x2="50639" y2="52236"/>
                        <a14:foregroundMark x1="55751" y1="45208" x2="57508" y2="41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99" y="4750289"/>
            <a:ext cx="1727580" cy="172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aixaDeTexto 74"/>
          <p:cNvSpPr txBox="1"/>
          <p:nvPr/>
        </p:nvSpPr>
        <p:spPr>
          <a:xfrm>
            <a:off x="4909988" y="4349096"/>
            <a:ext cx="120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Motorista (usuário)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716968" y="6088874"/>
            <a:ext cx="170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Gestor do estacionamento</a:t>
            </a: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6088261" y="4102079"/>
            <a:ext cx="834409" cy="551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6094901" y="5264057"/>
            <a:ext cx="821127" cy="527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4E27F153-74FF-452F-BB5B-0118B4188700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77" y="1682306"/>
            <a:ext cx="797412" cy="797412"/>
          </a:xfrm>
          <a:prstGeom prst="rect">
            <a:avLst/>
          </a:prstGeom>
        </p:spPr>
      </p:pic>
      <p:pic>
        <p:nvPicPr>
          <p:cNvPr id="1032" name="Picture 8" descr="Imagem relacionada">
            <a:extLst>
              <a:ext uri="{FF2B5EF4-FFF2-40B4-BE49-F238E27FC236}">
                <a16:creationId xmlns:a16="http://schemas.microsoft.com/office/drawing/2014/main" id="{390D7877-CA41-44B6-9E58-5D28AC353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14128" r="5789" b="23872"/>
          <a:stretch/>
        </p:blipFill>
        <p:spPr bwMode="auto">
          <a:xfrm>
            <a:off x="424825" y="2922637"/>
            <a:ext cx="3101726" cy="16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49423" y="4520165"/>
            <a:ext cx="187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Ultrassônico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HC-SR04 </a:t>
            </a:r>
          </a:p>
        </p:txBody>
      </p:sp>
      <p:pic>
        <p:nvPicPr>
          <p:cNvPr id="10" name="Picture 2" descr="Resultado de imagem para icone carro"/>
          <p:cNvPicPr>
            <a:picLocks noChangeAspect="1" noChangeArrowheads="1"/>
          </p:cNvPicPr>
          <p:nvPr/>
        </p:nvPicPr>
        <p:blipFill>
          <a:blip r:embed="rId22" cstate="hq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993" y="5284366"/>
            <a:ext cx="2142778" cy="14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3" cstate="hq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444" r="100000">
                        <a14:foregroundMark x1="39222" y1="41429" x2="41333" y2="44405"/>
                        <a14:foregroundMark x1="55444" y1="46429" x2="55778" y2="49167"/>
                        <a14:foregroundMark x1="69667" y1="49405" x2="69667" y2="47262"/>
                        <a14:foregroundMark x1="83333" y1="40833" x2="83333" y2="37500"/>
                        <a14:foregroundMark x1="97778" y1="44167" x2="97556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3832" y="5729044"/>
            <a:ext cx="404715" cy="3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/>
          <p:cNvSpPr/>
          <p:nvPr/>
        </p:nvSpPr>
        <p:spPr>
          <a:xfrm>
            <a:off x="3148548" y="5459214"/>
            <a:ext cx="81591" cy="8919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9643" y="5240531"/>
            <a:ext cx="2861473" cy="1422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/>
          <p:nvPr/>
        </p:nvCxnSpPr>
        <p:spPr>
          <a:xfrm rot="5400000">
            <a:off x="-97184" y="2603021"/>
            <a:ext cx="1417841" cy="373822"/>
          </a:xfrm>
          <a:prstGeom prst="bentConnector3">
            <a:avLst>
              <a:gd name="adj1" fmla="val -54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1064" idx="3"/>
          </p:cNvCxnSpPr>
          <p:nvPr/>
        </p:nvCxnSpPr>
        <p:spPr>
          <a:xfrm flipV="1">
            <a:off x="10658822" y="3327262"/>
            <a:ext cx="676408" cy="2846054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1066" idx="3"/>
            <a:endCxn id="1064" idx="1"/>
          </p:cNvCxnSpPr>
          <p:nvPr/>
        </p:nvCxnSpPr>
        <p:spPr>
          <a:xfrm>
            <a:off x="8410525" y="5023638"/>
            <a:ext cx="1359753" cy="114967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14" descr="Resultado de imagem para icone node.js"/>
          <p:cNvPicPr>
            <a:picLocks noChangeAspect="1" noChangeArrowheads="1"/>
          </p:cNvPicPr>
          <p:nvPr/>
        </p:nvPicPr>
        <p:blipFill>
          <a:blip r:embed="rId25" cstate="hq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99231" l="23222" r="76667">
                        <a14:foregroundMark x1="67556" y1="18269" x2="67333" y2="22308"/>
                        <a14:foregroundMark x1="70667" y1="21923" x2="69889" y2="20769"/>
                        <a14:foregroundMark x1="60222" y1="23846" x2="59667" y2="5192"/>
                        <a14:foregroundMark x1="44000" y1="16538" x2="41889" y2="24423"/>
                        <a14:foregroundMark x1="33889" y1="25000" x2="32000" y2="13846"/>
                        <a14:foregroundMark x1="69556" y1="22308" x2="70667" y2="21538"/>
                        <a14:foregroundMark x1="49444" y1="58269" x2="48889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88" y="2160109"/>
            <a:ext cx="1533528" cy="8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47347" y1="56327" x2="30816" y2="56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" y="-156816"/>
            <a:ext cx="2998189" cy="29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Angulado 101"/>
          <p:cNvCxnSpPr>
            <a:stCxn id="1032" idx="3"/>
            <a:endCxn id="39" idx="3"/>
          </p:cNvCxnSpPr>
          <p:nvPr/>
        </p:nvCxnSpPr>
        <p:spPr>
          <a:xfrm flipH="1">
            <a:off x="3461116" y="3739711"/>
            <a:ext cx="65435" cy="2212093"/>
          </a:xfrm>
          <a:prstGeom prst="bentConnector3">
            <a:avLst>
              <a:gd name="adj1" fmla="val -45363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Resultado de imagem para simbolo arduino"/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0" r="100000">
                        <a14:foregroundMark x1="17222" y1="52667" x2="22333" y2="52444"/>
                        <a14:foregroundMark x1="72444" y1="51778" x2="78222" y2="4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18" y="645027"/>
            <a:ext cx="641021" cy="6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m relacionada"/>
          <p:cNvPicPr>
            <a:picLocks noChangeAspect="1" noChangeArrowheads="1"/>
          </p:cNvPicPr>
          <p:nvPr/>
        </p:nvPicPr>
        <p:blipFill>
          <a:blip r:embed="rId31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9905" b="89857" l="1237" r="99301">
                        <a14:foregroundMark x1="45269" y1="30310" x2="55914" y2="30310"/>
                        <a14:foregroundMark x1="43763" y1="46539" x2="53387" y2="47852"/>
                        <a14:foregroundMark x1="33925" y1="73508" x2="40484" y2="71002"/>
                        <a14:foregroundMark x1="87527" y1="59905" x2="86989" y2="46539"/>
                        <a14:foregroundMark x1="48763" y1="64558" x2="51290" y2="64558"/>
                        <a14:foregroundMark x1="50860" y1="36277" x2="47796" y2="36277"/>
                        <a14:foregroundMark x1="32742" y1="66706" x2="33333" y2="65871"/>
                        <a14:foregroundMark x1="66882" y1="66706" x2="67688" y2="66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94" y="465885"/>
            <a:ext cx="1169928" cy="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711810" y="3856301"/>
            <a:ext cx="233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Android</a:t>
            </a:r>
            <a:r>
              <a:rPr lang="pt-BR" dirty="0" smtClean="0"/>
              <a:t> (mínimo 5.0)</a:t>
            </a:r>
          </a:p>
          <a:p>
            <a:pPr algn="ctr"/>
            <a:r>
              <a:rPr lang="pt-BR" dirty="0" smtClean="0"/>
              <a:t>IOS (mínimo 12)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117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RANYERY SANTOS COUTINHO .</dc:creator>
  <cp:lastModifiedBy>Aluno</cp:lastModifiedBy>
  <cp:revision>36</cp:revision>
  <dcterms:created xsi:type="dcterms:W3CDTF">2019-08-29T22:24:02Z</dcterms:created>
  <dcterms:modified xsi:type="dcterms:W3CDTF">2019-09-27T09:09:19Z</dcterms:modified>
</cp:coreProperties>
</file>