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4" r:id="rId1"/>
  </p:sldMasterIdLst>
  <p:notesMasterIdLst>
    <p:notesMasterId r:id="rId11"/>
  </p:notesMasterIdLst>
  <p:sldIdLst>
    <p:sldId id="256" r:id="rId2"/>
    <p:sldId id="257" r:id="rId3"/>
    <p:sldId id="258" r:id="rId4"/>
    <p:sldId id="259" r:id="rId5"/>
    <p:sldId id="260" r:id="rId6"/>
    <p:sldId id="261" r:id="rId7"/>
    <p:sldId id="262" r:id="rId8"/>
    <p:sldId id="265" r:id="rId9"/>
    <p:sldId id="266" r:id="rId10"/>
  </p:sldIdLst>
  <p:sldSz cx="9144000" cy="5143500" type="screen16x9"/>
  <p:notesSz cx="6858000" cy="9144000"/>
  <p:embeddedFontLst>
    <p:embeddedFont>
      <p:font typeface="Aldhabi" panose="01000000000000000000" pitchFamily="2" charset="-78"/>
      <p:regular r:id="rId12"/>
    </p:embeddedFont>
    <p:embeddedFont>
      <p:font typeface="Bahnschrift SemiCondensed" panose="020B0502040204020203" pitchFamily="34" charset="0"/>
      <p:regular r:id="rId13"/>
      <p:bold r:id="rId14"/>
    </p:embeddedFont>
    <p:embeddedFont>
      <p:font typeface="Fira Sans"/>
      <p:regular r:id="rId15"/>
      <p:bold r:id="rId16"/>
      <p:italic r:id="rId17"/>
      <p:boldItalic r:id="rId18"/>
    </p:embeddedFont>
    <p:embeddedFont>
      <p:font typeface="Fira Sans Light"/>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3953694"/>
            <a:ext cx="9144000" cy="1178720"/>
          </a:xfrm>
          <a:custGeom>
            <a:avLst/>
            <a:gdLst/>
            <a:ahLst/>
            <a:cxnLst/>
            <a:rect l="l" t="t" r="r" b="b"/>
            <a:pathLst>
              <a:path w="285750" h="36835" extrusionOk="0">
                <a:moveTo>
                  <a:pt x="280169" y="0"/>
                </a:moveTo>
                <a:lnTo>
                  <a:pt x="272802" y="4465"/>
                </a:lnTo>
                <a:lnTo>
                  <a:pt x="272802" y="23441"/>
                </a:lnTo>
                <a:lnTo>
                  <a:pt x="264988" y="23441"/>
                </a:lnTo>
                <a:lnTo>
                  <a:pt x="264988" y="12948"/>
                </a:lnTo>
                <a:lnTo>
                  <a:pt x="260524" y="12948"/>
                </a:lnTo>
                <a:lnTo>
                  <a:pt x="260524" y="6028"/>
                </a:lnTo>
                <a:lnTo>
                  <a:pt x="253157" y="6028"/>
                </a:lnTo>
                <a:lnTo>
                  <a:pt x="253157" y="19869"/>
                </a:lnTo>
                <a:lnTo>
                  <a:pt x="232395" y="15404"/>
                </a:lnTo>
                <a:lnTo>
                  <a:pt x="232395" y="7144"/>
                </a:lnTo>
                <a:lnTo>
                  <a:pt x="225698" y="7144"/>
                </a:lnTo>
                <a:lnTo>
                  <a:pt x="225698" y="19422"/>
                </a:lnTo>
                <a:lnTo>
                  <a:pt x="216098" y="19422"/>
                </a:lnTo>
                <a:lnTo>
                  <a:pt x="216098" y="9153"/>
                </a:lnTo>
                <a:lnTo>
                  <a:pt x="214313" y="9153"/>
                </a:lnTo>
                <a:lnTo>
                  <a:pt x="214313" y="8483"/>
                </a:lnTo>
                <a:lnTo>
                  <a:pt x="210071" y="8483"/>
                </a:lnTo>
                <a:lnTo>
                  <a:pt x="210071" y="9153"/>
                </a:lnTo>
                <a:lnTo>
                  <a:pt x="208731" y="9153"/>
                </a:lnTo>
                <a:lnTo>
                  <a:pt x="208731" y="18083"/>
                </a:lnTo>
                <a:lnTo>
                  <a:pt x="200695" y="18083"/>
                </a:lnTo>
                <a:lnTo>
                  <a:pt x="200695" y="6028"/>
                </a:lnTo>
                <a:lnTo>
                  <a:pt x="198462" y="6028"/>
                </a:lnTo>
                <a:lnTo>
                  <a:pt x="198351" y="5693"/>
                </a:lnTo>
                <a:lnTo>
                  <a:pt x="198239" y="5414"/>
                </a:lnTo>
                <a:lnTo>
                  <a:pt x="198072" y="5135"/>
                </a:lnTo>
                <a:lnTo>
                  <a:pt x="197848" y="4911"/>
                </a:lnTo>
                <a:lnTo>
                  <a:pt x="197625" y="4744"/>
                </a:lnTo>
                <a:lnTo>
                  <a:pt x="197346" y="4577"/>
                </a:lnTo>
                <a:lnTo>
                  <a:pt x="197011" y="4521"/>
                </a:lnTo>
                <a:lnTo>
                  <a:pt x="196676" y="4465"/>
                </a:lnTo>
                <a:lnTo>
                  <a:pt x="196342" y="4521"/>
                </a:lnTo>
                <a:lnTo>
                  <a:pt x="196007" y="4577"/>
                </a:lnTo>
                <a:lnTo>
                  <a:pt x="195728" y="4744"/>
                </a:lnTo>
                <a:lnTo>
                  <a:pt x="195504" y="4911"/>
                </a:lnTo>
                <a:lnTo>
                  <a:pt x="195281" y="5135"/>
                </a:lnTo>
                <a:lnTo>
                  <a:pt x="195114" y="5414"/>
                </a:lnTo>
                <a:lnTo>
                  <a:pt x="195002" y="5693"/>
                </a:lnTo>
                <a:lnTo>
                  <a:pt x="194890" y="6028"/>
                </a:lnTo>
                <a:lnTo>
                  <a:pt x="192881" y="6028"/>
                </a:lnTo>
                <a:lnTo>
                  <a:pt x="192881" y="14734"/>
                </a:lnTo>
                <a:lnTo>
                  <a:pt x="182166" y="14734"/>
                </a:lnTo>
                <a:lnTo>
                  <a:pt x="182166" y="19869"/>
                </a:lnTo>
                <a:lnTo>
                  <a:pt x="172789" y="19869"/>
                </a:lnTo>
                <a:lnTo>
                  <a:pt x="172789" y="14734"/>
                </a:lnTo>
                <a:lnTo>
                  <a:pt x="167432" y="12502"/>
                </a:lnTo>
                <a:lnTo>
                  <a:pt x="167432" y="16967"/>
                </a:lnTo>
                <a:lnTo>
                  <a:pt x="160511" y="16967"/>
                </a:lnTo>
                <a:lnTo>
                  <a:pt x="160511" y="8037"/>
                </a:lnTo>
                <a:lnTo>
                  <a:pt x="154260" y="8037"/>
                </a:lnTo>
                <a:lnTo>
                  <a:pt x="154260" y="6697"/>
                </a:lnTo>
                <a:lnTo>
                  <a:pt x="152251" y="6697"/>
                </a:lnTo>
                <a:lnTo>
                  <a:pt x="152251" y="8037"/>
                </a:lnTo>
                <a:lnTo>
                  <a:pt x="150912" y="8037"/>
                </a:lnTo>
                <a:lnTo>
                  <a:pt x="150912" y="21655"/>
                </a:lnTo>
                <a:lnTo>
                  <a:pt x="138410" y="21655"/>
                </a:lnTo>
                <a:lnTo>
                  <a:pt x="138410" y="8037"/>
                </a:lnTo>
                <a:lnTo>
                  <a:pt x="130597" y="8037"/>
                </a:lnTo>
                <a:lnTo>
                  <a:pt x="130597" y="18976"/>
                </a:lnTo>
                <a:lnTo>
                  <a:pt x="127695" y="18976"/>
                </a:lnTo>
                <a:lnTo>
                  <a:pt x="127695" y="11162"/>
                </a:lnTo>
                <a:lnTo>
                  <a:pt x="121890" y="11162"/>
                </a:lnTo>
                <a:lnTo>
                  <a:pt x="121890" y="18976"/>
                </a:lnTo>
                <a:lnTo>
                  <a:pt x="120774" y="18976"/>
                </a:lnTo>
                <a:lnTo>
                  <a:pt x="120774" y="20538"/>
                </a:lnTo>
                <a:lnTo>
                  <a:pt x="109165" y="20538"/>
                </a:lnTo>
                <a:lnTo>
                  <a:pt x="109165" y="12948"/>
                </a:lnTo>
                <a:lnTo>
                  <a:pt x="99343" y="12948"/>
                </a:lnTo>
                <a:lnTo>
                  <a:pt x="99343" y="11162"/>
                </a:lnTo>
                <a:lnTo>
                  <a:pt x="93762" y="11162"/>
                </a:lnTo>
                <a:lnTo>
                  <a:pt x="93762" y="22994"/>
                </a:lnTo>
                <a:lnTo>
                  <a:pt x="86841" y="22994"/>
                </a:lnTo>
                <a:lnTo>
                  <a:pt x="86841" y="14734"/>
                </a:lnTo>
                <a:lnTo>
                  <a:pt x="84386" y="14734"/>
                </a:lnTo>
                <a:lnTo>
                  <a:pt x="84386" y="12948"/>
                </a:lnTo>
                <a:lnTo>
                  <a:pt x="80144" y="12948"/>
                </a:lnTo>
                <a:lnTo>
                  <a:pt x="80144" y="14734"/>
                </a:lnTo>
                <a:lnTo>
                  <a:pt x="77465" y="14734"/>
                </a:lnTo>
                <a:lnTo>
                  <a:pt x="77465" y="21655"/>
                </a:lnTo>
                <a:lnTo>
                  <a:pt x="56927" y="21655"/>
                </a:lnTo>
                <a:lnTo>
                  <a:pt x="56927" y="16297"/>
                </a:lnTo>
                <a:lnTo>
                  <a:pt x="51346" y="16297"/>
                </a:lnTo>
                <a:lnTo>
                  <a:pt x="51346" y="8037"/>
                </a:lnTo>
                <a:lnTo>
                  <a:pt x="45318" y="10269"/>
                </a:lnTo>
                <a:lnTo>
                  <a:pt x="45318" y="27682"/>
                </a:lnTo>
                <a:lnTo>
                  <a:pt x="33710" y="27682"/>
                </a:lnTo>
                <a:lnTo>
                  <a:pt x="33710" y="11162"/>
                </a:lnTo>
                <a:lnTo>
                  <a:pt x="25673" y="11162"/>
                </a:lnTo>
                <a:lnTo>
                  <a:pt x="25673" y="21878"/>
                </a:lnTo>
                <a:lnTo>
                  <a:pt x="8037" y="21878"/>
                </a:lnTo>
                <a:lnTo>
                  <a:pt x="8037" y="16967"/>
                </a:lnTo>
                <a:lnTo>
                  <a:pt x="0" y="16967"/>
                </a:lnTo>
                <a:lnTo>
                  <a:pt x="0" y="36835"/>
                </a:lnTo>
                <a:lnTo>
                  <a:pt x="285750" y="36835"/>
                </a:lnTo>
                <a:lnTo>
                  <a:pt x="285750" y="16743"/>
                </a:lnTo>
                <a:lnTo>
                  <a:pt x="280169" y="16743"/>
                </a:lnTo>
                <a:lnTo>
                  <a:pt x="280169" y="0"/>
                </a:lnTo>
                <a:close/>
              </a:path>
            </a:pathLst>
          </a:custGeom>
          <a:solidFill>
            <a:srgbClr val="1C4587">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5712" y="4025118"/>
            <a:ext cx="9072576" cy="1107296"/>
          </a:xfrm>
          <a:custGeom>
            <a:avLst/>
            <a:gdLst/>
            <a:ahLst/>
            <a:cxnLst/>
            <a:rect l="l" t="t" r="r" b="b"/>
            <a:pathLst>
              <a:path w="283518" h="34603" extrusionOk="0">
                <a:moveTo>
                  <a:pt x="110059" y="1"/>
                </a:moveTo>
                <a:lnTo>
                  <a:pt x="110059" y="2010"/>
                </a:lnTo>
                <a:lnTo>
                  <a:pt x="108273" y="2010"/>
                </a:lnTo>
                <a:lnTo>
                  <a:pt x="108273" y="5135"/>
                </a:lnTo>
                <a:lnTo>
                  <a:pt x="105817" y="5135"/>
                </a:lnTo>
                <a:lnTo>
                  <a:pt x="105817" y="29245"/>
                </a:lnTo>
                <a:lnTo>
                  <a:pt x="100236" y="29245"/>
                </a:lnTo>
                <a:lnTo>
                  <a:pt x="100236" y="16297"/>
                </a:lnTo>
                <a:lnTo>
                  <a:pt x="90413" y="16297"/>
                </a:lnTo>
                <a:lnTo>
                  <a:pt x="90413" y="26622"/>
                </a:lnTo>
                <a:lnTo>
                  <a:pt x="83046" y="29859"/>
                </a:lnTo>
                <a:lnTo>
                  <a:pt x="83046" y="22771"/>
                </a:lnTo>
                <a:lnTo>
                  <a:pt x="80144" y="22771"/>
                </a:lnTo>
                <a:lnTo>
                  <a:pt x="80144" y="29245"/>
                </a:lnTo>
                <a:lnTo>
                  <a:pt x="73224" y="29245"/>
                </a:lnTo>
                <a:lnTo>
                  <a:pt x="73224" y="24557"/>
                </a:lnTo>
                <a:lnTo>
                  <a:pt x="69429" y="24557"/>
                </a:lnTo>
                <a:lnTo>
                  <a:pt x="69429" y="11386"/>
                </a:lnTo>
                <a:lnTo>
                  <a:pt x="59159" y="13228"/>
                </a:lnTo>
                <a:lnTo>
                  <a:pt x="59159" y="24557"/>
                </a:lnTo>
                <a:lnTo>
                  <a:pt x="53355" y="24557"/>
                </a:lnTo>
                <a:lnTo>
                  <a:pt x="53355" y="29245"/>
                </a:lnTo>
                <a:lnTo>
                  <a:pt x="45765" y="29245"/>
                </a:lnTo>
                <a:lnTo>
                  <a:pt x="45765" y="13842"/>
                </a:lnTo>
                <a:lnTo>
                  <a:pt x="41747" y="13842"/>
                </a:lnTo>
                <a:lnTo>
                  <a:pt x="41747" y="5135"/>
                </a:lnTo>
                <a:lnTo>
                  <a:pt x="28352" y="5135"/>
                </a:lnTo>
                <a:lnTo>
                  <a:pt x="28352" y="25450"/>
                </a:lnTo>
                <a:lnTo>
                  <a:pt x="20762" y="25450"/>
                </a:lnTo>
                <a:lnTo>
                  <a:pt x="20762" y="16297"/>
                </a:lnTo>
                <a:lnTo>
                  <a:pt x="19311" y="16297"/>
                </a:lnTo>
                <a:lnTo>
                  <a:pt x="19143" y="15348"/>
                </a:lnTo>
                <a:lnTo>
                  <a:pt x="19032" y="14902"/>
                </a:lnTo>
                <a:lnTo>
                  <a:pt x="18864" y="14511"/>
                </a:lnTo>
                <a:lnTo>
                  <a:pt x="18585" y="14121"/>
                </a:lnTo>
                <a:lnTo>
                  <a:pt x="18306" y="13786"/>
                </a:lnTo>
                <a:lnTo>
                  <a:pt x="17915" y="13507"/>
                </a:lnTo>
                <a:lnTo>
                  <a:pt x="17525" y="13339"/>
                </a:lnTo>
                <a:lnTo>
                  <a:pt x="17078" y="13228"/>
                </a:lnTo>
                <a:lnTo>
                  <a:pt x="16632" y="13172"/>
                </a:lnTo>
                <a:lnTo>
                  <a:pt x="16185" y="13228"/>
                </a:lnTo>
                <a:lnTo>
                  <a:pt x="15739" y="13339"/>
                </a:lnTo>
                <a:lnTo>
                  <a:pt x="15348" y="13507"/>
                </a:lnTo>
                <a:lnTo>
                  <a:pt x="14957" y="13786"/>
                </a:lnTo>
                <a:lnTo>
                  <a:pt x="14678" y="14121"/>
                </a:lnTo>
                <a:lnTo>
                  <a:pt x="14399" y="14511"/>
                </a:lnTo>
                <a:lnTo>
                  <a:pt x="14232" y="14902"/>
                </a:lnTo>
                <a:lnTo>
                  <a:pt x="14120" y="15348"/>
                </a:lnTo>
                <a:lnTo>
                  <a:pt x="13953" y="16297"/>
                </a:lnTo>
                <a:lnTo>
                  <a:pt x="12502" y="16297"/>
                </a:lnTo>
                <a:lnTo>
                  <a:pt x="12502" y="21153"/>
                </a:lnTo>
                <a:lnTo>
                  <a:pt x="4242" y="23385"/>
                </a:lnTo>
                <a:lnTo>
                  <a:pt x="4242" y="29245"/>
                </a:lnTo>
                <a:lnTo>
                  <a:pt x="0" y="29245"/>
                </a:lnTo>
                <a:lnTo>
                  <a:pt x="0" y="34603"/>
                </a:lnTo>
                <a:lnTo>
                  <a:pt x="283518" y="34603"/>
                </a:lnTo>
                <a:lnTo>
                  <a:pt x="283518" y="25450"/>
                </a:lnTo>
                <a:lnTo>
                  <a:pt x="275258" y="25450"/>
                </a:lnTo>
                <a:lnTo>
                  <a:pt x="275258" y="11163"/>
                </a:lnTo>
                <a:lnTo>
                  <a:pt x="268114" y="11163"/>
                </a:lnTo>
                <a:lnTo>
                  <a:pt x="268114" y="19423"/>
                </a:lnTo>
                <a:lnTo>
                  <a:pt x="255389" y="19423"/>
                </a:lnTo>
                <a:lnTo>
                  <a:pt x="255389" y="29245"/>
                </a:lnTo>
                <a:lnTo>
                  <a:pt x="247576" y="29245"/>
                </a:lnTo>
                <a:lnTo>
                  <a:pt x="247576" y="5135"/>
                </a:lnTo>
                <a:lnTo>
                  <a:pt x="244450" y="5135"/>
                </a:lnTo>
                <a:lnTo>
                  <a:pt x="244450" y="4075"/>
                </a:lnTo>
                <a:lnTo>
                  <a:pt x="244339" y="3405"/>
                </a:lnTo>
                <a:lnTo>
                  <a:pt x="244171" y="2791"/>
                </a:lnTo>
                <a:lnTo>
                  <a:pt x="243892" y="2289"/>
                </a:lnTo>
                <a:lnTo>
                  <a:pt x="243502" y="1787"/>
                </a:lnTo>
                <a:lnTo>
                  <a:pt x="242999" y="1452"/>
                </a:lnTo>
                <a:lnTo>
                  <a:pt x="242441" y="1117"/>
                </a:lnTo>
                <a:lnTo>
                  <a:pt x="241883" y="949"/>
                </a:lnTo>
                <a:lnTo>
                  <a:pt x="241213" y="894"/>
                </a:lnTo>
                <a:lnTo>
                  <a:pt x="240544" y="949"/>
                </a:lnTo>
                <a:lnTo>
                  <a:pt x="239986" y="1117"/>
                </a:lnTo>
                <a:lnTo>
                  <a:pt x="239427" y="1452"/>
                </a:lnTo>
                <a:lnTo>
                  <a:pt x="238925" y="1787"/>
                </a:lnTo>
                <a:lnTo>
                  <a:pt x="238534" y="2289"/>
                </a:lnTo>
                <a:lnTo>
                  <a:pt x="238255" y="2791"/>
                </a:lnTo>
                <a:lnTo>
                  <a:pt x="238088" y="3405"/>
                </a:lnTo>
                <a:lnTo>
                  <a:pt x="237976" y="4075"/>
                </a:lnTo>
                <a:lnTo>
                  <a:pt x="237976" y="5135"/>
                </a:lnTo>
                <a:lnTo>
                  <a:pt x="235074" y="5135"/>
                </a:lnTo>
                <a:lnTo>
                  <a:pt x="235074" y="21878"/>
                </a:lnTo>
                <a:lnTo>
                  <a:pt x="226368" y="30864"/>
                </a:lnTo>
                <a:lnTo>
                  <a:pt x="226368" y="894"/>
                </a:lnTo>
                <a:lnTo>
                  <a:pt x="221010" y="5637"/>
                </a:lnTo>
                <a:lnTo>
                  <a:pt x="221010" y="21432"/>
                </a:lnTo>
                <a:lnTo>
                  <a:pt x="216322" y="21432"/>
                </a:lnTo>
                <a:lnTo>
                  <a:pt x="216322" y="13842"/>
                </a:lnTo>
                <a:lnTo>
                  <a:pt x="204490" y="13842"/>
                </a:lnTo>
                <a:lnTo>
                  <a:pt x="204490" y="29245"/>
                </a:lnTo>
                <a:lnTo>
                  <a:pt x="195114" y="29245"/>
                </a:lnTo>
                <a:lnTo>
                  <a:pt x="195114" y="11163"/>
                </a:lnTo>
                <a:lnTo>
                  <a:pt x="185961" y="11163"/>
                </a:lnTo>
                <a:lnTo>
                  <a:pt x="185961" y="29245"/>
                </a:lnTo>
                <a:lnTo>
                  <a:pt x="177255" y="29245"/>
                </a:lnTo>
                <a:lnTo>
                  <a:pt x="177255" y="16297"/>
                </a:lnTo>
                <a:lnTo>
                  <a:pt x="174799" y="16297"/>
                </a:lnTo>
                <a:lnTo>
                  <a:pt x="174799" y="29692"/>
                </a:lnTo>
                <a:lnTo>
                  <a:pt x="166316" y="26678"/>
                </a:lnTo>
                <a:lnTo>
                  <a:pt x="166316" y="19423"/>
                </a:lnTo>
                <a:lnTo>
                  <a:pt x="163190" y="19423"/>
                </a:lnTo>
                <a:lnTo>
                  <a:pt x="163190" y="11832"/>
                </a:lnTo>
                <a:lnTo>
                  <a:pt x="155600" y="11832"/>
                </a:lnTo>
                <a:lnTo>
                  <a:pt x="155600" y="19423"/>
                </a:lnTo>
                <a:lnTo>
                  <a:pt x="144884" y="19423"/>
                </a:lnTo>
                <a:lnTo>
                  <a:pt x="144884" y="15293"/>
                </a:lnTo>
                <a:lnTo>
                  <a:pt x="134615" y="11609"/>
                </a:lnTo>
                <a:lnTo>
                  <a:pt x="134615" y="23664"/>
                </a:lnTo>
                <a:lnTo>
                  <a:pt x="123900" y="23664"/>
                </a:lnTo>
                <a:lnTo>
                  <a:pt x="123900" y="13842"/>
                </a:lnTo>
                <a:lnTo>
                  <a:pt x="117426" y="13842"/>
                </a:lnTo>
                <a:lnTo>
                  <a:pt x="117426" y="5135"/>
                </a:lnTo>
                <a:lnTo>
                  <a:pt x="114523" y="5135"/>
                </a:lnTo>
                <a:lnTo>
                  <a:pt x="114523" y="2010"/>
                </a:lnTo>
                <a:lnTo>
                  <a:pt x="112738" y="2010"/>
                </a:lnTo>
                <a:lnTo>
                  <a:pt x="112738" y="1"/>
                </a:lnTo>
                <a:close/>
              </a:path>
            </a:pathLst>
          </a:custGeom>
          <a:solidFill>
            <a:srgbClr val="3D85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3886185"/>
            <a:ext cx="9144000" cy="1257312"/>
          </a:xfrm>
          <a:custGeom>
            <a:avLst/>
            <a:gdLst/>
            <a:ahLst/>
            <a:cxnLst/>
            <a:rect l="l" t="t" r="r" b="b"/>
            <a:pathLst>
              <a:path w="285750" h="39291" extrusionOk="0">
                <a:moveTo>
                  <a:pt x="241381" y="11832"/>
                </a:moveTo>
                <a:lnTo>
                  <a:pt x="241381" y="15348"/>
                </a:lnTo>
                <a:lnTo>
                  <a:pt x="239762" y="15348"/>
                </a:lnTo>
                <a:lnTo>
                  <a:pt x="239762" y="11832"/>
                </a:lnTo>
                <a:close/>
                <a:moveTo>
                  <a:pt x="244450" y="11832"/>
                </a:moveTo>
                <a:lnTo>
                  <a:pt x="244450" y="15348"/>
                </a:lnTo>
                <a:lnTo>
                  <a:pt x="242832" y="15348"/>
                </a:lnTo>
                <a:lnTo>
                  <a:pt x="242832" y="11832"/>
                </a:lnTo>
                <a:close/>
                <a:moveTo>
                  <a:pt x="226591" y="8484"/>
                </a:moveTo>
                <a:lnTo>
                  <a:pt x="226591" y="17190"/>
                </a:lnTo>
                <a:lnTo>
                  <a:pt x="225698" y="17190"/>
                </a:lnTo>
                <a:lnTo>
                  <a:pt x="225698" y="9600"/>
                </a:lnTo>
                <a:lnTo>
                  <a:pt x="226591" y="8484"/>
                </a:lnTo>
                <a:close/>
                <a:moveTo>
                  <a:pt x="241381" y="17134"/>
                </a:moveTo>
                <a:lnTo>
                  <a:pt x="241381" y="20650"/>
                </a:lnTo>
                <a:lnTo>
                  <a:pt x="239762" y="20650"/>
                </a:lnTo>
                <a:lnTo>
                  <a:pt x="239762" y="17134"/>
                </a:lnTo>
                <a:close/>
                <a:moveTo>
                  <a:pt x="244450" y="17134"/>
                </a:moveTo>
                <a:lnTo>
                  <a:pt x="244450" y="20650"/>
                </a:lnTo>
                <a:lnTo>
                  <a:pt x="242832" y="20650"/>
                </a:lnTo>
                <a:lnTo>
                  <a:pt x="242832" y="17134"/>
                </a:lnTo>
                <a:close/>
                <a:moveTo>
                  <a:pt x="194221" y="17860"/>
                </a:moveTo>
                <a:lnTo>
                  <a:pt x="194221" y="21320"/>
                </a:lnTo>
                <a:lnTo>
                  <a:pt x="192212" y="21320"/>
                </a:lnTo>
                <a:lnTo>
                  <a:pt x="192212" y="17860"/>
                </a:lnTo>
                <a:close/>
                <a:moveTo>
                  <a:pt x="216098" y="20762"/>
                </a:moveTo>
                <a:lnTo>
                  <a:pt x="216098" y="21822"/>
                </a:lnTo>
                <a:lnTo>
                  <a:pt x="207169" y="21822"/>
                </a:lnTo>
                <a:lnTo>
                  <a:pt x="207169" y="20762"/>
                </a:lnTo>
                <a:close/>
                <a:moveTo>
                  <a:pt x="64517" y="19869"/>
                </a:moveTo>
                <a:lnTo>
                  <a:pt x="64517" y="21878"/>
                </a:lnTo>
                <a:lnTo>
                  <a:pt x="62508" y="21878"/>
                </a:lnTo>
                <a:lnTo>
                  <a:pt x="62508" y="19869"/>
                </a:lnTo>
                <a:close/>
                <a:moveTo>
                  <a:pt x="68312" y="19869"/>
                </a:moveTo>
                <a:lnTo>
                  <a:pt x="68312" y="21878"/>
                </a:lnTo>
                <a:lnTo>
                  <a:pt x="66303" y="21878"/>
                </a:lnTo>
                <a:lnTo>
                  <a:pt x="66303" y="19869"/>
                </a:lnTo>
                <a:close/>
                <a:moveTo>
                  <a:pt x="45318" y="21208"/>
                </a:moveTo>
                <a:lnTo>
                  <a:pt x="45318" y="22213"/>
                </a:lnTo>
                <a:lnTo>
                  <a:pt x="40853" y="22213"/>
                </a:lnTo>
                <a:lnTo>
                  <a:pt x="40853" y="21208"/>
                </a:lnTo>
                <a:close/>
                <a:moveTo>
                  <a:pt x="138522" y="19423"/>
                </a:moveTo>
                <a:lnTo>
                  <a:pt x="138857" y="19478"/>
                </a:lnTo>
                <a:lnTo>
                  <a:pt x="139192" y="19534"/>
                </a:lnTo>
                <a:lnTo>
                  <a:pt x="139471" y="19702"/>
                </a:lnTo>
                <a:lnTo>
                  <a:pt x="139694" y="19925"/>
                </a:lnTo>
                <a:lnTo>
                  <a:pt x="139917" y="20148"/>
                </a:lnTo>
                <a:lnTo>
                  <a:pt x="140084" y="20427"/>
                </a:lnTo>
                <a:lnTo>
                  <a:pt x="140140" y="20762"/>
                </a:lnTo>
                <a:lnTo>
                  <a:pt x="140196" y="21097"/>
                </a:lnTo>
                <a:lnTo>
                  <a:pt x="140140" y="21432"/>
                </a:lnTo>
                <a:lnTo>
                  <a:pt x="140084" y="21767"/>
                </a:lnTo>
                <a:lnTo>
                  <a:pt x="139917" y="22046"/>
                </a:lnTo>
                <a:lnTo>
                  <a:pt x="139694" y="22269"/>
                </a:lnTo>
                <a:lnTo>
                  <a:pt x="139471" y="22492"/>
                </a:lnTo>
                <a:lnTo>
                  <a:pt x="139192" y="22660"/>
                </a:lnTo>
                <a:lnTo>
                  <a:pt x="138857" y="22715"/>
                </a:lnTo>
                <a:lnTo>
                  <a:pt x="138522" y="22771"/>
                </a:lnTo>
                <a:lnTo>
                  <a:pt x="138187" y="22715"/>
                </a:lnTo>
                <a:lnTo>
                  <a:pt x="137852" y="22660"/>
                </a:lnTo>
                <a:lnTo>
                  <a:pt x="137573" y="22492"/>
                </a:lnTo>
                <a:lnTo>
                  <a:pt x="137350" y="22269"/>
                </a:lnTo>
                <a:lnTo>
                  <a:pt x="137127" y="22046"/>
                </a:lnTo>
                <a:lnTo>
                  <a:pt x="136959" y="21767"/>
                </a:lnTo>
                <a:lnTo>
                  <a:pt x="136903" y="21432"/>
                </a:lnTo>
                <a:lnTo>
                  <a:pt x="136847" y="21097"/>
                </a:lnTo>
                <a:lnTo>
                  <a:pt x="136903" y="20762"/>
                </a:lnTo>
                <a:lnTo>
                  <a:pt x="136959" y="20427"/>
                </a:lnTo>
                <a:lnTo>
                  <a:pt x="137127" y="20148"/>
                </a:lnTo>
                <a:lnTo>
                  <a:pt x="137350" y="19925"/>
                </a:lnTo>
                <a:lnTo>
                  <a:pt x="137573" y="19702"/>
                </a:lnTo>
                <a:lnTo>
                  <a:pt x="137852" y="19534"/>
                </a:lnTo>
                <a:lnTo>
                  <a:pt x="138187" y="19478"/>
                </a:lnTo>
                <a:lnTo>
                  <a:pt x="138522" y="19423"/>
                </a:lnTo>
                <a:close/>
                <a:moveTo>
                  <a:pt x="64517" y="22883"/>
                </a:moveTo>
                <a:lnTo>
                  <a:pt x="64517" y="24892"/>
                </a:lnTo>
                <a:lnTo>
                  <a:pt x="62508" y="24892"/>
                </a:lnTo>
                <a:lnTo>
                  <a:pt x="62508" y="22883"/>
                </a:lnTo>
                <a:close/>
                <a:moveTo>
                  <a:pt x="68312" y="22883"/>
                </a:moveTo>
                <a:lnTo>
                  <a:pt x="68312" y="24892"/>
                </a:lnTo>
                <a:lnTo>
                  <a:pt x="66303" y="24892"/>
                </a:lnTo>
                <a:lnTo>
                  <a:pt x="66303" y="22883"/>
                </a:lnTo>
                <a:close/>
                <a:moveTo>
                  <a:pt x="216098" y="24334"/>
                </a:moveTo>
                <a:lnTo>
                  <a:pt x="216098" y="25450"/>
                </a:lnTo>
                <a:lnTo>
                  <a:pt x="207169" y="25450"/>
                </a:lnTo>
                <a:lnTo>
                  <a:pt x="207169" y="24334"/>
                </a:lnTo>
                <a:close/>
                <a:moveTo>
                  <a:pt x="45318" y="24501"/>
                </a:moveTo>
                <a:lnTo>
                  <a:pt x="45318" y="25506"/>
                </a:lnTo>
                <a:lnTo>
                  <a:pt x="40853" y="25506"/>
                </a:lnTo>
                <a:lnTo>
                  <a:pt x="40853" y="24501"/>
                </a:lnTo>
                <a:close/>
                <a:moveTo>
                  <a:pt x="241381" y="22380"/>
                </a:moveTo>
                <a:lnTo>
                  <a:pt x="241381" y="25897"/>
                </a:lnTo>
                <a:lnTo>
                  <a:pt x="239762" y="25897"/>
                </a:lnTo>
                <a:lnTo>
                  <a:pt x="239762" y="22380"/>
                </a:lnTo>
                <a:close/>
                <a:moveTo>
                  <a:pt x="244450" y="22380"/>
                </a:moveTo>
                <a:lnTo>
                  <a:pt x="244450" y="25897"/>
                </a:lnTo>
                <a:lnTo>
                  <a:pt x="242832" y="25897"/>
                </a:lnTo>
                <a:lnTo>
                  <a:pt x="242832" y="22380"/>
                </a:lnTo>
                <a:close/>
                <a:moveTo>
                  <a:pt x="194221" y="23106"/>
                </a:moveTo>
                <a:lnTo>
                  <a:pt x="194221" y="26566"/>
                </a:lnTo>
                <a:lnTo>
                  <a:pt x="192212" y="26566"/>
                </a:lnTo>
                <a:lnTo>
                  <a:pt x="192212" y="23106"/>
                </a:lnTo>
                <a:close/>
                <a:moveTo>
                  <a:pt x="64517" y="25897"/>
                </a:moveTo>
                <a:lnTo>
                  <a:pt x="64517" y="27906"/>
                </a:lnTo>
                <a:lnTo>
                  <a:pt x="62508" y="27906"/>
                </a:lnTo>
                <a:lnTo>
                  <a:pt x="62508" y="25897"/>
                </a:lnTo>
                <a:close/>
                <a:moveTo>
                  <a:pt x="68312" y="25897"/>
                </a:moveTo>
                <a:lnTo>
                  <a:pt x="68312" y="27906"/>
                </a:lnTo>
                <a:lnTo>
                  <a:pt x="66303" y="27906"/>
                </a:lnTo>
                <a:lnTo>
                  <a:pt x="66303" y="25897"/>
                </a:lnTo>
                <a:close/>
                <a:moveTo>
                  <a:pt x="45318" y="27850"/>
                </a:moveTo>
                <a:lnTo>
                  <a:pt x="45318" y="28854"/>
                </a:lnTo>
                <a:lnTo>
                  <a:pt x="40853" y="28854"/>
                </a:lnTo>
                <a:lnTo>
                  <a:pt x="40853" y="27850"/>
                </a:lnTo>
                <a:close/>
                <a:moveTo>
                  <a:pt x="216098" y="27906"/>
                </a:moveTo>
                <a:lnTo>
                  <a:pt x="216098" y="29022"/>
                </a:lnTo>
                <a:lnTo>
                  <a:pt x="207169" y="29022"/>
                </a:lnTo>
                <a:lnTo>
                  <a:pt x="207169" y="27906"/>
                </a:lnTo>
                <a:close/>
                <a:moveTo>
                  <a:pt x="82767" y="28352"/>
                </a:moveTo>
                <a:lnTo>
                  <a:pt x="82934" y="28408"/>
                </a:lnTo>
                <a:lnTo>
                  <a:pt x="83214" y="28631"/>
                </a:lnTo>
                <a:lnTo>
                  <a:pt x="83437" y="28910"/>
                </a:lnTo>
                <a:lnTo>
                  <a:pt x="83493" y="29078"/>
                </a:lnTo>
                <a:lnTo>
                  <a:pt x="83493" y="29245"/>
                </a:lnTo>
                <a:lnTo>
                  <a:pt x="83493" y="29413"/>
                </a:lnTo>
                <a:lnTo>
                  <a:pt x="83437" y="29580"/>
                </a:lnTo>
                <a:lnTo>
                  <a:pt x="83214" y="29859"/>
                </a:lnTo>
                <a:lnTo>
                  <a:pt x="82934" y="30082"/>
                </a:lnTo>
                <a:lnTo>
                  <a:pt x="82767" y="30138"/>
                </a:lnTo>
                <a:lnTo>
                  <a:pt x="82432" y="30138"/>
                </a:lnTo>
                <a:lnTo>
                  <a:pt x="82265" y="30082"/>
                </a:lnTo>
                <a:lnTo>
                  <a:pt x="81986" y="29859"/>
                </a:lnTo>
                <a:lnTo>
                  <a:pt x="81762" y="29580"/>
                </a:lnTo>
                <a:lnTo>
                  <a:pt x="81707" y="29413"/>
                </a:lnTo>
                <a:lnTo>
                  <a:pt x="81707" y="29245"/>
                </a:lnTo>
                <a:lnTo>
                  <a:pt x="81707" y="29078"/>
                </a:lnTo>
                <a:lnTo>
                  <a:pt x="81762" y="28910"/>
                </a:lnTo>
                <a:lnTo>
                  <a:pt x="81986" y="28631"/>
                </a:lnTo>
                <a:lnTo>
                  <a:pt x="82265" y="28408"/>
                </a:lnTo>
                <a:lnTo>
                  <a:pt x="82432" y="28352"/>
                </a:lnTo>
                <a:close/>
                <a:moveTo>
                  <a:pt x="45318" y="31143"/>
                </a:moveTo>
                <a:lnTo>
                  <a:pt x="45318" y="32147"/>
                </a:lnTo>
                <a:lnTo>
                  <a:pt x="40853" y="32147"/>
                </a:lnTo>
                <a:lnTo>
                  <a:pt x="40853" y="31143"/>
                </a:lnTo>
                <a:close/>
                <a:moveTo>
                  <a:pt x="8037" y="28352"/>
                </a:moveTo>
                <a:lnTo>
                  <a:pt x="8037" y="32594"/>
                </a:lnTo>
                <a:lnTo>
                  <a:pt x="6028" y="32594"/>
                </a:lnTo>
                <a:lnTo>
                  <a:pt x="6028" y="28352"/>
                </a:lnTo>
                <a:close/>
                <a:moveTo>
                  <a:pt x="216098" y="31533"/>
                </a:moveTo>
                <a:lnTo>
                  <a:pt x="216098" y="32594"/>
                </a:lnTo>
                <a:lnTo>
                  <a:pt x="207169" y="32594"/>
                </a:lnTo>
                <a:lnTo>
                  <a:pt x="207169" y="31533"/>
                </a:lnTo>
                <a:close/>
                <a:moveTo>
                  <a:pt x="82767" y="31924"/>
                </a:moveTo>
                <a:lnTo>
                  <a:pt x="82934" y="31980"/>
                </a:lnTo>
                <a:lnTo>
                  <a:pt x="83214" y="32203"/>
                </a:lnTo>
                <a:lnTo>
                  <a:pt x="83437" y="32482"/>
                </a:lnTo>
                <a:lnTo>
                  <a:pt x="83493" y="32650"/>
                </a:lnTo>
                <a:lnTo>
                  <a:pt x="83493" y="32817"/>
                </a:lnTo>
                <a:lnTo>
                  <a:pt x="83493" y="32984"/>
                </a:lnTo>
                <a:lnTo>
                  <a:pt x="83437" y="33152"/>
                </a:lnTo>
                <a:lnTo>
                  <a:pt x="83214" y="33431"/>
                </a:lnTo>
                <a:lnTo>
                  <a:pt x="82934" y="33654"/>
                </a:lnTo>
                <a:lnTo>
                  <a:pt x="82767" y="33710"/>
                </a:lnTo>
                <a:lnTo>
                  <a:pt x="82432" y="33710"/>
                </a:lnTo>
                <a:lnTo>
                  <a:pt x="82265" y="33654"/>
                </a:lnTo>
                <a:lnTo>
                  <a:pt x="81986" y="33431"/>
                </a:lnTo>
                <a:lnTo>
                  <a:pt x="81762" y="33152"/>
                </a:lnTo>
                <a:lnTo>
                  <a:pt x="81707" y="32984"/>
                </a:lnTo>
                <a:lnTo>
                  <a:pt x="81707" y="32817"/>
                </a:lnTo>
                <a:lnTo>
                  <a:pt x="81707" y="32650"/>
                </a:lnTo>
                <a:lnTo>
                  <a:pt x="81762" y="32482"/>
                </a:lnTo>
                <a:lnTo>
                  <a:pt x="81986" y="32203"/>
                </a:lnTo>
                <a:lnTo>
                  <a:pt x="82265" y="31980"/>
                </a:lnTo>
                <a:lnTo>
                  <a:pt x="82432" y="31924"/>
                </a:lnTo>
                <a:close/>
                <a:moveTo>
                  <a:pt x="109835" y="11609"/>
                </a:moveTo>
                <a:lnTo>
                  <a:pt x="109835" y="34603"/>
                </a:lnTo>
                <a:lnTo>
                  <a:pt x="109165" y="34603"/>
                </a:lnTo>
                <a:lnTo>
                  <a:pt x="109165" y="11609"/>
                </a:lnTo>
                <a:close/>
                <a:moveTo>
                  <a:pt x="112068" y="11609"/>
                </a:moveTo>
                <a:lnTo>
                  <a:pt x="112068" y="34603"/>
                </a:lnTo>
                <a:lnTo>
                  <a:pt x="111398" y="34603"/>
                </a:lnTo>
                <a:lnTo>
                  <a:pt x="111398" y="11609"/>
                </a:lnTo>
                <a:close/>
                <a:moveTo>
                  <a:pt x="114300" y="11609"/>
                </a:moveTo>
                <a:lnTo>
                  <a:pt x="114300" y="34603"/>
                </a:lnTo>
                <a:lnTo>
                  <a:pt x="113630" y="34603"/>
                </a:lnTo>
                <a:lnTo>
                  <a:pt x="113630" y="11609"/>
                </a:lnTo>
                <a:close/>
                <a:moveTo>
                  <a:pt x="116532" y="11609"/>
                </a:moveTo>
                <a:lnTo>
                  <a:pt x="116532" y="34603"/>
                </a:lnTo>
                <a:lnTo>
                  <a:pt x="115863" y="34603"/>
                </a:lnTo>
                <a:lnTo>
                  <a:pt x="115863" y="11609"/>
                </a:lnTo>
                <a:close/>
                <a:moveTo>
                  <a:pt x="45318" y="34491"/>
                </a:moveTo>
                <a:lnTo>
                  <a:pt x="45318" y="35496"/>
                </a:lnTo>
                <a:lnTo>
                  <a:pt x="40853" y="35496"/>
                </a:lnTo>
                <a:lnTo>
                  <a:pt x="40853" y="34491"/>
                </a:lnTo>
                <a:close/>
                <a:moveTo>
                  <a:pt x="112291" y="1"/>
                </a:moveTo>
                <a:lnTo>
                  <a:pt x="112291" y="3572"/>
                </a:lnTo>
                <a:lnTo>
                  <a:pt x="110058" y="3572"/>
                </a:lnTo>
                <a:lnTo>
                  <a:pt x="110058" y="5582"/>
                </a:lnTo>
                <a:lnTo>
                  <a:pt x="108272" y="5582"/>
                </a:lnTo>
                <a:lnTo>
                  <a:pt x="108272" y="8707"/>
                </a:lnTo>
                <a:lnTo>
                  <a:pt x="105817" y="8707"/>
                </a:lnTo>
                <a:lnTo>
                  <a:pt x="105817" y="32817"/>
                </a:lnTo>
                <a:lnTo>
                  <a:pt x="102468" y="32817"/>
                </a:lnTo>
                <a:lnTo>
                  <a:pt x="102468" y="19869"/>
                </a:lnTo>
                <a:lnTo>
                  <a:pt x="90413" y="19869"/>
                </a:lnTo>
                <a:lnTo>
                  <a:pt x="90413" y="30585"/>
                </a:lnTo>
                <a:lnTo>
                  <a:pt x="85279" y="32817"/>
                </a:lnTo>
                <a:lnTo>
                  <a:pt x="85279" y="26343"/>
                </a:lnTo>
                <a:lnTo>
                  <a:pt x="80144" y="26343"/>
                </a:lnTo>
                <a:lnTo>
                  <a:pt x="80144" y="32817"/>
                </a:lnTo>
                <a:lnTo>
                  <a:pt x="75456" y="32817"/>
                </a:lnTo>
                <a:lnTo>
                  <a:pt x="75456" y="28129"/>
                </a:lnTo>
                <a:lnTo>
                  <a:pt x="71661" y="28129"/>
                </a:lnTo>
                <a:lnTo>
                  <a:pt x="71661" y="14734"/>
                </a:lnTo>
                <a:lnTo>
                  <a:pt x="59159" y="16967"/>
                </a:lnTo>
                <a:lnTo>
                  <a:pt x="59159" y="28129"/>
                </a:lnTo>
                <a:lnTo>
                  <a:pt x="53355" y="28129"/>
                </a:lnTo>
                <a:lnTo>
                  <a:pt x="53355" y="32817"/>
                </a:lnTo>
                <a:lnTo>
                  <a:pt x="47997" y="32817"/>
                </a:lnTo>
                <a:lnTo>
                  <a:pt x="47997" y="17413"/>
                </a:lnTo>
                <a:lnTo>
                  <a:pt x="43979" y="17413"/>
                </a:lnTo>
                <a:lnTo>
                  <a:pt x="43979" y="8707"/>
                </a:lnTo>
                <a:lnTo>
                  <a:pt x="34603" y="8707"/>
                </a:lnTo>
                <a:lnTo>
                  <a:pt x="34603" y="5582"/>
                </a:lnTo>
                <a:lnTo>
                  <a:pt x="30584" y="5582"/>
                </a:lnTo>
                <a:lnTo>
                  <a:pt x="30584" y="8707"/>
                </a:lnTo>
                <a:lnTo>
                  <a:pt x="28352" y="8707"/>
                </a:lnTo>
                <a:lnTo>
                  <a:pt x="28352" y="29022"/>
                </a:lnTo>
                <a:lnTo>
                  <a:pt x="22994" y="29022"/>
                </a:lnTo>
                <a:lnTo>
                  <a:pt x="22994" y="19869"/>
                </a:lnTo>
                <a:lnTo>
                  <a:pt x="21375" y="19869"/>
                </a:lnTo>
                <a:lnTo>
                  <a:pt x="21208" y="19199"/>
                </a:lnTo>
                <a:lnTo>
                  <a:pt x="20985" y="18641"/>
                </a:lnTo>
                <a:lnTo>
                  <a:pt x="20594" y="18083"/>
                </a:lnTo>
                <a:lnTo>
                  <a:pt x="20148" y="17637"/>
                </a:lnTo>
                <a:lnTo>
                  <a:pt x="19645" y="17246"/>
                </a:lnTo>
                <a:lnTo>
                  <a:pt x="19031" y="16967"/>
                </a:lnTo>
                <a:lnTo>
                  <a:pt x="18417" y="16799"/>
                </a:lnTo>
                <a:lnTo>
                  <a:pt x="17748" y="16744"/>
                </a:lnTo>
                <a:lnTo>
                  <a:pt x="17078" y="16799"/>
                </a:lnTo>
                <a:lnTo>
                  <a:pt x="16464" y="16967"/>
                </a:lnTo>
                <a:lnTo>
                  <a:pt x="15850" y="17246"/>
                </a:lnTo>
                <a:lnTo>
                  <a:pt x="15348" y="17637"/>
                </a:lnTo>
                <a:lnTo>
                  <a:pt x="14901" y="18083"/>
                </a:lnTo>
                <a:lnTo>
                  <a:pt x="14511" y="18641"/>
                </a:lnTo>
                <a:lnTo>
                  <a:pt x="14288" y="19199"/>
                </a:lnTo>
                <a:lnTo>
                  <a:pt x="14120" y="19869"/>
                </a:lnTo>
                <a:lnTo>
                  <a:pt x="12502" y="19869"/>
                </a:lnTo>
                <a:lnTo>
                  <a:pt x="12502" y="25004"/>
                </a:lnTo>
                <a:lnTo>
                  <a:pt x="4242" y="27236"/>
                </a:lnTo>
                <a:lnTo>
                  <a:pt x="4242" y="32817"/>
                </a:lnTo>
                <a:lnTo>
                  <a:pt x="0" y="32817"/>
                </a:lnTo>
                <a:lnTo>
                  <a:pt x="0" y="39291"/>
                </a:lnTo>
                <a:lnTo>
                  <a:pt x="285750" y="39291"/>
                </a:lnTo>
                <a:lnTo>
                  <a:pt x="285750" y="29022"/>
                </a:lnTo>
                <a:lnTo>
                  <a:pt x="277490" y="29022"/>
                </a:lnTo>
                <a:lnTo>
                  <a:pt x="277490" y="14734"/>
                </a:lnTo>
                <a:lnTo>
                  <a:pt x="268114" y="14734"/>
                </a:lnTo>
                <a:lnTo>
                  <a:pt x="268114" y="22994"/>
                </a:lnTo>
                <a:lnTo>
                  <a:pt x="259407" y="22994"/>
                </a:lnTo>
                <a:lnTo>
                  <a:pt x="259407" y="19869"/>
                </a:lnTo>
                <a:lnTo>
                  <a:pt x="258514" y="19869"/>
                </a:lnTo>
                <a:lnTo>
                  <a:pt x="258514" y="16744"/>
                </a:lnTo>
                <a:lnTo>
                  <a:pt x="257845" y="16744"/>
                </a:lnTo>
                <a:lnTo>
                  <a:pt x="257845" y="19869"/>
                </a:lnTo>
                <a:lnTo>
                  <a:pt x="257175" y="19869"/>
                </a:lnTo>
                <a:lnTo>
                  <a:pt x="257175" y="22994"/>
                </a:lnTo>
                <a:lnTo>
                  <a:pt x="255389" y="22994"/>
                </a:lnTo>
                <a:lnTo>
                  <a:pt x="255389" y="32817"/>
                </a:lnTo>
                <a:lnTo>
                  <a:pt x="249808" y="32817"/>
                </a:lnTo>
                <a:lnTo>
                  <a:pt x="249808" y="8707"/>
                </a:lnTo>
                <a:lnTo>
                  <a:pt x="246683" y="8707"/>
                </a:lnTo>
                <a:lnTo>
                  <a:pt x="246627" y="8260"/>
                </a:lnTo>
                <a:lnTo>
                  <a:pt x="246571" y="7870"/>
                </a:lnTo>
                <a:lnTo>
                  <a:pt x="246459" y="7423"/>
                </a:lnTo>
                <a:lnTo>
                  <a:pt x="246292" y="7033"/>
                </a:lnTo>
                <a:lnTo>
                  <a:pt x="246125" y="6698"/>
                </a:lnTo>
                <a:lnTo>
                  <a:pt x="245901" y="6307"/>
                </a:lnTo>
                <a:lnTo>
                  <a:pt x="245622" y="6028"/>
                </a:lnTo>
                <a:lnTo>
                  <a:pt x="245343" y="5693"/>
                </a:lnTo>
                <a:lnTo>
                  <a:pt x="245064" y="5414"/>
                </a:lnTo>
                <a:lnTo>
                  <a:pt x="244729" y="5191"/>
                </a:lnTo>
                <a:lnTo>
                  <a:pt x="244394" y="4968"/>
                </a:lnTo>
                <a:lnTo>
                  <a:pt x="244004" y="4800"/>
                </a:lnTo>
                <a:lnTo>
                  <a:pt x="243613" y="4633"/>
                </a:lnTo>
                <a:lnTo>
                  <a:pt x="243167" y="4577"/>
                </a:lnTo>
                <a:lnTo>
                  <a:pt x="242776" y="4465"/>
                </a:lnTo>
                <a:lnTo>
                  <a:pt x="241883" y="4465"/>
                </a:lnTo>
                <a:lnTo>
                  <a:pt x="241492" y="4577"/>
                </a:lnTo>
                <a:lnTo>
                  <a:pt x="241046" y="4633"/>
                </a:lnTo>
                <a:lnTo>
                  <a:pt x="240655" y="4800"/>
                </a:lnTo>
                <a:lnTo>
                  <a:pt x="240264" y="4968"/>
                </a:lnTo>
                <a:lnTo>
                  <a:pt x="239930" y="5191"/>
                </a:lnTo>
                <a:lnTo>
                  <a:pt x="239595" y="5414"/>
                </a:lnTo>
                <a:lnTo>
                  <a:pt x="239316" y="5693"/>
                </a:lnTo>
                <a:lnTo>
                  <a:pt x="239037" y="6028"/>
                </a:lnTo>
                <a:lnTo>
                  <a:pt x="238758" y="6307"/>
                </a:lnTo>
                <a:lnTo>
                  <a:pt x="238534" y="6698"/>
                </a:lnTo>
                <a:lnTo>
                  <a:pt x="238367" y="7033"/>
                </a:lnTo>
                <a:lnTo>
                  <a:pt x="238199" y="7423"/>
                </a:lnTo>
                <a:lnTo>
                  <a:pt x="238088" y="7870"/>
                </a:lnTo>
                <a:lnTo>
                  <a:pt x="238032" y="8260"/>
                </a:lnTo>
                <a:lnTo>
                  <a:pt x="237976" y="8707"/>
                </a:lnTo>
                <a:lnTo>
                  <a:pt x="235074" y="8707"/>
                </a:lnTo>
                <a:lnTo>
                  <a:pt x="235074" y="26120"/>
                </a:lnTo>
                <a:lnTo>
                  <a:pt x="228600" y="32817"/>
                </a:lnTo>
                <a:lnTo>
                  <a:pt x="228600" y="3126"/>
                </a:lnTo>
                <a:lnTo>
                  <a:pt x="221010" y="9823"/>
                </a:lnTo>
                <a:lnTo>
                  <a:pt x="221010" y="25004"/>
                </a:lnTo>
                <a:lnTo>
                  <a:pt x="218554" y="25004"/>
                </a:lnTo>
                <a:lnTo>
                  <a:pt x="218554" y="17413"/>
                </a:lnTo>
                <a:lnTo>
                  <a:pt x="204490" y="17413"/>
                </a:lnTo>
                <a:lnTo>
                  <a:pt x="204490" y="32817"/>
                </a:lnTo>
                <a:lnTo>
                  <a:pt x="197346" y="32817"/>
                </a:lnTo>
                <a:lnTo>
                  <a:pt x="197346" y="14734"/>
                </a:lnTo>
                <a:lnTo>
                  <a:pt x="195114" y="14734"/>
                </a:lnTo>
                <a:lnTo>
                  <a:pt x="195114" y="12279"/>
                </a:lnTo>
                <a:lnTo>
                  <a:pt x="191542" y="12279"/>
                </a:lnTo>
                <a:lnTo>
                  <a:pt x="191542" y="14734"/>
                </a:lnTo>
                <a:lnTo>
                  <a:pt x="185961" y="14734"/>
                </a:lnTo>
                <a:lnTo>
                  <a:pt x="185961" y="32817"/>
                </a:lnTo>
                <a:lnTo>
                  <a:pt x="179487" y="32817"/>
                </a:lnTo>
                <a:lnTo>
                  <a:pt x="179487" y="19869"/>
                </a:lnTo>
                <a:lnTo>
                  <a:pt x="177478" y="19869"/>
                </a:lnTo>
                <a:lnTo>
                  <a:pt x="177478" y="16744"/>
                </a:lnTo>
                <a:lnTo>
                  <a:pt x="176808" y="16744"/>
                </a:lnTo>
                <a:lnTo>
                  <a:pt x="176808" y="19869"/>
                </a:lnTo>
                <a:lnTo>
                  <a:pt x="174799" y="19869"/>
                </a:lnTo>
                <a:lnTo>
                  <a:pt x="174799" y="32817"/>
                </a:lnTo>
                <a:lnTo>
                  <a:pt x="168548" y="30585"/>
                </a:lnTo>
                <a:lnTo>
                  <a:pt x="168548" y="22994"/>
                </a:lnTo>
                <a:lnTo>
                  <a:pt x="165422" y="22994"/>
                </a:lnTo>
                <a:lnTo>
                  <a:pt x="165422" y="15404"/>
                </a:lnTo>
                <a:lnTo>
                  <a:pt x="155600" y="15404"/>
                </a:lnTo>
                <a:lnTo>
                  <a:pt x="155600" y="22994"/>
                </a:lnTo>
                <a:lnTo>
                  <a:pt x="147117" y="22994"/>
                </a:lnTo>
                <a:lnTo>
                  <a:pt x="147117" y="19199"/>
                </a:lnTo>
                <a:lnTo>
                  <a:pt x="134615" y="14734"/>
                </a:lnTo>
                <a:lnTo>
                  <a:pt x="134615" y="27236"/>
                </a:lnTo>
                <a:lnTo>
                  <a:pt x="126132" y="27236"/>
                </a:lnTo>
                <a:lnTo>
                  <a:pt x="126132" y="17413"/>
                </a:lnTo>
                <a:lnTo>
                  <a:pt x="119658" y="17413"/>
                </a:lnTo>
                <a:lnTo>
                  <a:pt x="119658" y="8707"/>
                </a:lnTo>
                <a:lnTo>
                  <a:pt x="116756" y="8707"/>
                </a:lnTo>
                <a:lnTo>
                  <a:pt x="116756" y="5582"/>
                </a:lnTo>
                <a:lnTo>
                  <a:pt x="114970" y="5582"/>
                </a:lnTo>
                <a:lnTo>
                  <a:pt x="114970" y="3572"/>
                </a:lnTo>
                <a:lnTo>
                  <a:pt x="112961" y="3572"/>
                </a:lnTo>
                <a:lnTo>
                  <a:pt x="112961" y="1"/>
                </a:lnTo>
                <a:close/>
              </a:path>
            </a:pathLst>
          </a:custGeom>
          <a:gradFill>
            <a:gsLst>
              <a:gs pos="0">
                <a:srgbClr val="FFFFFF"/>
              </a:gs>
              <a:gs pos="31000">
                <a:srgbClr val="FFFFFF"/>
              </a:gs>
              <a:gs pos="100000">
                <a:srgbClr val="9FF6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23552" y="493854"/>
            <a:ext cx="1926904" cy="760033"/>
          </a:xfrm>
          <a:custGeom>
            <a:avLst/>
            <a:gdLst/>
            <a:ahLst/>
            <a:cxnLst/>
            <a:rect l="l" t="t" r="r" b="b"/>
            <a:pathLst>
              <a:path w="56035" h="22102" extrusionOk="0">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7847297" y="988943"/>
            <a:ext cx="1173078" cy="457797"/>
          </a:xfrm>
          <a:custGeom>
            <a:avLst/>
            <a:gdLst/>
            <a:ahLst/>
            <a:cxnLst/>
            <a:rect l="l" t="t" r="r" b="b"/>
            <a:pathLst>
              <a:path w="32036" h="12503" extrusionOk="0">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882125" y="372876"/>
            <a:ext cx="1970215" cy="706191"/>
          </a:xfrm>
          <a:custGeom>
            <a:avLst/>
            <a:gdLst/>
            <a:ahLst/>
            <a:cxnLst/>
            <a:rect l="l" t="t" r="r" b="b"/>
            <a:pathLst>
              <a:path w="74117" h="26566" extrusionOk="0">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2976" y="182426"/>
            <a:ext cx="1065597" cy="415819"/>
          </a:xfrm>
          <a:custGeom>
            <a:avLst/>
            <a:gdLst/>
            <a:ahLst/>
            <a:cxnLst/>
            <a:rect l="l" t="t" r="r" b="b"/>
            <a:pathLst>
              <a:path w="32036" h="12503" extrusionOk="0">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1296800" y="0"/>
            <a:ext cx="6550500" cy="4379100"/>
          </a:xfrm>
          <a:prstGeom prst="rect">
            <a:avLst/>
          </a:prstGeom>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8" name="Google Shape;18;p2"/>
          <p:cNvSpPr/>
          <p:nvPr/>
        </p:nvSpPr>
        <p:spPr>
          <a:xfrm flipH="1">
            <a:off x="726067" y="2914049"/>
            <a:ext cx="1632983" cy="585315"/>
          </a:xfrm>
          <a:custGeom>
            <a:avLst/>
            <a:gdLst/>
            <a:ahLst/>
            <a:cxnLst/>
            <a:rect l="l" t="t" r="r" b="b"/>
            <a:pathLst>
              <a:path w="74117" h="26566" extrusionOk="0">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150684" y="3274426"/>
            <a:ext cx="1054299" cy="415849"/>
          </a:xfrm>
          <a:custGeom>
            <a:avLst/>
            <a:gdLst/>
            <a:ahLst/>
            <a:cxnLst/>
            <a:rect l="l" t="t" r="r" b="b"/>
            <a:pathLst>
              <a:path w="56035" h="22102" extrusionOk="0">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843776" y="2764451"/>
            <a:ext cx="1306909" cy="509966"/>
          </a:xfrm>
          <a:custGeom>
            <a:avLst/>
            <a:gdLst/>
            <a:ahLst/>
            <a:cxnLst/>
            <a:rect l="l" t="t" r="r" b="b"/>
            <a:pathLst>
              <a:path w="32036" h="12503" extrusionOk="0">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92652" y="2914056"/>
            <a:ext cx="1054299" cy="415849"/>
          </a:xfrm>
          <a:custGeom>
            <a:avLst/>
            <a:gdLst/>
            <a:ahLst/>
            <a:cxnLst/>
            <a:rect l="l" t="t" r="r" b="b"/>
            <a:pathLst>
              <a:path w="56035" h="22102" extrusionOk="0">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Night">
  <p:cSld name="BLANK_1_1">
    <p:bg>
      <p:bgPr>
        <a:gradFill>
          <a:gsLst>
            <a:gs pos="0">
              <a:srgbClr val="002E8C"/>
            </a:gs>
            <a:gs pos="75000">
              <a:srgbClr val="8235D7"/>
            </a:gs>
            <a:gs pos="100000">
              <a:srgbClr val="A354EC"/>
            </a:gs>
          </a:gsLst>
          <a:lin ang="5400700" scaled="0"/>
        </a:gradFill>
        <a:effectLst/>
      </p:bgPr>
    </p:bg>
    <p:spTree>
      <p:nvGrpSpPr>
        <p:cNvPr id="1" name="Shape 164"/>
        <p:cNvGrpSpPr/>
        <p:nvPr/>
      </p:nvGrpSpPr>
      <p:grpSpPr>
        <a:xfrm>
          <a:off x="0" y="0"/>
          <a:ext cx="0" cy="0"/>
          <a:chOff x="0" y="0"/>
          <a:chExt cx="0" cy="0"/>
        </a:xfrm>
      </p:grpSpPr>
      <p:sp>
        <p:nvSpPr>
          <p:cNvPr id="165" name="Google Shape;165;p12"/>
          <p:cNvSpPr txBox="1">
            <a:spLocks noGrp="1"/>
          </p:cNvSpPr>
          <p:nvPr>
            <p:ph type="sldNum" idx="12"/>
          </p:nvPr>
        </p:nvSpPr>
        <p:spPr>
          <a:xfrm>
            <a:off x="8540298" y="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66" name="Google Shape;166;p12"/>
          <p:cNvGrpSpPr/>
          <p:nvPr/>
        </p:nvGrpSpPr>
        <p:grpSpPr>
          <a:xfrm>
            <a:off x="108975" y="136375"/>
            <a:ext cx="8700575" cy="2077800"/>
            <a:chOff x="108975" y="136375"/>
            <a:chExt cx="8700575" cy="2077800"/>
          </a:xfrm>
        </p:grpSpPr>
        <p:sp>
          <p:nvSpPr>
            <p:cNvPr id="167" name="Google Shape;167;p12"/>
            <p:cNvSpPr/>
            <p:nvPr/>
          </p:nvSpPr>
          <p:spPr>
            <a:xfrm>
              <a:off x="257822" y="664847"/>
              <a:ext cx="96600" cy="91800"/>
            </a:xfrm>
            <a:prstGeom prst="star5">
              <a:avLst>
                <a:gd name="adj" fmla="val 23768"/>
                <a:gd name="hf" fmla="val 105146"/>
                <a:gd name="vf" fmla="val 11055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2"/>
            <p:cNvSpPr/>
            <p:nvPr/>
          </p:nvSpPr>
          <p:spPr>
            <a:xfrm>
              <a:off x="7696847" y="205972"/>
              <a:ext cx="96600" cy="91800"/>
            </a:xfrm>
            <a:prstGeom prst="star5">
              <a:avLst>
                <a:gd name="adj" fmla="val 23768"/>
                <a:gd name="hf" fmla="val 105146"/>
                <a:gd name="vf" fmla="val 11055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2"/>
            <p:cNvSpPr/>
            <p:nvPr/>
          </p:nvSpPr>
          <p:spPr>
            <a:xfrm>
              <a:off x="2565622" y="316734"/>
              <a:ext cx="96600" cy="91800"/>
            </a:xfrm>
            <a:prstGeom prst="star5">
              <a:avLst>
                <a:gd name="adj" fmla="val 23768"/>
                <a:gd name="hf" fmla="val 105146"/>
                <a:gd name="vf" fmla="val 11055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2"/>
            <p:cNvSpPr/>
            <p:nvPr/>
          </p:nvSpPr>
          <p:spPr>
            <a:xfrm>
              <a:off x="6204722" y="756647"/>
              <a:ext cx="96600" cy="91800"/>
            </a:xfrm>
            <a:prstGeom prst="star5">
              <a:avLst>
                <a:gd name="adj" fmla="val 23768"/>
                <a:gd name="hf" fmla="val 105146"/>
                <a:gd name="vf" fmla="val 11055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2"/>
            <p:cNvSpPr/>
            <p:nvPr/>
          </p:nvSpPr>
          <p:spPr>
            <a:xfrm>
              <a:off x="5854297" y="519297"/>
              <a:ext cx="96600" cy="91800"/>
            </a:xfrm>
            <a:prstGeom prst="star5">
              <a:avLst>
                <a:gd name="adj" fmla="val 23768"/>
                <a:gd name="hf" fmla="val 105146"/>
                <a:gd name="vf" fmla="val 11055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2"/>
            <p:cNvSpPr/>
            <p:nvPr/>
          </p:nvSpPr>
          <p:spPr>
            <a:xfrm>
              <a:off x="2439850" y="441175"/>
              <a:ext cx="43500" cy="43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2"/>
            <p:cNvSpPr/>
            <p:nvPr/>
          </p:nvSpPr>
          <p:spPr>
            <a:xfrm>
              <a:off x="2930200" y="543450"/>
              <a:ext cx="43500" cy="43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2"/>
            <p:cNvSpPr/>
            <p:nvPr/>
          </p:nvSpPr>
          <p:spPr>
            <a:xfrm>
              <a:off x="354425" y="848450"/>
              <a:ext cx="43500" cy="43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2"/>
            <p:cNvSpPr/>
            <p:nvPr/>
          </p:nvSpPr>
          <p:spPr>
            <a:xfrm>
              <a:off x="1726575" y="297775"/>
              <a:ext cx="43500" cy="43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2"/>
            <p:cNvSpPr/>
            <p:nvPr/>
          </p:nvSpPr>
          <p:spPr>
            <a:xfrm>
              <a:off x="5854300" y="780800"/>
              <a:ext cx="43500" cy="43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2"/>
            <p:cNvSpPr/>
            <p:nvPr/>
          </p:nvSpPr>
          <p:spPr>
            <a:xfrm>
              <a:off x="7504575" y="340875"/>
              <a:ext cx="43500" cy="43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2"/>
            <p:cNvSpPr/>
            <p:nvPr/>
          </p:nvSpPr>
          <p:spPr>
            <a:xfrm>
              <a:off x="8019650" y="1074875"/>
              <a:ext cx="43500" cy="43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2"/>
            <p:cNvSpPr/>
            <p:nvPr/>
          </p:nvSpPr>
          <p:spPr>
            <a:xfrm>
              <a:off x="1623713" y="393600"/>
              <a:ext cx="43500" cy="43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2"/>
            <p:cNvSpPr/>
            <p:nvPr/>
          </p:nvSpPr>
          <p:spPr>
            <a:xfrm>
              <a:off x="4269025" y="393600"/>
              <a:ext cx="43500" cy="43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2"/>
            <p:cNvSpPr/>
            <p:nvPr/>
          </p:nvSpPr>
          <p:spPr>
            <a:xfrm>
              <a:off x="3226225" y="1059300"/>
              <a:ext cx="43500" cy="43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2"/>
            <p:cNvSpPr/>
            <p:nvPr/>
          </p:nvSpPr>
          <p:spPr>
            <a:xfrm>
              <a:off x="8621025" y="1808575"/>
              <a:ext cx="43500" cy="43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2"/>
            <p:cNvSpPr/>
            <p:nvPr/>
          </p:nvSpPr>
          <p:spPr>
            <a:xfrm>
              <a:off x="1236350" y="1631250"/>
              <a:ext cx="43500" cy="43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2"/>
            <p:cNvSpPr/>
            <p:nvPr/>
          </p:nvSpPr>
          <p:spPr>
            <a:xfrm>
              <a:off x="4421050" y="517375"/>
              <a:ext cx="43500" cy="43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2"/>
            <p:cNvSpPr/>
            <p:nvPr/>
          </p:nvSpPr>
          <p:spPr>
            <a:xfrm>
              <a:off x="534850" y="2041375"/>
              <a:ext cx="43500" cy="43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2"/>
            <p:cNvSpPr/>
            <p:nvPr/>
          </p:nvSpPr>
          <p:spPr>
            <a:xfrm>
              <a:off x="8231050" y="1660375"/>
              <a:ext cx="43500" cy="43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2"/>
            <p:cNvSpPr/>
            <p:nvPr/>
          </p:nvSpPr>
          <p:spPr>
            <a:xfrm>
              <a:off x="4269025" y="5173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2"/>
            <p:cNvSpPr/>
            <p:nvPr/>
          </p:nvSpPr>
          <p:spPr>
            <a:xfrm>
              <a:off x="5564425" y="6697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2"/>
            <p:cNvSpPr/>
            <p:nvPr/>
          </p:nvSpPr>
          <p:spPr>
            <a:xfrm>
              <a:off x="3126025" y="6697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2"/>
            <p:cNvSpPr/>
            <p:nvPr/>
          </p:nvSpPr>
          <p:spPr>
            <a:xfrm>
              <a:off x="3583225" y="2887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2"/>
            <p:cNvSpPr/>
            <p:nvPr/>
          </p:nvSpPr>
          <p:spPr>
            <a:xfrm>
              <a:off x="5335825" y="1363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2"/>
            <p:cNvSpPr/>
            <p:nvPr/>
          </p:nvSpPr>
          <p:spPr>
            <a:xfrm>
              <a:off x="7469425" y="2125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2"/>
            <p:cNvSpPr/>
            <p:nvPr/>
          </p:nvSpPr>
          <p:spPr>
            <a:xfrm>
              <a:off x="7926625" y="12031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2"/>
            <p:cNvSpPr/>
            <p:nvPr/>
          </p:nvSpPr>
          <p:spPr>
            <a:xfrm>
              <a:off x="8460025" y="15841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2"/>
            <p:cNvSpPr/>
            <p:nvPr/>
          </p:nvSpPr>
          <p:spPr>
            <a:xfrm>
              <a:off x="7088425" y="14317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6783625" y="4411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774225" y="20413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63825" y="21937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11425" y="15079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2516425" y="10507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1602025" y="2887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11425" y="6697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1369175" y="205975"/>
              <a:ext cx="91800" cy="91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3731375" y="586975"/>
              <a:ext cx="91800" cy="91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327150" y="205975"/>
              <a:ext cx="91800" cy="91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504575" y="1238575"/>
              <a:ext cx="91800" cy="91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108975" y="1760275"/>
              <a:ext cx="91800" cy="91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8717750" y="481675"/>
              <a:ext cx="91800" cy="91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12"/>
          <p:cNvSpPr/>
          <p:nvPr/>
        </p:nvSpPr>
        <p:spPr>
          <a:xfrm>
            <a:off x="0" y="3953694"/>
            <a:ext cx="9144000" cy="1178720"/>
          </a:xfrm>
          <a:custGeom>
            <a:avLst/>
            <a:gdLst/>
            <a:ahLst/>
            <a:cxnLst/>
            <a:rect l="l" t="t" r="r" b="b"/>
            <a:pathLst>
              <a:path w="285750" h="36835" extrusionOk="0">
                <a:moveTo>
                  <a:pt x="280169" y="0"/>
                </a:moveTo>
                <a:lnTo>
                  <a:pt x="272802" y="4465"/>
                </a:lnTo>
                <a:lnTo>
                  <a:pt x="272802" y="23441"/>
                </a:lnTo>
                <a:lnTo>
                  <a:pt x="264988" y="23441"/>
                </a:lnTo>
                <a:lnTo>
                  <a:pt x="264988" y="12948"/>
                </a:lnTo>
                <a:lnTo>
                  <a:pt x="260524" y="12948"/>
                </a:lnTo>
                <a:lnTo>
                  <a:pt x="260524" y="6028"/>
                </a:lnTo>
                <a:lnTo>
                  <a:pt x="253157" y="6028"/>
                </a:lnTo>
                <a:lnTo>
                  <a:pt x="253157" y="19869"/>
                </a:lnTo>
                <a:lnTo>
                  <a:pt x="232395" y="15404"/>
                </a:lnTo>
                <a:lnTo>
                  <a:pt x="232395" y="7144"/>
                </a:lnTo>
                <a:lnTo>
                  <a:pt x="225698" y="7144"/>
                </a:lnTo>
                <a:lnTo>
                  <a:pt x="225698" y="19422"/>
                </a:lnTo>
                <a:lnTo>
                  <a:pt x="216098" y="19422"/>
                </a:lnTo>
                <a:lnTo>
                  <a:pt x="216098" y="9153"/>
                </a:lnTo>
                <a:lnTo>
                  <a:pt x="214313" y="9153"/>
                </a:lnTo>
                <a:lnTo>
                  <a:pt x="214313" y="8483"/>
                </a:lnTo>
                <a:lnTo>
                  <a:pt x="210071" y="8483"/>
                </a:lnTo>
                <a:lnTo>
                  <a:pt x="210071" y="9153"/>
                </a:lnTo>
                <a:lnTo>
                  <a:pt x="208731" y="9153"/>
                </a:lnTo>
                <a:lnTo>
                  <a:pt x="208731" y="18083"/>
                </a:lnTo>
                <a:lnTo>
                  <a:pt x="200695" y="18083"/>
                </a:lnTo>
                <a:lnTo>
                  <a:pt x="200695" y="6028"/>
                </a:lnTo>
                <a:lnTo>
                  <a:pt x="198462" y="6028"/>
                </a:lnTo>
                <a:lnTo>
                  <a:pt x="198351" y="5693"/>
                </a:lnTo>
                <a:lnTo>
                  <a:pt x="198239" y="5414"/>
                </a:lnTo>
                <a:lnTo>
                  <a:pt x="198072" y="5135"/>
                </a:lnTo>
                <a:lnTo>
                  <a:pt x="197848" y="4911"/>
                </a:lnTo>
                <a:lnTo>
                  <a:pt x="197625" y="4744"/>
                </a:lnTo>
                <a:lnTo>
                  <a:pt x="197346" y="4577"/>
                </a:lnTo>
                <a:lnTo>
                  <a:pt x="197011" y="4521"/>
                </a:lnTo>
                <a:lnTo>
                  <a:pt x="196676" y="4465"/>
                </a:lnTo>
                <a:lnTo>
                  <a:pt x="196342" y="4521"/>
                </a:lnTo>
                <a:lnTo>
                  <a:pt x="196007" y="4577"/>
                </a:lnTo>
                <a:lnTo>
                  <a:pt x="195728" y="4744"/>
                </a:lnTo>
                <a:lnTo>
                  <a:pt x="195504" y="4911"/>
                </a:lnTo>
                <a:lnTo>
                  <a:pt x="195281" y="5135"/>
                </a:lnTo>
                <a:lnTo>
                  <a:pt x="195114" y="5414"/>
                </a:lnTo>
                <a:lnTo>
                  <a:pt x="195002" y="5693"/>
                </a:lnTo>
                <a:lnTo>
                  <a:pt x="194890" y="6028"/>
                </a:lnTo>
                <a:lnTo>
                  <a:pt x="192881" y="6028"/>
                </a:lnTo>
                <a:lnTo>
                  <a:pt x="192881" y="14734"/>
                </a:lnTo>
                <a:lnTo>
                  <a:pt x="182166" y="14734"/>
                </a:lnTo>
                <a:lnTo>
                  <a:pt x="182166" y="19869"/>
                </a:lnTo>
                <a:lnTo>
                  <a:pt x="172789" y="19869"/>
                </a:lnTo>
                <a:lnTo>
                  <a:pt x="172789" y="14734"/>
                </a:lnTo>
                <a:lnTo>
                  <a:pt x="167432" y="12502"/>
                </a:lnTo>
                <a:lnTo>
                  <a:pt x="167432" y="16967"/>
                </a:lnTo>
                <a:lnTo>
                  <a:pt x="160511" y="16967"/>
                </a:lnTo>
                <a:lnTo>
                  <a:pt x="160511" y="8037"/>
                </a:lnTo>
                <a:lnTo>
                  <a:pt x="154260" y="8037"/>
                </a:lnTo>
                <a:lnTo>
                  <a:pt x="154260" y="6697"/>
                </a:lnTo>
                <a:lnTo>
                  <a:pt x="152251" y="6697"/>
                </a:lnTo>
                <a:lnTo>
                  <a:pt x="152251" y="8037"/>
                </a:lnTo>
                <a:lnTo>
                  <a:pt x="150912" y="8037"/>
                </a:lnTo>
                <a:lnTo>
                  <a:pt x="150912" y="21655"/>
                </a:lnTo>
                <a:lnTo>
                  <a:pt x="138410" y="21655"/>
                </a:lnTo>
                <a:lnTo>
                  <a:pt x="138410" y="8037"/>
                </a:lnTo>
                <a:lnTo>
                  <a:pt x="130597" y="8037"/>
                </a:lnTo>
                <a:lnTo>
                  <a:pt x="130597" y="18976"/>
                </a:lnTo>
                <a:lnTo>
                  <a:pt x="127695" y="18976"/>
                </a:lnTo>
                <a:lnTo>
                  <a:pt x="127695" y="11162"/>
                </a:lnTo>
                <a:lnTo>
                  <a:pt x="121890" y="11162"/>
                </a:lnTo>
                <a:lnTo>
                  <a:pt x="121890" y="18976"/>
                </a:lnTo>
                <a:lnTo>
                  <a:pt x="120774" y="18976"/>
                </a:lnTo>
                <a:lnTo>
                  <a:pt x="120774" y="20538"/>
                </a:lnTo>
                <a:lnTo>
                  <a:pt x="109165" y="20538"/>
                </a:lnTo>
                <a:lnTo>
                  <a:pt x="109165" y="12948"/>
                </a:lnTo>
                <a:lnTo>
                  <a:pt x="99343" y="12948"/>
                </a:lnTo>
                <a:lnTo>
                  <a:pt x="99343" y="11162"/>
                </a:lnTo>
                <a:lnTo>
                  <a:pt x="93762" y="11162"/>
                </a:lnTo>
                <a:lnTo>
                  <a:pt x="93762" y="22994"/>
                </a:lnTo>
                <a:lnTo>
                  <a:pt x="86841" y="22994"/>
                </a:lnTo>
                <a:lnTo>
                  <a:pt x="86841" y="14734"/>
                </a:lnTo>
                <a:lnTo>
                  <a:pt x="84386" y="14734"/>
                </a:lnTo>
                <a:lnTo>
                  <a:pt x="84386" y="12948"/>
                </a:lnTo>
                <a:lnTo>
                  <a:pt x="80144" y="12948"/>
                </a:lnTo>
                <a:lnTo>
                  <a:pt x="80144" y="14734"/>
                </a:lnTo>
                <a:lnTo>
                  <a:pt x="77465" y="14734"/>
                </a:lnTo>
                <a:lnTo>
                  <a:pt x="77465" y="21655"/>
                </a:lnTo>
                <a:lnTo>
                  <a:pt x="56927" y="21655"/>
                </a:lnTo>
                <a:lnTo>
                  <a:pt x="56927" y="16297"/>
                </a:lnTo>
                <a:lnTo>
                  <a:pt x="51346" y="16297"/>
                </a:lnTo>
                <a:lnTo>
                  <a:pt x="51346" y="8037"/>
                </a:lnTo>
                <a:lnTo>
                  <a:pt x="45318" y="10269"/>
                </a:lnTo>
                <a:lnTo>
                  <a:pt x="45318" y="27682"/>
                </a:lnTo>
                <a:lnTo>
                  <a:pt x="33710" y="27682"/>
                </a:lnTo>
                <a:lnTo>
                  <a:pt x="33710" y="11162"/>
                </a:lnTo>
                <a:lnTo>
                  <a:pt x="25673" y="11162"/>
                </a:lnTo>
                <a:lnTo>
                  <a:pt x="25673" y="21878"/>
                </a:lnTo>
                <a:lnTo>
                  <a:pt x="8037" y="21878"/>
                </a:lnTo>
                <a:lnTo>
                  <a:pt x="8037" y="16967"/>
                </a:lnTo>
                <a:lnTo>
                  <a:pt x="0" y="16967"/>
                </a:lnTo>
                <a:lnTo>
                  <a:pt x="0" y="36835"/>
                </a:lnTo>
                <a:lnTo>
                  <a:pt x="285750" y="36835"/>
                </a:lnTo>
                <a:lnTo>
                  <a:pt x="285750" y="16743"/>
                </a:lnTo>
                <a:lnTo>
                  <a:pt x="280169" y="16743"/>
                </a:lnTo>
                <a:lnTo>
                  <a:pt x="280169" y="0"/>
                </a:lnTo>
                <a:close/>
              </a:path>
            </a:pathLst>
          </a:custGeom>
          <a:solidFill>
            <a:srgbClr val="1C4587">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2"/>
          <p:cNvSpPr/>
          <p:nvPr/>
        </p:nvSpPr>
        <p:spPr>
          <a:xfrm>
            <a:off x="35712" y="4025118"/>
            <a:ext cx="9072576" cy="1107296"/>
          </a:xfrm>
          <a:custGeom>
            <a:avLst/>
            <a:gdLst/>
            <a:ahLst/>
            <a:cxnLst/>
            <a:rect l="l" t="t" r="r" b="b"/>
            <a:pathLst>
              <a:path w="283518" h="34603" extrusionOk="0">
                <a:moveTo>
                  <a:pt x="110059" y="1"/>
                </a:moveTo>
                <a:lnTo>
                  <a:pt x="110059" y="2010"/>
                </a:lnTo>
                <a:lnTo>
                  <a:pt x="108273" y="2010"/>
                </a:lnTo>
                <a:lnTo>
                  <a:pt x="108273" y="5135"/>
                </a:lnTo>
                <a:lnTo>
                  <a:pt x="105817" y="5135"/>
                </a:lnTo>
                <a:lnTo>
                  <a:pt x="105817" y="29245"/>
                </a:lnTo>
                <a:lnTo>
                  <a:pt x="100236" y="29245"/>
                </a:lnTo>
                <a:lnTo>
                  <a:pt x="100236" y="16297"/>
                </a:lnTo>
                <a:lnTo>
                  <a:pt x="90413" y="16297"/>
                </a:lnTo>
                <a:lnTo>
                  <a:pt x="90413" y="26622"/>
                </a:lnTo>
                <a:lnTo>
                  <a:pt x="83046" y="29859"/>
                </a:lnTo>
                <a:lnTo>
                  <a:pt x="83046" y="22771"/>
                </a:lnTo>
                <a:lnTo>
                  <a:pt x="80144" y="22771"/>
                </a:lnTo>
                <a:lnTo>
                  <a:pt x="80144" y="29245"/>
                </a:lnTo>
                <a:lnTo>
                  <a:pt x="73224" y="29245"/>
                </a:lnTo>
                <a:lnTo>
                  <a:pt x="73224" y="24557"/>
                </a:lnTo>
                <a:lnTo>
                  <a:pt x="69429" y="24557"/>
                </a:lnTo>
                <a:lnTo>
                  <a:pt x="69429" y="11386"/>
                </a:lnTo>
                <a:lnTo>
                  <a:pt x="59159" y="13228"/>
                </a:lnTo>
                <a:lnTo>
                  <a:pt x="59159" y="24557"/>
                </a:lnTo>
                <a:lnTo>
                  <a:pt x="53355" y="24557"/>
                </a:lnTo>
                <a:lnTo>
                  <a:pt x="53355" y="29245"/>
                </a:lnTo>
                <a:lnTo>
                  <a:pt x="45765" y="29245"/>
                </a:lnTo>
                <a:lnTo>
                  <a:pt x="45765" y="13842"/>
                </a:lnTo>
                <a:lnTo>
                  <a:pt x="41747" y="13842"/>
                </a:lnTo>
                <a:lnTo>
                  <a:pt x="41747" y="5135"/>
                </a:lnTo>
                <a:lnTo>
                  <a:pt x="28352" y="5135"/>
                </a:lnTo>
                <a:lnTo>
                  <a:pt x="28352" y="25450"/>
                </a:lnTo>
                <a:lnTo>
                  <a:pt x="20762" y="25450"/>
                </a:lnTo>
                <a:lnTo>
                  <a:pt x="20762" y="16297"/>
                </a:lnTo>
                <a:lnTo>
                  <a:pt x="19311" y="16297"/>
                </a:lnTo>
                <a:lnTo>
                  <a:pt x="19143" y="15348"/>
                </a:lnTo>
                <a:lnTo>
                  <a:pt x="19032" y="14902"/>
                </a:lnTo>
                <a:lnTo>
                  <a:pt x="18864" y="14511"/>
                </a:lnTo>
                <a:lnTo>
                  <a:pt x="18585" y="14121"/>
                </a:lnTo>
                <a:lnTo>
                  <a:pt x="18306" y="13786"/>
                </a:lnTo>
                <a:lnTo>
                  <a:pt x="17915" y="13507"/>
                </a:lnTo>
                <a:lnTo>
                  <a:pt x="17525" y="13339"/>
                </a:lnTo>
                <a:lnTo>
                  <a:pt x="17078" y="13228"/>
                </a:lnTo>
                <a:lnTo>
                  <a:pt x="16632" y="13172"/>
                </a:lnTo>
                <a:lnTo>
                  <a:pt x="16185" y="13228"/>
                </a:lnTo>
                <a:lnTo>
                  <a:pt x="15739" y="13339"/>
                </a:lnTo>
                <a:lnTo>
                  <a:pt x="15348" y="13507"/>
                </a:lnTo>
                <a:lnTo>
                  <a:pt x="14957" y="13786"/>
                </a:lnTo>
                <a:lnTo>
                  <a:pt x="14678" y="14121"/>
                </a:lnTo>
                <a:lnTo>
                  <a:pt x="14399" y="14511"/>
                </a:lnTo>
                <a:lnTo>
                  <a:pt x="14232" y="14902"/>
                </a:lnTo>
                <a:lnTo>
                  <a:pt x="14120" y="15348"/>
                </a:lnTo>
                <a:lnTo>
                  <a:pt x="13953" y="16297"/>
                </a:lnTo>
                <a:lnTo>
                  <a:pt x="12502" y="16297"/>
                </a:lnTo>
                <a:lnTo>
                  <a:pt x="12502" y="21153"/>
                </a:lnTo>
                <a:lnTo>
                  <a:pt x="4242" y="23385"/>
                </a:lnTo>
                <a:lnTo>
                  <a:pt x="4242" y="29245"/>
                </a:lnTo>
                <a:lnTo>
                  <a:pt x="0" y="29245"/>
                </a:lnTo>
                <a:lnTo>
                  <a:pt x="0" y="34603"/>
                </a:lnTo>
                <a:lnTo>
                  <a:pt x="283518" y="34603"/>
                </a:lnTo>
                <a:lnTo>
                  <a:pt x="283518" y="25450"/>
                </a:lnTo>
                <a:lnTo>
                  <a:pt x="275258" y="25450"/>
                </a:lnTo>
                <a:lnTo>
                  <a:pt x="275258" y="11163"/>
                </a:lnTo>
                <a:lnTo>
                  <a:pt x="268114" y="11163"/>
                </a:lnTo>
                <a:lnTo>
                  <a:pt x="268114" y="19423"/>
                </a:lnTo>
                <a:lnTo>
                  <a:pt x="255389" y="19423"/>
                </a:lnTo>
                <a:lnTo>
                  <a:pt x="255389" y="29245"/>
                </a:lnTo>
                <a:lnTo>
                  <a:pt x="247576" y="29245"/>
                </a:lnTo>
                <a:lnTo>
                  <a:pt x="247576" y="5135"/>
                </a:lnTo>
                <a:lnTo>
                  <a:pt x="244450" y="5135"/>
                </a:lnTo>
                <a:lnTo>
                  <a:pt x="244450" y="4075"/>
                </a:lnTo>
                <a:lnTo>
                  <a:pt x="244339" y="3405"/>
                </a:lnTo>
                <a:lnTo>
                  <a:pt x="244171" y="2791"/>
                </a:lnTo>
                <a:lnTo>
                  <a:pt x="243892" y="2289"/>
                </a:lnTo>
                <a:lnTo>
                  <a:pt x="243502" y="1787"/>
                </a:lnTo>
                <a:lnTo>
                  <a:pt x="242999" y="1452"/>
                </a:lnTo>
                <a:lnTo>
                  <a:pt x="242441" y="1117"/>
                </a:lnTo>
                <a:lnTo>
                  <a:pt x="241883" y="949"/>
                </a:lnTo>
                <a:lnTo>
                  <a:pt x="241213" y="894"/>
                </a:lnTo>
                <a:lnTo>
                  <a:pt x="240544" y="949"/>
                </a:lnTo>
                <a:lnTo>
                  <a:pt x="239986" y="1117"/>
                </a:lnTo>
                <a:lnTo>
                  <a:pt x="239427" y="1452"/>
                </a:lnTo>
                <a:lnTo>
                  <a:pt x="238925" y="1787"/>
                </a:lnTo>
                <a:lnTo>
                  <a:pt x="238534" y="2289"/>
                </a:lnTo>
                <a:lnTo>
                  <a:pt x="238255" y="2791"/>
                </a:lnTo>
                <a:lnTo>
                  <a:pt x="238088" y="3405"/>
                </a:lnTo>
                <a:lnTo>
                  <a:pt x="237976" y="4075"/>
                </a:lnTo>
                <a:lnTo>
                  <a:pt x="237976" y="5135"/>
                </a:lnTo>
                <a:lnTo>
                  <a:pt x="235074" y="5135"/>
                </a:lnTo>
                <a:lnTo>
                  <a:pt x="235074" y="21878"/>
                </a:lnTo>
                <a:lnTo>
                  <a:pt x="226368" y="30864"/>
                </a:lnTo>
                <a:lnTo>
                  <a:pt x="226368" y="894"/>
                </a:lnTo>
                <a:lnTo>
                  <a:pt x="221010" y="5637"/>
                </a:lnTo>
                <a:lnTo>
                  <a:pt x="221010" y="21432"/>
                </a:lnTo>
                <a:lnTo>
                  <a:pt x="216322" y="21432"/>
                </a:lnTo>
                <a:lnTo>
                  <a:pt x="216322" y="13842"/>
                </a:lnTo>
                <a:lnTo>
                  <a:pt x="204490" y="13842"/>
                </a:lnTo>
                <a:lnTo>
                  <a:pt x="204490" y="29245"/>
                </a:lnTo>
                <a:lnTo>
                  <a:pt x="195114" y="29245"/>
                </a:lnTo>
                <a:lnTo>
                  <a:pt x="195114" y="11163"/>
                </a:lnTo>
                <a:lnTo>
                  <a:pt x="185961" y="11163"/>
                </a:lnTo>
                <a:lnTo>
                  <a:pt x="185961" y="29245"/>
                </a:lnTo>
                <a:lnTo>
                  <a:pt x="177255" y="29245"/>
                </a:lnTo>
                <a:lnTo>
                  <a:pt x="177255" y="16297"/>
                </a:lnTo>
                <a:lnTo>
                  <a:pt x="174799" y="16297"/>
                </a:lnTo>
                <a:lnTo>
                  <a:pt x="174799" y="29692"/>
                </a:lnTo>
                <a:lnTo>
                  <a:pt x="166316" y="26678"/>
                </a:lnTo>
                <a:lnTo>
                  <a:pt x="166316" y="19423"/>
                </a:lnTo>
                <a:lnTo>
                  <a:pt x="163190" y="19423"/>
                </a:lnTo>
                <a:lnTo>
                  <a:pt x="163190" y="11832"/>
                </a:lnTo>
                <a:lnTo>
                  <a:pt x="155600" y="11832"/>
                </a:lnTo>
                <a:lnTo>
                  <a:pt x="155600" y="19423"/>
                </a:lnTo>
                <a:lnTo>
                  <a:pt x="144884" y="19423"/>
                </a:lnTo>
                <a:lnTo>
                  <a:pt x="144884" y="15293"/>
                </a:lnTo>
                <a:lnTo>
                  <a:pt x="134615" y="11609"/>
                </a:lnTo>
                <a:lnTo>
                  <a:pt x="134615" y="23664"/>
                </a:lnTo>
                <a:lnTo>
                  <a:pt x="123900" y="23664"/>
                </a:lnTo>
                <a:lnTo>
                  <a:pt x="123900" y="13842"/>
                </a:lnTo>
                <a:lnTo>
                  <a:pt x="117426" y="13842"/>
                </a:lnTo>
                <a:lnTo>
                  <a:pt x="117426" y="5135"/>
                </a:lnTo>
                <a:lnTo>
                  <a:pt x="114523" y="5135"/>
                </a:lnTo>
                <a:lnTo>
                  <a:pt x="114523" y="2010"/>
                </a:lnTo>
                <a:lnTo>
                  <a:pt x="112738" y="2010"/>
                </a:lnTo>
                <a:lnTo>
                  <a:pt x="112738" y="1"/>
                </a:lnTo>
                <a:close/>
              </a:path>
            </a:pathLst>
          </a:custGeom>
          <a:solidFill>
            <a:srgbClr val="FFD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2"/>
          <p:cNvSpPr/>
          <p:nvPr/>
        </p:nvSpPr>
        <p:spPr>
          <a:xfrm>
            <a:off x="0" y="3886185"/>
            <a:ext cx="9144000" cy="1257312"/>
          </a:xfrm>
          <a:custGeom>
            <a:avLst/>
            <a:gdLst/>
            <a:ahLst/>
            <a:cxnLst/>
            <a:rect l="l" t="t" r="r" b="b"/>
            <a:pathLst>
              <a:path w="285750" h="39291" extrusionOk="0">
                <a:moveTo>
                  <a:pt x="241381" y="11832"/>
                </a:moveTo>
                <a:lnTo>
                  <a:pt x="241381" y="15348"/>
                </a:lnTo>
                <a:lnTo>
                  <a:pt x="239762" y="15348"/>
                </a:lnTo>
                <a:lnTo>
                  <a:pt x="239762" y="11832"/>
                </a:lnTo>
                <a:close/>
                <a:moveTo>
                  <a:pt x="244450" y="11832"/>
                </a:moveTo>
                <a:lnTo>
                  <a:pt x="244450" y="15348"/>
                </a:lnTo>
                <a:lnTo>
                  <a:pt x="242832" y="15348"/>
                </a:lnTo>
                <a:lnTo>
                  <a:pt x="242832" y="11832"/>
                </a:lnTo>
                <a:close/>
                <a:moveTo>
                  <a:pt x="226591" y="8484"/>
                </a:moveTo>
                <a:lnTo>
                  <a:pt x="226591" y="17190"/>
                </a:lnTo>
                <a:lnTo>
                  <a:pt x="225698" y="17190"/>
                </a:lnTo>
                <a:lnTo>
                  <a:pt x="225698" y="9600"/>
                </a:lnTo>
                <a:lnTo>
                  <a:pt x="226591" y="8484"/>
                </a:lnTo>
                <a:close/>
                <a:moveTo>
                  <a:pt x="241381" y="17134"/>
                </a:moveTo>
                <a:lnTo>
                  <a:pt x="241381" y="20650"/>
                </a:lnTo>
                <a:lnTo>
                  <a:pt x="239762" y="20650"/>
                </a:lnTo>
                <a:lnTo>
                  <a:pt x="239762" y="17134"/>
                </a:lnTo>
                <a:close/>
                <a:moveTo>
                  <a:pt x="244450" y="17134"/>
                </a:moveTo>
                <a:lnTo>
                  <a:pt x="244450" y="20650"/>
                </a:lnTo>
                <a:lnTo>
                  <a:pt x="242832" y="20650"/>
                </a:lnTo>
                <a:lnTo>
                  <a:pt x="242832" y="17134"/>
                </a:lnTo>
                <a:close/>
                <a:moveTo>
                  <a:pt x="194221" y="17860"/>
                </a:moveTo>
                <a:lnTo>
                  <a:pt x="194221" y="21320"/>
                </a:lnTo>
                <a:lnTo>
                  <a:pt x="192212" y="21320"/>
                </a:lnTo>
                <a:lnTo>
                  <a:pt x="192212" y="17860"/>
                </a:lnTo>
                <a:close/>
                <a:moveTo>
                  <a:pt x="216098" y="20762"/>
                </a:moveTo>
                <a:lnTo>
                  <a:pt x="216098" y="21822"/>
                </a:lnTo>
                <a:lnTo>
                  <a:pt x="207169" y="21822"/>
                </a:lnTo>
                <a:lnTo>
                  <a:pt x="207169" y="20762"/>
                </a:lnTo>
                <a:close/>
                <a:moveTo>
                  <a:pt x="64517" y="19869"/>
                </a:moveTo>
                <a:lnTo>
                  <a:pt x="64517" y="21878"/>
                </a:lnTo>
                <a:lnTo>
                  <a:pt x="62508" y="21878"/>
                </a:lnTo>
                <a:lnTo>
                  <a:pt x="62508" y="19869"/>
                </a:lnTo>
                <a:close/>
                <a:moveTo>
                  <a:pt x="68312" y="19869"/>
                </a:moveTo>
                <a:lnTo>
                  <a:pt x="68312" y="21878"/>
                </a:lnTo>
                <a:lnTo>
                  <a:pt x="66303" y="21878"/>
                </a:lnTo>
                <a:lnTo>
                  <a:pt x="66303" y="19869"/>
                </a:lnTo>
                <a:close/>
                <a:moveTo>
                  <a:pt x="45318" y="21208"/>
                </a:moveTo>
                <a:lnTo>
                  <a:pt x="45318" y="22213"/>
                </a:lnTo>
                <a:lnTo>
                  <a:pt x="40853" y="22213"/>
                </a:lnTo>
                <a:lnTo>
                  <a:pt x="40853" y="21208"/>
                </a:lnTo>
                <a:close/>
                <a:moveTo>
                  <a:pt x="138522" y="19423"/>
                </a:moveTo>
                <a:lnTo>
                  <a:pt x="138857" y="19478"/>
                </a:lnTo>
                <a:lnTo>
                  <a:pt x="139192" y="19534"/>
                </a:lnTo>
                <a:lnTo>
                  <a:pt x="139471" y="19702"/>
                </a:lnTo>
                <a:lnTo>
                  <a:pt x="139694" y="19925"/>
                </a:lnTo>
                <a:lnTo>
                  <a:pt x="139917" y="20148"/>
                </a:lnTo>
                <a:lnTo>
                  <a:pt x="140084" y="20427"/>
                </a:lnTo>
                <a:lnTo>
                  <a:pt x="140140" y="20762"/>
                </a:lnTo>
                <a:lnTo>
                  <a:pt x="140196" y="21097"/>
                </a:lnTo>
                <a:lnTo>
                  <a:pt x="140140" y="21432"/>
                </a:lnTo>
                <a:lnTo>
                  <a:pt x="140084" y="21767"/>
                </a:lnTo>
                <a:lnTo>
                  <a:pt x="139917" y="22046"/>
                </a:lnTo>
                <a:lnTo>
                  <a:pt x="139694" y="22269"/>
                </a:lnTo>
                <a:lnTo>
                  <a:pt x="139471" y="22492"/>
                </a:lnTo>
                <a:lnTo>
                  <a:pt x="139192" y="22660"/>
                </a:lnTo>
                <a:lnTo>
                  <a:pt x="138857" y="22715"/>
                </a:lnTo>
                <a:lnTo>
                  <a:pt x="138522" y="22771"/>
                </a:lnTo>
                <a:lnTo>
                  <a:pt x="138187" y="22715"/>
                </a:lnTo>
                <a:lnTo>
                  <a:pt x="137852" y="22660"/>
                </a:lnTo>
                <a:lnTo>
                  <a:pt x="137573" y="22492"/>
                </a:lnTo>
                <a:lnTo>
                  <a:pt x="137350" y="22269"/>
                </a:lnTo>
                <a:lnTo>
                  <a:pt x="137127" y="22046"/>
                </a:lnTo>
                <a:lnTo>
                  <a:pt x="136959" y="21767"/>
                </a:lnTo>
                <a:lnTo>
                  <a:pt x="136903" y="21432"/>
                </a:lnTo>
                <a:lnTo>
                  <a:pt x="136847" y="21097"/>
                </a:lnTo>
                <a:lnTo>
                  <a:pt x="136903" y="20762"/>
                </a:lnTo>
                <a:lnTo>
                  <a:pt x="136959" y="20427"/>
                </a:lnTo>
                <a:lnTo>
                  <a:pt x="137127" y="20148"/>
                </a:lnTo>
                <a:lnTo>
                  <a:pt x="137350" y="19925"/>
                </a:lnTo>
                <a:lnTo>
                  <a:pt x="137573" y="19702"/>
                </a:lnTo>
                <a:lnTo>
                  <a:pt x="137852" y="19534"/>
                </a:lnTo>
                <a:lnTo>
                  <a:pt x="138187" y="19478"/>
                </a:lnTo>
                <a:lnTo>
                  <a:pt x="138522" y="19423"/>
                </a:lnTo>
                <a:close/>
                <a:moveTo>
                  <a:pt x="64517" y="22883"/>
                </a:moveTo>
                <a:lnTo>
                  <a:pt x="64517" y="24892"/>
                </a:lnTo>
                <a:lnTo>
                  <a:pt x="62508" y="24892"/>
                </a:lnTo>
                <a:lnTo>
                  <a:pt x="62508" y="22883"/>
                </a:lnTo>
                <a:close/>
                <a:moveTo>
                  <a:pt x="68312" y="22883"/>
                </a:moveTo>
                <a:lnTo>
                  <a:pt x="68312" y="24892"/>
                </a:lnTo>
                <a:lnTo>
                  <a:pt x="66303" y="24892"/>
                </a:lnTo>
                <a:lnTo>
                  <a:pt x="66303" y="22883"/>
                </a:lnTo>
                <a:close/>
                <a:moveTo>
                  <a:pt x="216098" y="24334"/>
                </a:moveTo>
                <a:lnTo>
                  <a:pt x="216098" y="25450"/>
                </a:lnTo>
                <a:lnTo>
                  <a:pt x="207169" y="25450"/>
                </a:lnTo>
                <a:lnTo>
                  <a:pt x="207169" y="24334"/>
                </a:lnTo>
                <a:close/>
                <a:moveTo>
                  <a:pt x="45318" y="24501"/>
                </a:moveTo>
                <a:lnTo>
                  <a:pt x="45318" y="25506"/>
                </a:lnTo>
                <a:lnTo>
                  <a:pt x="40853" y="25506"/>
                </a:lnTo>
                <a:lnTo>
                  <a:pt x="40853" y="24501"/>
                </a:lnTo>
                <a:close/>
                <a:moveTo>
                  <a:pt x="241381" y="22380"/>
                </a:moveTo>
                <a:lnTo>
                  <a:pt x="241381" y="25897"/>
                </a:lnTo>
                <a:lnTo>
                  <a:pt x="239762" y="25897"/>
                </a:lnTo>
                <a:lnTo>
                  <a:pt x="239762" y="22380"/>
                </a:lnTo>
                <a:close/>
                <a:moveTo>
                  <a:pt x="244450" y="22380"/>
                </a:moveTo>
                <a:lnTo>
                  <a:pt x="244450" y="25897"/>
                </a:lnTo>
                <a:lnTo>
                  <a:pt x="242832" y="25897"/>
                </a:lnTo>
                <a:lnTo>
                  <a:pt x="242832" y="22380"/>
                </a:lnTo>
                <a:close/>
                <a:moveTo>
                  <a:pt x="194221" y="23106"/>
                </a:moveTo>
                <a:lnTo>
                  <a:pt x="194221" y="26566"/>
                </a:lnTo>
                <a:lnTo>
                  <a:pt x="192212" y="26566"/>
                </a:lnTo>
                <a:lnTo>
                  <a:pt x="192212" y="23106"/>
                </a:lnTo>
                <a:close/>
                <a:moveTo>
                  <a:pt x="64517" y="25897"/>
                </a:moveTo>
                <a:lnTo>
                  <a:pt x="64517" y="27906"/>
                </a:lnTo>
                <a:lnTo>
                  <a:pt x="62508" y="27906"/>
                </a:lnTo>
                <a:lnTo>
                  <a:pt x="62508" y="25897"/>
                </a:lnTo>
                <a:close/>
                <a:moveTo>
                  <a:pt x="68312" y="25897"/>
                </a:moveTo>
                <a:lnTo>
                  <a:pt x="68312" y="27906"/>
                </a:lnTo>
                <a:lnTo>
                  <a:pt x="66303" y="27906"/>
                </a:lnTo>
                <a:lnTo>
                  <a:pt x="66303" y="25897"/>
                </a:lnTo>
                <a:close/>
                <a:moveTo>
                  <a:pt x="45318" y="27850"/>
                </a:moveTo>
                <a:lnTo>
                  <a:pt x="45318" y="28854"/>
                </a:lnTo>
                <a:lnTo>
                  <a:pt x="40853" y="28854"/>
                </a:lnTo>
                <a:lnTo>
                  <a:pt x="40853" y="27850"/>
                </a:lnTo>
                <a:close/>
                <a:moveTo>
                  <a:pt x="216098" y="27906"/>
                </a:moveTo>
                <a:lnTo>
                  <a:pt x="216098" y="29022"/>
                </a:lnTo>
                <a:lnTo>
                  <a:pt x="207169" y="29022"/>
                </a:lnTo>
                <a:lnTo>
                  <a:pt x="207169" y="27906"/>
                </a:lnTo>
                <a:close/>
                <a:moveTo>
                  <a:pt x="82767" y="28352"/>
                </a:moveTo>
                <a:lnTo>
                  <a:pt x="82934" y="28408"/>
                </a:lnTo>
                <a:lnTo>
                  <a:pt x="83214" y="28631"/>
                </a:lnTo>
                <a:lnTo>
                  <a:pt x="83437" y="28910"/>
                </a:lnTo>
                <a:lnTo>
                  <a:pt x="83493" y="29078"/>
                </a:lnTo>
                <a:lnTo>
                  <a:pt x="83493" y="29245"/>
                </a:lnTo>
                <a:lnTo>
                  <a:pt x="83493" y="29413"/>
                </a:lnTo>
                <a:lnTo>
                  <a:pt x="83437" y="29580"/>
                </a:lnTo>
                <a:lnTo>
                  <a:pt x="83214" y="29859"/>
                </a:lnTo>
                <a:lnTo>
                  <a:pt x="82934" y="30082"/>
                </a:lnTo>
                <a:lnTo>
                  <a:pt x="82767" y="30138"/>
                </a:lnTo>
                <a:lnTo>
                  <a:pt x="82432" y="30138"/>
                </a:lnTo>
                <a:lnTo>
                  <a:pt x="82265" y="30082"/>
                </a:lnTo>
                <a:lnTo>
                  <a:pt x="81986" y="29859"/>
                </a:lnTo>
                <a:lnTo>
                  <a:pt x="81762" y="29580"/>
                </a:lnTo>
                <a:lnTo>
                  <a:pt x="81707" y="29413"/>
                </a:lnTo>
                <a:lnTo>
                  <a:pt x="81707" y="29245"/>
                </a:lnTo>
                <a:lnTo>
                  <a:pt x="81707" y="29078"/>
                </a:lnTo>
                <a:lnTo>
                  <a:pt x="81762" y="28910"/>
                </a:lnTo>
                <a:lnTo>
                  <a:pt x="81986" y="28631"/>
                </a:lnTo>
                <a:lnTo>
                  <a:pt x="82265" y="28408"/>
                </a:lnTo>
                <a:lnTo>
                  <a:pt x="82432" y="28352"/>
                </a:lnTo>
                <a:close/>
                <a:moveTo>
                  <a:pt x="45318" y="31143"/>
                </a:moveTo>
                <a:lnTo>
                  <a:pt x="45318" y="32147"/>
                </a:lnTo>
                <a:lnTo>
                  <a:pt x="40853" y="32147"/>
                </a:lnTo>
                <a:lnTo>
                  <a:pt x="40853" y="31143"/>
                </a:lnTo>
                <a:close/>
                <a:moveTo>
                  <a:pt x="8037" y="28352"/>
                </a:moveTo>
                <a:lnTo>
                  <a:pt x="8037" y="32594"/>
                </a:lnTo>
                <a:lnTo>
                  <a:pt x="6028" y="32594"/>
                </a:lnTo>
                <a:lnTo>
                  <a:pt x="6028" y="28352"/>
                </a:lnTo>
                <a:close/>
                <a:moveTo>
                  <a:pt x="216098" y="31533"/>
                </a:moveTo>
                <a:lnTo>
                  <a:pt x="216098" y="32594"/>
                </a:lnTo>
                <a:lnTo>
                  <a:pt x="207169" y="32594"/>
                </a:lnTo>
                <a:lnTo>
                  <a:pt x="207169" y="31533"/>
                </a:lnTo>
                <a:close/>
                <a:moveTo>
                  <a:pt x="82767" y="31924"/>
                </a:moveTo>
                <a:lnTo>
                  <a:pt x="82934" y="31980"/>
                </a:lnTo>
                <a:lnTo>
                  <a:pt x="83214" y="32203"/>
                </a:lnTo>
                <a:lnTo>
                  <a:pt x="83437" y="32482"/>
                </a:lnTo>
                <a:lnTo>
                  <a:pt x="83493" y="32650"/>
                </a:lnTo>
                <a:lnTo>
                  <a:pt x="83493" y="32817"/>
                </a:lnTo>
                <a:lnTo>
                  <a:pt x="83493" y="32984"/>
                </a:lnTo>
                <a:lnTo>
                  <a:pt x="83437" y="33152"/>
                </a:lnTo>
                <a:lnTo>
                  <a:pt x="83214" y="33431"/>
                </a:lnTo>
                <a:lnTo>
                  <a:pt x="82934" y="33654"/>
                </a:lnTo>
                <a:lnTo>
                  <a:pt x="82767" y="33710"/>
                </a:lnTo>
                <a:lnTo>
                  <a:pt x="82432" y="33710"/>
                </a:lnTo>
                <a:lnTo>
                  <a:pt x="82265" y="33654"/>
                </a:lnTo>
                <a:lnTo>
                  <a:pt x="81986" y="33431"/>
                </a:lnTo>
                <a:lnTo>
                  <a:pt x="81762" y="33152"/>
                </a:lnTo>
                <a:lnTo>
                  <a:pt x="81707" y="32984"/>
                </a:lnTo>
                <a:lnTo>
                  <a:pt x="81707" y="32817"/>
                </a:lnTo>
                <a:lnTo>
                  <a:pt x="81707" y="32650"/>
                </a:lnTo>
                <a:lnTo>
                  <a:pt x="81762" y="32482"/>
                </a:lnTo>
                <a:lnTo>
                  <a:pt x="81986" y="32203"/>
                </a:lnTo>
                <a:lnTo>
                  <a:pt x="82265" y="31980"/>
                </a:lnTo>
                <a:lnTo>
                  <a:pt x="82432" y="31924"/>
                </a:lnTo>
                <a:close/>
                <a:moveTo>
                  <a:pt x="109835" y="11609"/>
                </a:moveTo>
                <a:lnTo>
                  <a:pt x="109835" y="34603"/>
                </a:lnTo>
                <a:lnTo>
                  <a:pt x="109165" y="34603"/>
                </a:lnTo>
                <a:lnTo>
                  <a:pt x="109165" y="11609"/>
                </a:lnTo>
                <a:close/>
                <a:moveTo>
                  <a:pt x="112068" y="11609"/>
                </a:moveTo>
                <a:lnTo>
                  <a:pt x="112068" y="34603"/>
                </a:lnTo>
                <a:lnTo>
                  <a:pt x="111398" y="34603"/>
                </a:lnTo>
                <a:lnTo>
                  <a:pt x="111398" y="11609"/>
                </a:lnTo>
                <a:close/>
                <a:moveTo>
                  <a:pt x="114300" y="11609"/>
                </a:moveTo>
                <a:lnTo>
                  <a:pt x="114300" y="34603"/>
                </a:lnTo>
                <a:lnTo>
                  <a:pt x="113630" y="34603"/>
                </a:lnTo>
                <a:lnTo>
                  <a:pt x="113630" y="11609"/>
                </a:lnTo>
                <a:close/>
                <a:moveTo>
                  <a:pt x="116532" y="11609"/>
                </a:moveTo>
                <a:lnTo>
                  <a:pt x="116532" y="34603"/>
                </a:lnTo>
                <a:lnTo>
                  <a:pt x="115863" y="34603"/>
                </a:lnTo>
                <a:lnTo>
                  <a:pt x="115863" y="11609"/>
                </a:lnTo>
                <a:close/>
                <a:moveTo>
                  <a:pt x="45318" y="34491"/>
                </a:moveTo>
                <a:lnTo>
                  <a:pt x="45318" y="35496"/>
                </a:lnTo>
                <a:lnTo>
                  <a:pt x="40853" y="35496"/>
                </a:lnTo>
                <a:lnTo>
                  <a:pt x="40853" y="34491"/>
                </a:lnTo>
                <a:close/>
                <a:moveTo>
                  <a:pt x="112291" y="1"/>
                </a:moveTo>
                <a:lnTo>
                  <a:pt x="112291" y="3572"/>
                </a:lnTo>
                <a:lnTo>
                  <a:pt x="110058" y="3572"/>
                </a:lnTo>
                <a:lnTo>
                  <a:pt x="110058" y="5582"/>
                </a:lnTo>
                <a:lnTo>
                  <a:pt x="108272" y="5582"/>
                </a:lnTo>
                <a:lnTo>
                  <a:pt x="108272" y="8707"/>
                </a:lnTo>
                <a:lnTo>
                  <a:pt x="105817" y="8707"/>
                </a:lnTo>
                <a:lnTo>
                  <a:pt x="105817" y="32817"/>
                </a:lnTo>
                <a:lnTo>
                  <a:pt x="102468" y="32817"/>
                </a:lnTo>
                <a:lnTo>
                  <a:pt x="102468" y="19869"/>
                </a:lnTo>
                <a:lnTo>
                  <a:pt x="90413" y="19869"/>
                </a:lnTo>
                <a:lnTo>
                  <a:pt x="90413" y="30585"/>
                </a:lnTo>
                <a:lnTo>
                  <a:pt x="85279" y="32817"/>
                </a:lnTo>
                <a:lnTo>
                  <a:pt x="85279" y="26343"/>
                </a:lnTo>
                <a:lnTo>
                  <a:pt x="80144" y="26343"/>
                </a:lnTo>
                <a:lnTo>
                  <a:pt x="80144" y="32817"/>
                </a:lnTo>
                <a:lnTo>
                  <a:pt x="75456" y="32817"/>
                </a:lnTo>
                <a:lnTo>
                  <a:pt x="75456" y="28129"/>
                </a:lnTo>
                <a:lnTo>
                  <a:pt x="71661" y="28129"/>
                </a:lnTo>
                <a:lnTo>
                  <a:pt x="71661" y="14734"/>
                </a:lnTo>
                <a:lnTo>
                  <a:pt x="59159" y="16967"/>
                </a:lnTo>
                <a:lnTo>
                  <a:pt x="59159" y="28129"/>
                </a:lnTo>
                <a:lnTo>
                  <a:pt x="53355" y="28129"/>
                </a:lnTo>
                <a:lnTo>
                  <a:pt x="53355" y="32817"/>
                </a:lnTo>
                <a:lnTo>
                  <a:pt x="47997" y="32817"/>
                </a:lnTo>
                <a:lnTo>
                  <a:pt x="47997" y="17413"/>
                </a:lnTo>
                <a:lnTo>
                  <a:pt x="43979" y="17413"/>
                </a:lnTo>
                <a:lnTo>
                  <a:pt x="43979" y="8707"/>
                </a:lnTo>
                <a:lnTo>
                  <a:pt x="34603" y="8707"/>
                </a:lnTo>
                <a:lnTo>
                  <a:pt x="34603" y="5582"/>
                </a:lnTo>
                <a:lnTo>
                  <a:pt x="30584" y="5582"/>
                </a:lnTo>
                <a:lnTo>
                  <a:pt x="30584" y="8707"/>
                </a:lnTo>
                <a:lnTo>
                  <a:pt x="28352" y="8707"/>
                </a:lnTo>
                <a:lnTo>
                  <a:pt x="28352" y="29022"/>
                </a:lnTo>
                <a:lnTo>
                  <a:pt x="22994" y="29022"/>
                </a:lnTo>
                <a:lnTo>
                  <a:pt x="22994" y="19869"/>
                </a:lnTo>
                <a:lnTo>
                  <a:pt x="21375" y="19869"/>
                </a:lnTo>
                <a:lnTo>
                  <a:pt x="21208" y="19199"/>
                </a:lnTo>
                <a:lnTo>
                  <a:pt x="20985" y="18641"/>
                </a:lnTo>
                <a:lnTo>
                  <a:pt x="20594" y="18083"/>
                </a:lnTo>
                <a:lnTo>
                  <a:pt x="20148" y="17637"/>
                </a:lnTo>
                <a:lnTo>
                  <a:pt x="19645" y="17246"/>
                </a:lnTo>
                <a:lnTo>
                  <a:pt x="19031" y="16967"/>
                </a:lnTo>
                <a:lnTo>
                  <a:pt x="18417" y="16799"/>
                </a:lnTo>
                <a:lnTo>
                  <a:pt x="17748" y="16744"/>
                </a:lnTo>
                <a:lnTo>
                  <a:pt x="17078" y="16799"/>
                </a:lnTo>
                <a:lnTo>
                  <a:pt x="16464" y="16967"/>
                </a:lnTo>
                <a:lnTo>
                  <a:pt x="15850" y="17246"/>
                </a:lnTo>
                <a:lnTo>
                  <a:pt x="15348" y="17637"/>
                </a:lnTo>
                <a:lnTo>
                  <a:pt x="14901" y="18083"/>
                </a:lnTo>
                <a:lnTo>
                  <a:pt x="14511" y="18641"/>
                </a:lnTo>
                <a:lnTo>
                  <a:pt x="14288" y="19199"/>
                </a:lnTo>
                <a:lnTo>
                  <a:pt x="14120" y="19869"/>
                </a:lnTo>
                <a:lnTo>
                  <a:pt x="12502" y="19869"/>
                </a:lnTo>
                <a:lnTo>
                  <a:pt x="12502" y="25004"/>
                </a:lnTo>
                <a:lnTo>
                  <a:pt x="4242" y="27236"/>
                </a:lnTo>
                <a:lnTo>
                  <a:pt x="4242" y="32817"/>
                </a:lnTo>
                <a:lnTo>
                  <a:pt x="0" y="32817"/>
                </a:lnTo>
                <a:lnTo>
                  <a:pt x="0" y="39291"/>
                </a:lnTo>
                <a:lnTo>
                  <a:pt x="285750" y="39291"/>
                </a:lnTo>
                <a:lnTo>
                  <a:pt x="285750" y="29022"/>
                </a:lnTo>
                <a:lnTo>
                  <a:pt x="277490" y="29022"/>
                </a:lnTo>
                <a:lnTo>
                  <a:pt x="277490" y="14734"/>
                </a:lnTo>
                <a:lnTo>
                  <a:pt x="268114" y="14734"/>
                </a:lnTo>
                <a:lnTo>
                  <a:pt x="268114" y="22994"/>
                </a:lnTo>
                <a:lnTo>
                  <a:pt x="259407" y="22994"/>
                </a:lnTo>
                <a:lnTo>
                  <a:pt x="259407" y="19869"/>
                </a:lnTo>
                <a:lnTo>
                  <a:pt x="258514" y="19869"/>
                </a:lnTo>
                <a:lnTo>
                  <a:pt x="258514" y="16744"/>
                </a:lnTo>
                <a:lnTo>
                  <a:pt x="257845" y="16744"/>
                </a:lnTo>
                <a:lnTo>
                  <a:pt x="257845" y="19869"/>
                </a:lnTo>
                <a:lnTo>
                  <a:pt x="257175" y="19869"/>
                </a:lnTo>
                <a:lnTo>
                  <a:pt x="257175" y="22994"/>
                </a:lnTo>
                <a:lnTo>
                  <a:pt x="255389" y="22994"/>
                </a:lnTo>
                <a:lnTo>
                  <a:pt x="255389" y="32817"/>
                </a:lnTo>
                <a:lnTo>
                  <a:pt x="249808" y="32817"/>
                </a:lnTo>
                <a:lnTo>
                  <a:pt x="249808" y="8707"/>
                </a:lnTo>
                <a:lnTo>
                  <a:pt x="246683" y="8707"/>
                </a:lnTo>
                <a:lnTo>
                  <a:pt x="246627" y="8260"/>
                </a:lnTo>
                <a:lnTo>
                  <a:pt x="246571" y="7870"/>
                </a:lnTo>
                <a:lnTo>
                  <a:pt x="246459" y="7423"/>
                </a:lnTo>
                <a:lnTo>
                  <a:pt x="246292" y="7033"/>
                </a:lnTo>
                <a:lnTo>
                  <a:pt x="246125" y="6698"/>
                </a:lnTo>
                <a:lnTo>
                  <a:pt x="245901" y="6307"/>
                </a:lnTo>
                <a:lnTo>
                  <a:pt x="245622" y="6028"/>
                </a:lnTo>
                <a:lnTo>
                  <a:pt x="245343" y="5693"/>
                </a:lnTo>
                <a:lnTo>
                  <a:pt x="245064" y="5414"/>
                </a:lnTo>
                <a:lnTo>
                  <a:pt x="244729" y="5191"/>
                </a:lnTo>
                <a:lnTo>
                  <a:pt x="244394" y="4968"/>
                </a:lnTo>
                <a:lnTo>
                  <a:pt x="244004" y="4800"/>
                </a:lnTo>
                <a:lnTo>
                  <a:pt x="243613" y="4633"/>
                </a:lnTo>
                <a:lnTo>
                  <a:pt x="243167" y="4577"/>
                </a:lnTo>
                <a:lnTo>
                  <a:pt x="242776" y="4465"/>
                </a:lnTo>
                <a:lnTo>
                  <a:pt x="241883" y="4465"/>
                </a:lnTo>
                <a:lnTo>
                  <a:pt x="241492" y="4577"/>
                </a:lnTo>
                <a:lnTo>
                  <a:pt x="241046" y="4633"/>
                </a:lnTo>
                <a:lnTo>
                  <a:pt x="240655" y="4800"/>
                </a:lnTo>
                <a:lnTo>
                  <a:pt x="240264" y="4968"/>
                </a:lnTo>
                <a:lnTo>
                  <a:pt x="239930" y="5191"/>
                </a:lnTo>
                <a:lnTo>
                  <a:pt x="239595" y="5414"/>
                </a:lnTo>
                <a:lnTo>
                  <a:pt x="239316" y="5693"/>
                </a:lnTo>
                <a:lnTo>
                  <a:pt x="239037" y="6028"/>
                </a:lnTo>
                <a:lnTo>
                  <a:pt x="238758" y="6307"/>
                </a:lnTo>
                <a:lnTo>
                  <a:pt x="238534" y="6698"/>
                </a:lnTo>
                <a:lnTo>
                  <a:pt x="238367" y="7033"/>
                </a:lnTo>
                <a:lnTo>
                  <a:pt x="238199" y="7423"/>
                </a:lnTo>
                <a:lnTo>
                  <a:pt x="238088" y="7870"/>
                </a:lnTo>
                <a:lnTo>
                  <a:pt x="238032" y="8260"/>
                </a:lnTo>
                <a:lnTo>
                  <a:pt x="237976" y="8707"/>
                </a:lnTo>
                <a:lnTo>
                  <a:pt x="235074" y="8707"/>
                </a:lnTo>
                <a:lnTo>
                  <a:pt x="235074" y="26120"/>
                </a:lnTo>
                <a:lnTo>
                  <a:pt x="228600" y="32817"/>
                </a:lnTo>
                <a:lnTo>
                  <a:pt x="228600" y="3126"/>
                </a:lnTo>
                <a:lnTo>
                  <a:pt x="221010" y="9823"/>
                </a:lnTo>
                <a:lnTo>
                  <a:pt x="221010" y="25004"/>
                </a:lnTo>
                <a:lnTo>
                  <a:pt x="218554" y="25004"/>
                </a:lnTo>
                <a:lnTo>
                  <a:pt x="218554" y="17413"/>
                </a:lnTo>
                <a:lnTo>
                  <a:pt x="204490" y="17413"/>
                </a:lnTo>
                <a:lnTo>
                  <a:pt x="204490" y="32817"/>
                </a:lnTo>
                <a:lnTo>
                  <a:pt x="197346" y="32817"/>
                </a:lnTo>
                <a:lnTo>
                  <a:pt x="197346" y="14734"/>
                </a:lnTo>
                <a:lnTo>
                  <a:pt x="195114" y="14734"/>
                </a:lnTo>
                <a:lnTo>
                  <a:pt x="195114" y="12279"/>
                </a:lnTo>
                <a:lnTo>
                  <a:pt x="191542" y="12279"/>
                </a:lnTo>
                <a:lnTo>
                  <a:pt x="191542" y="14734"/>
                </a:lnTo>
                <a:lnTo>
                  <a:pt x="185961" y="14734"/>
                </a:lnTo>
                <a:lnTo>
                  <a:pt x="185961" y="32817"/>
                </a:lnTo>
                <a:lnTo>
                  <a:pt x="179487" y="32817"/>
                </a:lnTo>
                <a:lnTo>
                  <a:pt x="179487" y="19869"/>
                </a:lnTo>
                <a:lnTo>
                  <a:pt x="177478" y="19869"/>
                </a:lnTo>
                <a:lnTo>
                  <a:pt x="177478" y="16744"/>
                </a:lnTo>
                <a:lnTo>
                  <a:pt x="176808" y="16744"/>
                </a:lnTo>
                <a:lnTo>
                  <a:pt x="176808" y="19869"/>
                </a:lnTo>
                <a:lnTo>
                  <a:pt x="174799" y="19869"/>
                </a:lnTo>
                <a:lnTo>
                  <a:pt x="174799" y="32817"/>
                </a:lnTo>
                <a:lnTo>
                  <a:pt x="168548" y="30585"/>
                </a:lnTo>
                <a:lnTo>
                  <a:pt x="168548" y="22994"/>
                </a:lnTo>
                <a:lnTo>
                  <a:pt x="165422" y="22994"/>
                </a:lnTo>
                <a:lnTo>
                  <a:pt x="165422" y="15404"/>
                </a:lnTo>
                <a:lnTo>
                  <a:pt x="155600" y="15404"/>
                </a:lnTo>
                <a:lnTo>
                  <a:pt x="155600" y="22994"/>
                </a:lnTo>
                <a:lnTo>
                  <a:pt x="147117" y="22994"/>
                </a:lnTo>
                <a:lnTo>
                  <a:pt x="147117" y="19199"/>
                </a:lnTo>
                <a:lnTo>
                  <a:pt x="134615" y="14734"/>
                </a:lnTo>
                <a:lnTo>
                  <a:pt x="134615" y="27236"/>
                </a:lnTo>
                <a:lnTo>
                  <a:pt x="126132" y="27236"/>
                </a:lnTo>
                <a:lnTo>
                  <a:pt x="126132" y="17413"/>
                </a:lnTo>
                <a:lnTo>
                  <a:pt x="119658" y="17413"/>
                </a:lnTo>
                <a:lnTo>
                  <a:pt x="119658" y="8707"/>
                </a:lnTo>
                <a:lnTo>
                  <a:pt x="116756" y="8707"/>
                </a:lnTo>
                <a:lnTo>
                  <a:pt x="116756" y="5582"/>
                </a:lnTo>
                <a:lnTo>
                  <a:pt x="114970" y="5582"/>
                </a:lnTo>
                <a:lnTo>
                  <a:pt x="114970" y="3572"/>
                </a:lnTo>
                <a:lnTo>
                  <a:pt x="112961" y="3572"/>
                </a:lnTo>
                <a:lnTo>
                  <a:pt x="112961" y="1"/>
                </a:lnTo>
                <a:close/>
              </a:path>
            </a:pathLst>
          </a:custGeom>
          <a:solidFill>
            <a:srgbClr val="002E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2"/>
          <p:cNvSpPr/>
          <p:nvPr/>
        </p:nvSpPr>
        <p:spPr>
          <a:xfrm>
            <a:off x="532100" y="441174"/>
            <a:ext cx="1452007" cy="572718"/>
          </a:xfrm>
          <a:custGeom>
            <a:avLst/>
            <a:gdLst/>
            <a:ahLst/>
            <a:cxnLst/>
            <a:rect l="l" t="t" r="r" b="b"/>
            <a:pathLst>
              <a:path w="56035" h="22102" extrusionOk="0">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solidFill>
            <a:srgbClr val="DDA2EC">
              <a:alpha val="2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2"/>
          <p:cNvSpPr/>
          <p:nvPr/>
        </p:nvSpPr>
        <p:spPr>
          <a:xfrm flipH="1">
            <a:off x="8211627" y="884250"/>
            <a:ext cx="1008573" cy="393594"/>
          </a:xfrm>
          <a:custGeom>
            <a:avLst/>
            <a:gdLst/>
            <a:ahLst/>
            <a:cxnLst/>
            <a:rect l="l" t="t" r="r" b="b"/>
            <a:pathLst>
              <a:path w="32036" h="12503" extrusionOk="0">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solidFill>
            <a:srgbClr val="DDA2EC">
              <a:alpha val="2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2"/>
          <p:cNvSpPr/>
          <p:nvPr/>
        </p:nvSpPr>
        <p:spPr>
          <a:xfrm>
            <a:off x="7261900" y="364975"/>
            <a:ext cx="1693944" cy="607166"/>
          </a:xfrm>
          <a:custGeom>
            <a:avLst/>
            <a:gdLst/>
            <a:ahLst/>
            <a:cxnLst/>
            <a:rect l="l" t="t" r="r" b="b"/>
            <a:pathLst>
              <a:path w="74117" h="26566" extrusionOk="0">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solidFill>
            <a:srgbClr val="DDA2EC">
              <a:alpha val="2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2"/>
          <p:cNvSpPr/>
          <p:nvPr/>
        </p:nvSpPr>
        <p:spPr>
          <a:xfrm>
            <a:off x="-77675" y="205976"/>
            <a:ext cx="802982" cy="313325"/>
          </a:xfrm>
          <a:custGeom>
            <a:avLst/>
            <a:gdLst/>
            <a:ahLst/>
            <a:cxnLst/>
            <a:rect l="l" t="t" r="r" b="b"/>
            <a:pathLst>
              <a:path w="32036" h="12503" extrusionOk="0">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solidFill>
            <a:srgbClr val="DDA2EC">
              <a:alpha val="2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Dawn">
  <p:cSld name="BLANK_1_1_1">
    <p:bg>
      <p:bgPr>
        <a:gradFill>
          <a:gsLst>
            <a:gs pos="0">
              <a:srgbClr val="6699FF"/>
            </a:gs>
            <a:gs pos="68800">
              <a:srgbClr val="FFCCCC"/>
            </a:gs>
            <a:gs pos="100000">
              <a:srgbClr val="FFFFCC"/>
            </a:gs>
          </a:gsLst>
          <a:lin ang="5400700" scaled="0"/>
        </a:gradFill>
        <a:effectLst/>
      </p:bgPr>
    </p:bg>
    <p:spTree>
      <p:nvGrpSpPr>
        <p:cNvPr id="1" name="Shape 216"/>
        <p:cNvGrpSpPr/>
        <p:nvPr/>
      </p:nvGrpSpPr>
      <p:grpSpPr>
        <a:xfrm>
          <a:off x="0" y="0"/>
          <a:ext cx="0" cy="0"/>
          <a:chOff x="0" y="0"/>
          <a:chExt cx="0" cy="0"/>
        </a:xfrm>
      </p:grpSpPr>
      <p:sp>
        <p:nvSpPr>
          <p:cNvPr id="217" name="Google Shape;217;p13"/>
          <p:cNvSpPr/>
          <p:nvPr/>
        </p:nvSpPr>
        <p:spPr>
          <a:xfrm>
            <a:off x="532100" y="441174"/>
            <a:ext cx="1452007" cy="572718"/>
          </a:xfrm>
          <a:custGeom>
            <a:avLst/>
            <a:gdLst/>
            <a:ahLst/>
            <a:cxnLst/>
            <a:rect l="l" t="t" r="r" b="b"/>
            <a:pathLst>
              <a:path w="56035" h="22102" extrusionOk="0">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3"/>
          <p:cNvSpPr/>
          <p:nvPr/>
        </p:nvSpPr>
        <p:spPr>
          <a:xfrm flipH="1">
            <a:off x="8211627" y="884250"/>
            <a:ext cx="1008573" cy="393594"/>
          </a:xfrm>
          <a:custGeom>
            <a:avLst/>
            <a:gdLst/>
            <a:ahLst/>
            <a:cxnLst/>
            <a:rect l="l" t="t" r="r" b="b"/>
            <a:pathLst>
              <a:path w="32036" h="12503" extrusionOk="0">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3"/>
          <p:cNvSpPr/>
          <p:nvPr/>
        </p:nvSpPr>
        <p:spPr>
          <a:xfrm>
            <a:off x="7261900" y="364975"/>
            <a:ext cx="1693944" cy="607166"/>
          </a:xfrm>
          <a:custGeom>
            <a:avLst/>
            <a:gdLst/>
            <a:ahLst/>
            <a:cxnLst/>
            <a:rect l="l" t="t" r="r" b="b"/>
            <a:pathLst>
              <a:path w="74117" h="26566" extrusionOk="0">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3"/>
          <p:cNvSpPr/>
          <p:nvPr/>
        </p:nvSpPr>
        <p:spPr>
          <a:xfrm>
            <a:off x="-77675" y="205976"/>
            <a:ext cx="802982" cy="313325"/>
          </a:xfrm>
          <a:custGeom>
            <a:avLst/>
            <a:gdLst/>
            <a:ahLst/>
            <a:cxnLst/>
            <a:rect l="l" t="t" r="r" b="b"/>
            <a:pathLst>
              <a:path w="32036" h="12503" extrusionOk="0">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3"/>
          <p:cNvSpPr/>
          <p:nvPr/>
        </p:nvSpPr>
        <p:spPr>
          <a:xfrm>
            <a:off x="0" y="3953694"/>
            <a:ext cx="9144000" cy="1178720"/>
          </a:xfrm>
          <a:custGeom>
            <a:avLst/>
            <a:gdLst/>
            <a:ahLst/>
            <a:cxnLst/>
            <a:rect l="l" t="t" r="r" b="b"/>
            <a:pathLst>
              <a:path w="285750" h="36835" extrusionOk="0">
                <a:moveTo>
                  <a:pt x="280169" y="0"/>
                </a:moveTo>
                <a:lnTo>
                  <a:pt x="272802" y="4465"/>
                </a:lnTo>
                <a:lnTo>
                  <a:pt x="272802" y="23441"/>
                </a:lnTo>
                <a:lnTo>
                  <a:pt x="264988" y="23441"/>
                </a:lnTo>
                <a:lnTo>
                  <a:pt x="264988" y="12948"/>
                </a:lnTo>
                <a:lnTo>
                  <a:pt x="260524" y="12948"/>
                </a:lnTo>
                <a:lnTo>
                  <a:pt x="260524" y="6028"/>
                </a:lnTo>
                <a:lnTo>
                  <a:pt x="253157" y="6028"/>
                </a:lnTo>
                <a:lnTo>
                  <a:pt x="253157" y="19869"/>
                </a:lnTo>
                <a:lnTo>
                  <a:pt x="232395" y="15404"/>
                </a:lnTo>
                <a:lnTo>
                  <a:pt x="232395" y="7144"/>
                </a:lnTo>
                <a:lnTo>
                  <a:pt x="225698" y="7144"/>
                </a:lnTo>
                <a:lnTo>
                  <a:pt x="225698" y="19422"/>
                </a:lnTo>
                <a:lnTo>
                  <a:pt x="216098" y="19422"/>
                </a:lnTo>
                <a:lnTo>
                  <a:pt x="216098" y="9153"/>
                </a:lnTo>
                <a:lnTo>
                  <a:pt x="214313" y="9153"/>
                </a:lnTo>
                <a:lnTo>
                  <a:pt x="214313" y="8483"/>
                </a:lnTo>
                <a:lnTo>
                  <a:pt x="210071" y="8483"/>
                </a:lnTo>
                <a:lnTo>
                  <a:pt x="210071" y="9153"/>
                </a:lnTo>
                <a:lnTo>
                  <a:pt x="208731" y="9153"/>
                </a:lnTo>
                <a:lnTo>
                  <a:pt x="208731" y="18083"/>
                </a:lnTo>
                <a:lnTo>
                  <a:pt x="200695" y="18083"/>
                </a:lnTo>
                <a:lnTo>
                  <a:pt x="200695" y="6028"/>
                </a:lnTo>
                <a:lnTo>
                  <a:pt x="198462" y="6028"/>
                </a:lnTo>
                <a:lnTo>
                  <a:pt x="198351" y="5693"/>
                </a:lnTo>
                <a:lnTo>
                  <a:pt x="198239" y="5414"/>
                </a:lnTo>
                <a:lnTo>
                  <a:pt x="198072" y="5135"/>
                </a:lnTo>
                <a:lnTo>
                  <a:pt x="197848" y="4911"/>
                </a:lnTo>
                <a:lnTo>
                  <a:pt x="197625" y="4744"/>
                </a:lnTo>
                <a:lnTo>
                  <a:pt x="197346" y="4577"/>
                </a:lnTo>
                <a:lnTo>
                  <a:pt x="197011" y="4521"/>
                </a:lnTo>
                <a:lnTo>
                  <a:pt x="196676" y="4465"/>
                </a:lnTo>
                <a:lnTo>
                  <a:pt x="196342" y="4521"/>
                </a:lnTo>
                <a:lnTo>
                  <a:pt x="196007" y="4577"/>
                </a:lnTo>
                <a:lnTo>
                  <a:pt x="195728" y="4744"/>
                </a:lnTo>
                <a:lnTo>
                  <a:pt x="195504" y="4911"/>
                </a:lnTo>
                <a:lnTo>
                  <a:pt x="195281" y="5135"/>
                </a:lnTo>
                <a:lnTo>
                  <a:pt x="195114" y="5414"/>
                </a:lnTo>
                <a:lnTo>
                  <a:pt x="195002" y="5693"/>
                </a:lnTo>
                <a:lnTo>
                  <a:pt x="194890" y="6028"/>
                </a:lnTo>
                <a:lnTo>
                  <a:pt x="192881" y="6028"/>
                </a:lnTo>
                <a:lnTo>
                  <a:pt x="192881" y="14734"/>
                </a:lnTo>
                <a:lnTo>
                  <a:pt x="182166" y="14734"/>
                </a:lnTo>
                <a:lnTo>
                  <a:pt x="182166" y="19869"/>
                </a:lnTo>
                <a:lnTo>
                  <a:pt x="172789" y="19869"/>
                </a:lnTo>
                <a:lnTo>
                  <a:pt x="172789" y="14734"/>
                </a:lnTo>
                <a:lnTo>
                  <a:pt x="167432" y="12502"/>
                </a:lnTo>
                <a:lnTo>
                  <a:pt x="167432" y="16967"/>
                </a:lnTo>
                <a:lnTo>
                  <a:pt x="160511" y="16967"/>
                </a:lnTo>
                <a:lnTo>
                  <a:pt x="160511" y="8037"/>
                </a:lnTo>
                <a:lnTo>
                  <a:pt x="154260" y="8037"/>
                </a:lnTo>
                <a:lnTo>
                  <a:pt x="154260" y="6697"/>
                </a:lnTo>
                <a:lnTo>
                  <a:pt x="152251" y="6697"/>
                </a:lnTo>
                <a:lnTo>
                  <a:pt x="152251" y="8037"/>
                </a:lnTo>
                <a:lnTo>
                  <a:pt x="150912" y="8037"/>
                </a:lnTo>
                <a:lnTo>
                  <a:pt x="150912" y="21655"/>
                </a:lnTo>
                <a:lnTo>
                  <a:pt x="138410" y="21655"/>
                </a:lnTo>
                <a:lnTo>
                  <a:pt x="138410" y="8037"/>
                </a:lnTo>
                <a:lnTo>
                  <a:pt x="130597" y="8037"/>
                </a:lnTo>
                <a:lnTo>
                  <a:pt x="130597" y="18976"/>
                </a:lnTo>
                <a:lnTo>
                  <a:pt x="127695" y="18976"/>
                </a:lnTo>
                <a:lnTo>
                  <a:pt x="127695" y="11162"/>
                </a:lnTo>
                <a:lnTo>
                  <a:pt x="121890" y="11162"/>
                </a:lnTo>
                <a:lnTo>
                  <a:pt x="121890" y="18976"/>
                </a:lnTo>
                <a:lnTo>
                  <a:pt x="120774" y="18976"/>
                </a:lnTo>
                <a:lnTo>
                  <a:pt x="120774" y="20538"/>
                </a:lnTo>
                <a:lnTo>
                  <a:pt x="109165" y="20538"/>
                </a:lnTo>
                <a:lnTo>
                  <a:pt x="109165" y="12948"/>
                </a:lnTo>
                <a:lnTo>
                  <a:pt x="99343" y="12948"/>
                </a:lnTo>
                <a:lnTo>
                  <a:pt x="99343" y="11162"/>
                </a:lnTo>
                <a:lnTo>
                  <a:pt x="93762" y="11162"/>
                </a:lnTo>
                <a:lnTo>
                  <a:pt x="93762" y="22994"/>
                </a:lnTo>
                <a:lnTo>
                  <a:pt x="86841" y="22994"/>
                </a:lnTo>
                <a:lnTo>
                  <a:pt x="86841" y="14734"/>
                </a:lnTo>
                <a:lnTo>
                  <a:pt x="84386" y="14734"/>
                </a:lnTo>
                <a:lnTo>
                  <a:pt x="84386" y="12948"/>
                </a:lnTo>
                <a:lnTo>
                  <a:pt x="80144" y="12948"/>
                </a:lnTo>
                <a:lnTo>
                  <a:pt x="80144" y="14734"/>
                </a:lnTo>
                <a:lnTo>
                  <a:pt x="77465" y="14734"/>
                </a:lnTo>
                <a:lnTo>
                  <a:pt x="77465" y="21655"/>
                </a:lnTo>
                <a:lnTo>
                  <a:pt x="56927" y="21655"/>
                </a:lnTo>
                <a:lnTo>
                  <a:pt x="56927" y="16297"/>
                </a:lnTo>
                <a:lnTo>
                  <a:pt x="51346" y="16297"/>
                </a:lnTo>
                <a:lnTo>
                  <a:pt x="51346" y="8037"/>
                </a:lnTo>
                <a:lnTo>
                  <a:pt x="45318" y="10269"/>
                </a:lnTo>
                <a:lnTo>
                  <a:pt x="45318" y="27682"/>
                </a:lnTo>
                <a:lnTo>
                  <a:pt x="33710" y="27682"/>
                </a:lnTo>
                <a:lnTo>
                  <a:pt x="33710" y="11162"/>
                </a:lnTo>
                <a:lnTo>
                  <a:pt x="25673" y="11162"/>
                </a:lnTo>
                <a:lnTo>
                  <a:pt x="25673" y="21878"/>
                </a:lnTo>
                <a:lnTo>
                  <a:pt x="8037" y="21878"/>
                </a:lnTo>
                <a:lnTo>
                  <a:pt x="8037" y="16967"/>
                </a:lnTo>
                <a:lnTo>
                  <a:pt x="0" y="16967"/>
                </a:lnTo>
                <a:lnTo>
                  <a:pt x="0" y="36835"/>
                </a:lnTo>
                <a:lnTo>
                  <a:pt x="285750" y="36835"/>
                </a:lnTo>
                <a:lnTo>
                  <a:pt x="285750" y="16743"/>
                </a:lnTo>
                <a:lnTo>
                  <a:pt x="280169" y="16743"/>
                </a:lnTo>
                <a:lnTo>
                  <a:pt x="280169" y="0"/>
                </a:lnTo>
                <a:close/>
              </a:path>
            </a:pathLst>
          </a:custGeom>
          <a:solidFill>
            <a:srgbClr val="DDA2EC">
              <a:alpha val="2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3"/>
          <p:cNvSpPr/>
          <p:nvPr/>
        </p:nvSpPr>
        <p:spPr>
          <a:xfrm>
            <a:off x="35712" y="4025118"/>
            <a:ext cx="9072576" cy="1107296"/>
          </a:xfrm>
          <a:custGeom>
            <a:avLst/>
            <a:gdLst/>
            <a:ahLst/>
            <a:cxnLst/>
            <a:rect l="l" t="t" r="r" b="b"/>
            <a:pathLst>
              <a:path w="283518" h="34603" extrusionOk="0">
                <a:moveTo>
                  <a:pt x="110059" y="1"/>
                </a:moveTo>
                <a:lnTo>
                  <a:pt x="110059" y="2010"/>
                </a:lnTo>
                <a:lnTo>
                  <a:pt x="108273" y="2010"/>
                </a:lnTo>
                <a:lnTo>
                  <a:pt x="108273" y="5135"/>
                </a:lnTo>
                <a:lnTo>
                  <a:pt x="105817" y="5135"/>
                </a:lnTo>
                <a:lnTo>
                  <a:pt x="105817" y="29245"/>
                </a:lnTo>
                <a:lnTo>
                  <a:pt x="100236" y="29245"/>
                </a:lnTo>
                <a:lnTo>
                  <a:pt x="100236" y="16297"/>
                </a:lnTo>
                <a:lnTo>
                  <a:pt x="90413" y="16297"/>
                </a:lnTo>
                <a:lnTo>
                  <a:pt x="90413" y="26622"/>
                </a:lnTo>
                <a:lnTo>
                  <a:pt x="83046" y="29859"/>
                </a:lnTo>
                <a:lnTo>
                  <a:pt x="83046" y="22771"/>
                </a:lnTo>
                <a:lnTo>
                  <a:pt x="80144" y="22771"/>
                </a:lnTo>
                <a:lnTo>
                  <a:pt x="80144" y="29245"/>
                </a:lnTo>
                <a:lnTo>
                  <a:pt x="73224" y="29245"/>
                </a:lnTo>
                <a:lnTo>
                  <a:pt x="73224" y="24557"/>
                </a:lnTo>
                <a:lnTo>
                  <a:pt x="69429" y="24557"/>
                </a:lnTo>
                <a:lnTo>
                  <a:pt x="69429" y="11386"/>
                </a:lnTo>
                <a:lnTo>
                  <a:pt x="59159" y="13228"/>
                </a:lnTo>
                <a:lnTo>
                  <a:pt x="59159" y="24557"/>
                </a:lnTo>
                <a:lnTo>
                  <a:pt x="53355" y="24557"/>
                </a:lnTo>
                <a:lnTo>
                  <a:pt x="53355" y="29245"/>
                </a:lnTo>
                <a:lnTo>
                  <a:pt x="45765" y="29245"/>
                </a:lnTo>
                <a:lnTo>
                  <a:pt x="45765" y="13842"/>
                </a:lnTo>
                <a:lnTo>
                  <a:pt x="41747" y="13842"/>
                </a:lnTo>
                <a:lnTo>
                  <a:pt x="41747" y="5135"/>
                </a:lnTo>
                <a:lnTo>
                  <a:pt x="28352" y="5135"/>
                </a:lnTo>
                <a:lnTo>
                  <a:pt x="28352" y="25450"/>
                </a:lnTo>
                <a:lnTo>
                  <a:pt x="20762" y="25450"/>
                </a:lnTo>
                <a:lnTo>
                  <a:pt x="20762" y="16297"/>
                </a:lnTo>
                <a:lnTo>
                  <a:pt x="19311" y="16297"/>
                </a:lnTo>
                <a:lnTo>
                  <a:pt x="19143" y="15348"/>
                </a:lnTo>
                <a:lnTo>
                  <a:pt x="19032" y="14902"/>
                </a:lnTo>
                <a:lnTo>
                  <a:pt x="18864" y="14511"/>
                </a:lnTo>
                <a:lnTo>
                  <a:pt x="18585" y="14121"/>
                </a:lnTo>
                <a:lnTo>
                  <a:pt x="18306" y="13786"/>
                </a:lnTo>
                <a:lnTo>
                  <a:pt x="17915" y="13507"/>
                </a:lnTo>
                <a:lnTo>
                  <a:pt x="17525" y="13339"/>
                </a:lnTo>
                <a:lnTo>
                  <a:pt x="17078" y="13228"/>
                </a:lnTo>
                <a:lnTo>
                  <a:pt x="16632" y="13172"/>
                </a:lnTo>
                <a:lnTo>
                  <a:pt x="16185" y="13228"/>
                </a:lnTo>
                <a:lnTo>
                  <a:pt x="15739" y="13339"/>
                </a:lnTo>
                <a:lnTo>
                  <a:pt x="15348" y="13507"/>
                </a:lnTo>
                <a:lnTo>
                  <a:pt x="14957" y="13786"/>
                </a:lnTo>
                <a:lnTo>
                  <a:pt x="14678" y="14121"/>
                </a:lnTo>
                <a:lnTo>
                  <a:pt x="14399" y="14511"/>
                </a:lnTo>
                <a:lnTo>
                  <a:pt x="14232" y="14902"/>
                </a:lnTo>
                <a:lnTo>
                  <a:pt x="14120" y="15348"/>
                </a:lnTo>
                <a:lnTo>
                  <a:pt x="13953" y="16297"/>
                </a:lnTo>
                <a:lnTo>
                  <a:pt x="12502" y="16297"/>
                </a:lnTo>
                <a:lnTo>
                  <a:pt x="12502" y="21153"/>
                </a:lnTo>
                <a:lnTo>
                  <a:pt x="4242" y="23385"/>
                </a:lnTo>
                <a:lnTo>
                  <a:pt x="4242" y="29245"/>
                </a:lnTo>
                <a:lnTo>
                  <a:pt x="0" y="29245"/>
                </a:lnTo>
                <a:lnTo>
                  <a:pt x="0" y="34603"/>
                </a:lnTo>
                <a:lnTo>
                  <a:pt x="283518" y="34603"/>
                </a:lnTo>
                <a:lnTo>
                  <a:pt x="283518" y="25450"/>
                </a:lnTo>
                <a:lnTo>
                  <a:pt x="275258" y="25450"/>
                </a:lnTo>
                <a:lnTo>
                  <a:pt x="275258" y="11163"/>
                </a:lnTo>
                <a:lnTo>
                  <a:pt x="268114" y="11163"/>
                </a:lnTo>
                <a:lnTo>
                  <a:pt x="268114" y="19423"/>
                </a:lnTo>
                <a:lnTo>
                  <a:pt x="255389" y="19423"/>
                </a:lnTo>
                <a:lnTo>
                  <a:pt x="255389" y="29245"/>
                </a:lnTo>
                <a:lnTo>
                  <a:pt x="247576" y="29245"/>
                </a:lnTo>
                <a:lnTo>
                  <a:pt x="247576" y="5135"/>
                </a:lnTo>
                <a:lnTo>
                  <a:pt x="244450" y="5135"/>
                </a:lnTo>
                <a:lnTo>
                  <a:pt x="244450" y="4075"/>
                </a:lnTo>
                <a:lnTo>
                  <a:pt x="244339" y="3405"/>
                </a:lnTo>
                <a:lnTo>
                  <a:pt x="244171" y="2791"/>
                </a:lnTo>
                <a:lnTo>
                  <a:pt x="243892" y="2289"/>
                </a:lnTo>
                <a:lnTo>
                  <a:pt x="243502" y="1787"/>
                </a:lnTo>
                <a:lnTo>
                  <a:pt x="242999" y="1452"/>
                </a:lnTo>
                <a:lnTo>
                  <a:pt x="242441" y="1117"/>
                </a:lnTo>
                <a:lnTo>
                  <a:pt x="241883" y="949"/>
                </a:lnTo>
                <a:lnTo>
                  <a:pt x="241213" y="894"/>
                </a:lnTo>
                <a:lnTo>
                  <a:pt x="240544" y="949"/>
                </a:lnTo>
                <a:lnTo>
                  <a:pt x="239986" y="1117"/>
                </a:lnTo>
                <a:lnTo>
                  <a:pt x="239427" y="1452"/>
                </a:lnTo>
                <a:lnTo>
                  <a:pt x="238925" y="1787"/>
                </a:lnTo>
                <a:lnTo>
                  <a:pt x="238534" y="2289"/>
                </a:lnTo>
                <a:lnTo>
                  <a:pt x="238255" y="2791"/>
                </a:lnTo>
                <a:lnTo>
                  <a:pt x="238088" y="3405"/>
                </a:lnTo>
                <a:lnTo>
                  <a:pt x="237976" y="4075"/>
                </a:lnTo>
                <a:lnTo>
                  <a:pt x="237976" y="5135"/>
                </a:lnTo>
                <a:lnTo>
                  <a:pt x="235074" y="5135"/>
                </a:lnTo>
                <a:lnTo>
                  <a:pt x="235074" y="21878"/>
                </a:lnTo>
                <a:lnTo>
                  <a:pt x="226368" y="30864"/>
                </a:lnTo>
                <a:lnTo>
                  <a:pt x="226368" y="894"/>
                </a:lnTo>
                <a:lnTo>
                  <a:pt x="221010" y="5637"/>
                </a:lnTo>
                <a:lnTo>
                  <a:pt x="221010" y="21432"/>
                </a:lnTo>
                <a:lnTo>
                  <a:pt x="216322" y="21432"/>
                </a:lnTo>
                <a:lnTo>
                  <a:pt x="216322" y="13842"/>
                </a:lnTo>
                <a:lnTo>
                  <a:pt x="204490" y="13842"/>
                </a:lnTo>
                <a:lnTo>
                  <a:pt x="204490" y="29245"/>
                </a:lnTo>
                <a:lnTo>
                  <a:pt x="195114" y="29245"/>
                </a:lnTo>
                <a:lnTo>
                  <a:pt x="195114" y="11163"/>
                </a:lnTo>
                <a:lnTo>
                  <a:pt x="185961" y="11163"/>
                </a:lnTo>
                <a:lnTo>
                  <a:pt x="185961" y="29245"/>
                </a:lnTo>
                <a:lnTo>
                  <a:pt x="177255" y="29245"/>
                </a:lnTo>
                <a:lnTo>
                  <a:pt x="177255" y="16297"/>
                </a:lnTo>
                <a:lnTo>
                  <a:pt x="174799" y="16297"/>
                </a:lnTo>
                <a:lnTo>
                  <a:pt x="174799" y="29692"/>
                </a:lnTo>
                <a:lnTo>
                  <a:pt x="166316" y="26678"/>
                </a:lnTo>
                <a:lnTo>
                  <a:pt x="166316" y="19423"/>
                </a:lnTo>
                <a:lnTo>
                  <a:pt x="163190" y="19423"/>
                </a:lnTo>
                <a:lnTo>
                  <a:pt x="163190" y="11832"/>
                </a:lnTo>
                <a:lnTo>
                  <a:pt x="155600" y="11832"/>
                </a:lnTo>
                <a:lnTo>
                  <a:pt x="155600" y="19423"/>
                </a:lnTo>
                <a:lnTo>
                  <a:pt x="144884" y="19423"/>
                </a:lnTo>
                <a:lnTo>
                  <a:pt x="144884" y="15293"/>
                </a:lnTo>
                <a:lnTo>
                  <a:pt x="134615" y="11609"/>
                </a:lnTo>
                <a:lnTo>
                  <a:pt x="134615" y="23664"/>
                </a:lnTo>
                <a:lnTo>
                  <a:pt x="123900" y="23664"/>
                </a:lnTo>
                <a:lnTo>
                  <a:pt x="123900" y="13842"/>
                </a:lnTo>
                <a:lnTo>
                  <a:pt x="117426" y="13842"/>
                </a:lnTo>
                <a:lnTo>
                  <a:pt x="117426" y="5135"/>
                </a:lnTo>
                <a:lnTo>
                  <a:pt x="114523" y="5135"/>
                </a:lnTo>
                <a:lnTo>
                  <a:pt x="114523" y="2010"/>
                </a:lnTo>
                <a:lnTo>
                  <a:pt x="112738" y="2010"/>
                </a:lnTo>
                <a:lnTo>
                  <a:pt x="112738" y="1"/>
                </a:ln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3"/>
          <p:cNvSpPr/>
          <p:nvPr/>
        </p:nvSpPr>
        <p:spPr>
          <a:xfrm>
            <a:off x="0" y="3886185"/>
            <a:ext cx="9144000" cy="1257312"/>
          </a:xfrm>
          <a:custGeom>
            <a:avLst/>
            <a:gdLst/>
            <a:ahLst/>
            <a:cxnLst/>
            <a:rect l="l" t="t" r="r" b="b"/>
            <a:pathLst>
              <a:path w="285750" h="39291" extrusionOk="0">
                <a:moveTo>
                  <a:pt x="241381" y="11832"/>
                </a:moveTo>
                <a:lnTo>
                  <a:pt x="241381" y="15348"/>
                </a:lnTo>
                <a:lnTo>
                  <a:pt x="239762" y="15348"/>
                </a:lnTo>
                <a:lnTo>
                  <a:pt x="239762" y="11832"/>
                </a:lnTo>
                <a:close/>
                <a:moveTo>
                  <a:pt x="244450" y="11832"/>
                </a:moveTo>
                <a:lnTo>
                  <a:pt x="244450" y="15348"/>
                </a:lnTo>
                <a:lnTo>
                  <a:pt x="242832" y="15348"/>
                </a:lnTo>
                <a:lnTo>
                  <a:pt x="242832" y="11832"/>
                </a:lnTo>
                <a:close/>
                <a:moveTo>
                  <a:pt x="226591" y="8484"/>
                </a:moveTo>
                <a:lnTo>
                  <a:pt x="226591" y="17190"/>
                </a:lnTo>
                <a:lnTo>
                  <a:pt x="225698" y="17190"/>
                </a:lnTo>
                <a:lnTo>
                  <a:pt x="225698" y="9600"/>
                </a:lnTo>
                <a:lnTo>
                  <a:pt x="226591" y="8484"/>
                </a:lnTo>
                <a:close/>
                <a:moveTo>
                  <a:pt x="241381" y="17134"/>
                </a:moveTo>
                <a:lnTo>
                  <a:pt x="241381" y="20650"/>
                </a:lnTo>
                <a:lnTo>
                  <a:pt x="239762" y="20650"/>
                </a:lnTo>
                <a:lnTo>
                  <a:pt x="239762" y="17134"/>
                </a:lnTo>
                <a:close/>
                <a:moveTo>
                  <a:pt x="244450" y="17134"/>
                </a:moveTo>
                <a:lnTo>
                  <a:pt x="244450" y="20650"/>
                </a:lnTo>
                <a:lnTo>
                  <a:pt x="242832" y="20650"/>
                </a:lnTo>
                <a:lnTo>
                  <a:pt x="242832" y="17134"/>
                </a:lnTo>
                <a:close/>
                <a:moveTo>
                  <a:pt x="194221" y="17860"/>
                </a:moveTo>
                <a:lnTo>
                  <a:pt x="194221" y="21320"/>
                </a:lnTo>
                <a:lnTo>
                  <a:pt x="192212" y="21320"/>
                </a:lnTo>
                <a:lnTo>
                  <a:pt x="192212" y="17860"/>
                </a:lnTo>
                <a:close/>
                <a:moveTo>
                  <a:pt x="216098" y="20762"/>
                </a:moveTo>
                <a:lnTo>
                  <a:pt x="216098" y="21822"/>
                </a:lnTo>
                <a:lnTo>
                  <a:pt x="207169" y="21822"/>
                </a:lnTo>
                <a:lnTo>
                  <a:pt x="207169" y="20762"/>
                </a:lnTo>
                <a:close/>
                <a:moveTo>
                  <a:pt x="64517" y="19869"/>
                </a:moveTo>
                <a:lnTo>
                  <a:pt x="64517" y="21878"/>
                </a:lnTo>
                <a:lnTo>
                  <a:pt x="62508" y="21878"/>
                </a:lnTo>
                <a:lnTo>
                  <a:pt x="62508" y="19869"/>
                </a:lnTo>
                <a:close/>
                <a:moveTo>
                  <a:pt x="68312" y="19869"/>
                </a:moveTo>
                <a:lnTo>
                  <a:pt x="68312" y="21878"/>
                </a:lnTo>
                <a:lnTo>
                  <a:pt x="66303" y="21878"/>
                </a:lnTo>
                <a:lnTo>
                  <a:pt x="66303" y="19869"/>
                </a:lnTo>
                <a:close/>
                <a:moveTo>
                  <a:pt x="45318" y="21208"/>
                </a:moveTo>
                <a:lnTo>
                  <a:pt x="45318" y="22213"/>
                </a:lnTo>
                <a:lnTo>
                  <a:pt x="40853" y="22213"/>
                </a:lnTo>
                <a:lnTo>
                  <a:pt x="40853" y="21208"/>
                </a:lnTo>
                <a:close/>
                <a:moveTo>
                  <a:pt x="138522" y="19423"/>
                </a:moveTo>
                <a:lnTo>
                  <a:pt x="138857" y="19478"/>
                </a:lnTo>
                <a:lnTo>
                  <a:pt x="139192" y="19534"/>
                </a:lnTo>
                <a:lnTo>
                  <a:pt x="139471" y="19702"/>
                </a:lnTo>
                <a:lnTo>
                  <a:pt x="139694" y="19925"/>
                </a:lnTo>
                <a:lnTo>
                  <a:pt x="139917" y="20148"/>
                </a:lnTo>
                <a:lnTo>
                  <a:pt x="140084" y="20427"/>
                </a:lnTo>
                <a:lnTo>
                  <a:pt x="140140" y="20762"/>
                </a:lnTo>
                <a:lnTo>
                  <a:pt x="140196" y="21097"/>
                </a:lnTo>
                <a:lnTo>
                  <a:pt x="140140" y="21432"/>
                </a:lnTo>
                <a:lnTo>
                  <a:pt x="140084" y="21767"/>
                </a:lnTo>
                <a:lnTo>
                  <a:pt x="139917" y="22046"/>
                </a:lnTo>
                <a:lnTo>
                  <a:pt x="139694" y="22269"/>
                </a:lnTo>
                <a:lnTo>
                  <a:pt x="139471" y="22492"/>
                </a:lnTo>
                <a:lnTo>
                  <a:pt x="139192" y="22660"/>
                </a:lnTo>
                <a:lnTo>
                  <a:pt x="138857" y="22715"/>
                </a:lnTo>
                <a:lnTo>
                  <a:pt x="138522" y="22771"/>
                </a:lnTo>
                <a:lnTo>
                  <a:pt x="138187" y="22715"/>
                </a:lnTo>
                <a:lnTo>
                  <a:pt x="137852" y="22660"/>
                </a:lnTo>
                <a:lnTo>
                  <a:pt x="137573" y="22492"/>
                </a:lnTo>
                <a:lnTo>
                  <a:pt x="137350" y="22269"/>
                </a:lnTo>
                <a:lnTo>
                  <a:pt x="137127" y="22046"/>
                </a:lnTo>
                <a:lnTo>
                  <a:pt x="136959" y="21767"/>
                </a:lnTo>
                <a:lnTo>
                  <a:pt x="136903" y="21432"/>
                </a:lnTo>
                <a:lnTo>
                  <a:pt x="136847" y="21097"/>
                </a:lnTo>
                <a:lnTo>
                  <a:pt x="136903" y="20762"/>
                </a:lnTo>
                <a:lnTo>
                  <a:pt x="136959" y="20427"/>
                </a:lnTo>
                <a:lnTo>
                  <a:pt x="137127" y="20148"/>
                </a:lnTo>
                <a:lnTo>
                  <a:pt x="137350" y="19925"/>
                </a:lnTo>
                <a:lnTo>
                  <a:pt x="137573" y="19702"/>
                </a:lnTo>
                <a:lnTo>
                  <a:pt x="137852" y="19534"/>
                </a:lnTo>
                <a:lnTo>
                  <a:pt x="138187" y="19478"/>
                </a:lnTo>
                <a:lnTo>
                  <a:pt x="138522" y="19423"/>
                </a:lnTo>
                <a:close/>
                <a:moveTo>
                  <a:pt x="64517" y="22883"/>
                </a:moveTo>
                <a:lnTo>
                  <a:pt x="64517" y="24892"/>
                </a:lnTo>
                <a:lnTo>
                  <a:pt x="62508" y="24892"/>
                </a:lnTo>
                <a:lnTo>
                  <a:pt x="62508" y="22883"/>
                </a:lnTo>
                <a:close/>
                <a:moveTo>
                  <a:pt x="68312" y="22883"/>
                </a:moveTo>
                <a:lnTo>
                  <a:pt x="68312" y="24892"/>
                </a:lnTo>
                <a:lnTo>
                  <a:pt x="66303" y="24892"/>
                </a:lnTo>
                <a:lnTo>
                  <a:pt x="66303" y="22883"/>
                </a:lnTo>
                <a:close/>
                <a:moveTo>
                  <a:pt x="216098" y="24334"/>
                </a:moveTo>
                <a:lnTo>
                  <a:pt x="216098" y="25450"/>
                </a:lnTo>
                <a:lnTo>
                  <a:pt x="207169" y="25450"/>
                </a:lnTo>
                <a:lnTo>
                  <a:pt x="207169" y="24334"/>
                </a:lnTo>
                <a:close/>
                <a:moveTo>
                  <a:pt x="45318" y="24501"/>
                </a:moveTo>
                <a:lnTo>
                  <a:pt x="45318" y="25506"/>
                </a:lnTo>
                <a:lnTo>
                  <a:pt x="40853" y="25506"/>
                </a:lnTo>
                <a:lnTo>
                  <a:pt x="40853" y="24501"/>
                </a:lnTo>
                <a:close/>
                <a:moveTo>
                  <a:pt x="241381" y="22380"/>
                </a:moveTo>
                <a:lnTo>
                  <a:pt x="241381" y="25897"/>
                </a:lnTo>
                <a:lnTo>
                  <a:pt x="239762" y="25897"/>
                </a:lnTo>
                <a:lnTo>
                  <a:pt x="239762" y="22380"/>
                </a:lnTo>
                <a:close/>
                <a:moveTo>
                  <a:pt x="244450" y="22380"/>
                </a:moveTo>
                <a:lnTo>
                  <a:pt x="244450" y="25897"/>
                </a:lnTo>
                <a:lnTo>
                  <a:pt x="242832" y="25897"/>
                </a:lnTo>
                <a:lnTo>
                  <a:pt x="242832" y="22380"/>
                </a:lnTo>
                <a:close/>
                <a:moveTo>
                  <a:pt x="194221" y="23106"/>
                </a:moveTo>
                <a:lnTo>
                  <a:pt x="194221" y="26566"/>
                </a:lnTo>
                <a:lnTo>
                  <a:pt x="192212" y="26566"/>
                </a:lnTo>
                <a:lnTo>
                  <a:pt x="192212" y="23106"/>
                </a:lnTo>
                <a:close/>
                <a:moveTo>
                  <a:pt x="64517" y="25897"/>
                </a:moveTo>
                <a:lnTo>
                  <a:pt x="64517" y="27906"/>
                </a:lnTo>
                <a:lnTo>
                  <a:pt x="62508" y="27906"/>
                </a:lnTo>
                <a:lnTo>
                  <a:pt x="62508" y="25897"/>
                </a:lnTo>
                <a:close/>
                <a:moveTo>
                  <a:pt x="68312" y="25897"/>
                </a:moveTo>
                <a:lnTo>
                  <a:pt x="68312" y="27906"/>
                </a:lnTo>
                <a:lnTo>
                  <a:pt x="66303" y="27906"/>
                </a:lnTo>
                <a:lnTo>
                  <a:pt x="66303" y="25897"/>
                </a:lnTo>
                <a:close/>
                <a:moveTo>
                  <a:pt x="45318" y="27850"/>
                </a:moveTo>
                <a:lnTo>
                  <a:pt x="45318" y="28854"/>
                </a:lnTo>
                <a:lnTo>
                  <a:pt x="40853" y="28854"/>
                </a:lnTo>
                <a:lnTo>
                  <a:pt x="40853" y="27850"/>
                </a:lnTo>
                <a:close/>
                <a:moveTo>
                  <a:pt x="216098" y="27906"/>
                </a:moveTo>
                <a:lnTo>
                  <a:pt x="216098" y="29022"/>
                </a:lnTo>
                <a:lnTo>
                  <a:pt x="207169" y="29022"/>
                </a:lnTo>
                <a:lnTo>
                  <a:pt x="207169" y="27906"/>
                </a:lnTo>
                <a:close/>
                <a:moveTo>
                  <a:pt x="82767" y="28352"/>
                </a:moveTo>
                <a:lnTo>
                  <a:pt x="82934" y="28408"/>
                </a:lnTo>
                <a:lnTo>
                  <a:pt x="83214" y="28631"/>
                </a:lnTo>
                <a:lnTo>
                  <a:pt x="83437" y="28910"/>
                </a:lnTo>
                <a:lnTo>
                  <a:pt x="83493" y="29078"/>
                </a:lnTo>
                <a:lnTo>
                  <a:pt x="83493" y="29245"/>
                </a:lnTo>
                <a:lnTo>
                  <a:pt x="83493" y="29413"/>
                </a:lnTo>
                <a:lnTo>
                  <a:pt x="83437" y="29580"/>
                </a:lnTo>
                <a:lnTo>
                  <a:pt x="83214" y="29859"/>
                </a:lnTo>
                <a:lnTo>
                  <a:pt x="82934" y="30082"/>
                </a:lnTo>
                <a:lnTo>
                  <a:pt x="82767" y="30138"/>
                </a:lnTo>
                <a:lnTo>
                  <a:pt x="82432" y="30138"/>
                </a:lnTo>
                <a:lnTo>
                  <a:pt x="82265" y="30082"/>
                </a:lnTo>
                <a:lnTo>
                  <a:pt x="81986" y="29859"/>
                </a:lnTo>
                <a:lnTo>
                  <a:pt x="81762" y="29580"/>
                </a:lnTo>
                <a:lnTo>
                  <a:pt x="81707" y="29413"/>
                </a:lnTo>
                <a:lnTo>
                  <a:pt x="81707" y="29245"/>
                </a:lnTo>
                <a:lnTo>
                  <a:pt x="81707" y="29078"/>
                </a:lnTo>
                <a:lnTo>
                  <a:pt x="81762" y="28910"/>
                </a:lnTo>
                <a:lnTo>
                  <a:pt x="81986" y="28631"/>
                </a:lnTo>
                <a:lnTo>
                  <a:pt x="82265" y="28408"/>
                </a:lnTo>
                <a:lnTo>
                  <a:pt x="82432" y="28352"/>
                </a:lnTo>
                <a:close/>
                <a:moveTo>
                  <a:pt x="45318" y="31143"/>
                </a:moveTo>
                <a:lnTo>
                  <a:pt x="45318" y="32147"/>
                </a:lnTo>
                <a:lnTo>
                  <a:pt x="40853" y="32147"/>
                </a:lnTo>
                <a:lnTo>
                  <a:pt x="40853" y="31143"/>
                </a:lnTo>
                <a:close/>
                <a:moveTo>
                  <a:pt x="8037" y="28352"/>
                </a:moveTo>
                <a:lnTo>
                  <a:pt x="8037" y="32594"/>
                </a:lnTo>
                <a:lnTo>
                  <a:pt x="6028" y="32594"/>
                </a:lnTo>
                <a:lnTo>
                  <a:pt x="6028" y="28352"/>
                </a:lnTo>
                <a:close/>
                <a:moveTo>
                  <a:pt x="216098" y="31533"/>
                </a:moveTo>
                <a:lnTo>
                  <a:pt x="216098" y="32594"/>
                </a:lnTo>
                <a:lnTo>
                  <a:pt x="207169" y="32594"/>
                </a:lnTo>
                <a:lnTo>
                  <a:pt x="207169" y="31533"/>
                </a:lnTo>
                <a:close/>
                <a:moveTo>
                  <a:pt x="82767" y="31924"/>
                </a:moveTo>
                <a:lnTo>
                  <a:pt x="82934" y="31980"/>
                </a:lnTo>
                <a:lnTo>
                  <a:pt x="83214" y="32203"/>
                </a:lnTo>
                <a:lnTo>
                  <a:pt x="83437" y="32482"/>
                </a:lnTo>
                <a:lnTo>
                  <a:pt x="83493" y="32650"/>
                </a:lnTo>
                <a:lnTo>
                  <a:pt x="83493" y="32817"/>
                </a:lnTo>
                <a:lnTo>
                  <a:pt x="83493" y="32984"/>
                </a:lnTo>
                <a:lnTo>
                  <a:pt x="83437" y="33152"/>
                </a:lnTo>
                <a:lnTo>
                  <a:pt x="83214" y="33431"/>
                </a:lnTo>
                <a:lnTo>
                  <a:pt x="82934" y="33654"/>
                </a:lnTo>
                <a:lnTo>
                  <a:pt x="82767" y="33710"/>
                </a:lnTo>
                <a:lnTo>
                  <a:pt x="82432" y="33710"/>
                </a:lnTo>
                <a:lnTo>
                  <a:pt x="82265" y="33654"/>
                </a:lnTo>
                <a:lnTo>
                  <a:pt x="81986" y="33431"/>
                </a:lnTo>
                <a:lnTo>
                  <a:pt x="81762" y="33152"/>
                </a:lnTo>
                <a:lnTo>
                  <a:pt x="81707" y="32984"/>
                </a:lnTo>
                <a:lnTo>
                  <a:pt x="81707" y="32817"/>
                </a:lnTo>
                <a:lnTo>
                  <a:pt x="81707" y="32650"/>
                </a:lnTo>
                <a:lnTo>
                  <a:pt x="81762" y="32482"/>
                </a:lnTo>
                <a:lnTo>
                  <a:pt x="81986" y="32203"/>
                </a:lnTo>
                <a:lnTo>
                  <a:pt x="82265" y="31980"/>
                </a:lnTo>
                <a:lnTo>
                  <a:pt x="82432" y="31924"/>
                </a:lnTo>
                <a:close/>
                <a:moveTo>
                  <a:pt x="109835" y="11609"/>
                </a:moveTo>
                <a:lnTo>
                  <a:pt x="109835" y="34603"/>
                </a:lnTo>
                <a:lnTo>
                  <a:pt x="109165" y="34603"/>
                </a:lnTo>
                <a:lnTo>
                  <a:pt x="109165" y="11609"/>
                </a:lnTo>
                <a:close/>
                <a:moveTo>
                  <a:pt x="112068" y="11609"/>
                </a:moveTo>
                <a:lnTo>
                  <a:pt x="112068" y="34603"/>
                </a:lnTo>
                <a:lnTo>
                  <a:pt x="111398" y="34603"/>
                </a:lnTo>
                <a:lnTo>
                  <a:pt x="111398" y="11609"/>
                </a:lnTo>
                <a:close/>
                <a:moveTo>
                  <a:pt x="114300" y="11609"/>
                </a:moveTo>
                <a:lnTo>
                  <a:pt x="114300" y="34603"/>
                </a:lnTo>
                <a:lnTo>
                  <a:pt x="113630" y="34603"/>
                </a:lnTo>
                <a:lnTo>
                  <a:pt x="113630" y="11609"/>
                </a:lnTo>
                <a:close/>
                <a:moveTo>
                  <a:pt x="116532" y="11609"/>
                </a:moveTo>
                <a:lnTo>
                  <a:pt x="116532" y="34603"/>
                </a:lnTo>
                <a:lnTo>
                  <a:pt x="115863" y="34603"/>
                </a:lnTo>
                <a:lnTo>
                  <a:pt x="115863" y="11609"/>
                </a:lnTo>
                <a:close/>
                <a:moveTo>
                  <a:pt x="45318" y="34491"/>
                </a:moveTo>
                <a:lnTo>
                  <a:pt x="45318" y="35496"/>
                </a:lnTo>
                <a:lnTo>
                  <a:pt x="40853" y="35496"/>
                </a:lnTo>
                <a:lnTo>
                  <a:pt x="40853" y="34491"/>
                </a:lnTo>
                <a:close/>
                <a:moveTo>
                  <a:pt x="112291" y="1"/>
                </a:moveTo>
                <a:lnTo>
                  <a:pt x="112291" y="3572"/>
                </a:lnTo>
                <a:lnTo>
                  <a:pt x="110058" y="3572"/>
                </a:lnTo>
                <a:lnTo>
                  <a:pt x="110058" y="5582"/>
                </a:lnTo>
                <a:lnTo>
                  <a:pt x="108272" y="5582"/>
                </a:lnTo>
                <a:lnTo>
                  <a:pt x="108272" y="8707"/>
                </a:lnTo>
                <a:lnTo>
                  <a:pt x="105817" y="8707"/>
                </a:lnTo>
                <a:lnTo>
                  <a:pt x="105817" y="32817"/>
                </a:lnTo>
                <a:lnTo>
                  <a:pt x="102468" y="32817"/>
                </a:lnTo>
                <a:lnTo>
                  <a:pt x="102468" y="19869"/>
                </a:lnTo>
                <a:lnTo>
                  <a:pt x="90413" y="19869"/>
                </a:lnTo>
                <a:lnTo>
                  <a:pt x="90413" y="30585"/>
                </a:lnTo>
                <a:lnTo>
                  <a:pt x="85279" y="32817"/>
                </a:lnTo>
                <a:lnTo>
                  <a:pt x="85279" y="26343"/>
                </a:lnTo>
                <a:lnTo>
                  <a:pt x="80144" y="26343"/>
                </a:lnTo>
                <a:lnTo>
                  <a:pt x="80144" y="32817"/>
                </a:lnTo>
                <a:lnTo>
                  <a:pt x="75456" y="32817"/>
                </a:lnTo>
                <a:lnTo>
                  <a:pt x="75456" y="28129"/>
                </a:lnTo>
                <a:lnTo>
                  <a:pt x="71661" y="28129"/>
                </a:lnTo>
                <a:lnTo>
                  <a:pt x="71661" y="14734"/>
                </a:lnTo>
                <a:lnTo>
                  <a:pt x="59159" y="16967"/>
                </a:lnTo>
                <a:lnTo>
                  <a:pt x="59159" y="28129"/>
                </a:lnTo>
                <a:lnTo>
                  <a:pt x="53355" y="28129"/>
                </a:lnTo>
                <a:lnTo>
                  <a:pt x="53355" y="32817"/>
                </a:lnTo>
                <a:lnTo>
                  <a:pt x="47997" y="32817"/>
                </a:lnTo>
                <a:lnTo>
                  <a:pt x="47997" y="17413"/>
                </a:lnTo>
                <a:lnTo>
                  <a:pt x="43979" y="17413"/>
                </a:lnTo>
                <a:lnTo>
                  <a:pt x="43979" y="8707"/>
                </a:lnTo>
                <a:lnTo>
                  <a:pt x="34603" y="8707"/>
                </a:lnTo>
                <a:lnTo>
                  <a:pt x="34603" y="5582"/>
                </a:lnTo>
                <a:lnTo>
                  <a:pt x="30584" y="5582"/>
                </a:lnTo>
                <a:lnTo>
                  <a:pt x="30584" y="8707"/>
                </a:lnTo>
                <a:lnTo>
                  <a:pt x="28352" y="8707"/>
                </a:lnTo>
                <a:lnTo>
                  <a:pt x="28352" y="29022"/>
                </a:lnTo>
                <a:lnTo>
                  <a:pt x="22994" y="29022"/>
                </a:lnTo>
                <a:lnTo>
                  <a:pt x="22994" y="19869"/>
                </a:lnTo>
                <a:lnTo>
                  <a:pt x="21375" y="19869"/>
                </a:lnTo>
                <a:lnTo>
                  <a:pt x="21208" y="19199"/>
                </a:lnTo>
                <a:lnTo>
                  <a:pt x="20985" y="18641"/>
                </a:lnTo>
                <a:lnTo>
                  <a:pt x="20594" y="18083"/>
                </a:lnTo>
                <a:lnTo>
                  <a:pt x="20148" y="17637"/>
                </a:lnTo>
                <a:lnTo>
                  <a:pt x="19645" y="17246"/>
                </a:lnTo>
                <a:lnTo>
                  <a:pt x="19031" y="16967"/>
                </a:lnTo>
                <a:lnTo>
                  <a:pt x="18417" y="16799"/>
                </a:lnTo>
                <a:lnTo>
                  <a:pt x="17748" y="16744"/>
                </a:lnTo>
                <a:lnTo>
                  <a:pt x="17078" y="16799"/>
                </a:lnTo>
                <a:lnTo>
                  <a:pt x="16464" y="16967"/>
                </a:lnTo>
                <a:lnTo>
                  <a:pt x="15850" y="17246"/>
                </a:lnTo>
                <a:lnTo>
                  <a:pt x="15348" y="17637"/>
                </a:lnTo>
                <a:lnTo>
                  <a:pt x="14901" y="18083"/>
                </a:lnTo>
                <a:lnTo>
                  <a:pt x="14511" y="18641"/>
                </a:lnTo>
                <a:lnTo>
                  <a:pt x="14288" y="19199"/>
                </a:lnTo>
                <a:lnTo>
                  <a:pt x="14120" y="19869"/>
                </a:lnTo>
                <a:lnTo>
                  <a:pt x="12502" y="19869"/>
                </a:lnTo>
                <a:lnTo>
                  <a:pt x="12502" y="25004"/>
                </a:lnTo>
                <a:lnTo>
                  <a:pt x="4242" y="27236"/>
                </a:lnTo>
                <a:lnTo>
                  <a:pt x="4242" y="32817"/>
                </a:lnTo>
                <a:lnTo>
                  <a:pt x="0" y="32817"/>
                </a:lnTo>
                <a:lnTo>
                  <a:pt x="0" y="39291"/>
                </a:lnTo>
                <a:lnTo>
                  <a:pt x="285750" y="39291"/>
                </a:lnTo>
                <a:lnTo>
                  <a:pt x="285750" y="29022"/>
                </a:lnTo>
                <a:lnTo>
                  <a:pt x="277490" y="29022"/>
                </a:lnTo>
                <a:lnTo>
                  <a:pt x="277490" y="14734"/>
                </a:lnTo>
                <a:lnTo>
                  <a:pt x="268114" y="14734"/>
                </a:lnTo>
                <a:lnTo>
                  <a:pt x="268114" y="22994"/>
                </a:lnTo>
                <a:lnTo>
                  <a:pt x="259407" y="22994"/>
                </a:lnTo>
                <a:lnTo>
                  <a:pt x="259407" y="19869"/>
                </a:lnTo>
                <a:lnTo>
                  <a:pt x="258514" y="19869"/>
                </a:lnTo>
                <a:lnTo>
                  <a:pt x="258514" y="16744"/>
                </a:lnTo>
                <a:lnTo>
                  <a:pt x="257845" y="16744"/>
                </a:lnTo>
                <a:lnTo>
                  <a:pt x="257845" y="19869"/>
                </a:lnTo>
                <a:lnTo>
                  <a:pt x="257175" y="19869"/>
                </a:lnTo>
                <a:lnTo>
                  <a:pt x="257175" y="22994"/>
                </a:lnTo>
                <a:lnTo>
                  <a:pt x="255389" y="22994"/>
                </a:lnTo>
                <a:lnTo>
                  <a:pt x="255389" y="32817"/>
                </a:lnTo>
                <a:lnTo>
                  <a:pt x="249808" y="32817"/>
                </a:lnTo>
                <a:lnTo>
                  <a:pt x="249808" y="8707"/>
                </a:lnTo>
                <a:lnTo>
                  <a:pt x="246683" y="8707"/>
                </a:lnTo>
                <a:lnTo>
                  <a:pt x="246627" y="8260"/>
                </a:lnTo>
                <a:lnTo>
                  <a:pt x="246571" y="7870"/>
                </a:lnTo>
                <a:lnTo>
                  <a:pt x="246459" y="7423"/>
                </a:lnTo>
                <a:lnTo>
                  <a:pt x="246292" y="7033"/>
                </a:lnTo>
                <a:lnTo>
                  <a:pt x="246125" y="6698"/>
                </a:lnTo>
                <a:lnTo>
                  <a:pt x="245901" y="6307"/>
                </a:lnTo>
                <a:lnTo>
                  <a:pt x="245622" y="6028"/>
                </a:lnTo>
                <a:lnTo>
                  <a:pt x="245343" y="5693"/>
                </a:lnTo>
                <a:lnTo>
                  <a:pt x="245064" y="5414"/>
                </a:lnTo>
                <a:lnTo>
                  <a:pt x="244729" y="5191"/>
                </a:lnTo>
                <a:lnTo>
                  <a:pt x="244394" y="4968"/>
                </a:lnTo>
                <a:lnTo>
                  <a:pt x="244004" y="4800"/>
                </a:lnTo>
                <a:lnTo>
                  <a:pt x="243613" y="4633"/>
                </a:lnTo>
                <a:lnTo>
                  <a:pt x="243167" y="4577"/>
                </a:lnTo>
                <a:lnTo>
                  <a:pt x="242776" y="4465"/>
                </a:lnTo>
                <a:lnTo>
                  <a:pt x="241883" y="4465"/>
                </a:lnTo>
                <a:lnTo>
                  <a:pt x="241492" y="4577"/>
                </a:lnTo>
                <a:lnTo>
                  <a:pt x="241046" y="4633"/>
                </a:lnTo>
                <a:lnTo>
                  <a:pt x="240655" y="4800"/>
                </a:lnTo>
                <a:lnTo>
                  <a:pt x="240264" y="4968"/>
                </a:lnTo>
                <a:lnTo>
                  <a:pt x="239930" y="5191"/>
                </a:lnTo>
                <a:lnTo>
                  <a:pt x="239595" y="5414"/>
                </a:lnTo>
                <a:lnTo>
                  <a:pt x="239316" y="5693"/>
                </a:lnTo>
                <a:lnTo>
                  <a:pt x="239037" y="6028"/>
                </a:lnTo>
                <a:lnTo>
                  <a:pt x="238758" y="6307"/>
                </a:lnTo>
                <a:lnTo>
                  <a:pt x="238534" y="6698"/>
                </a:lnTo>
                <a:lnTo>
                  <a:pt x="238367" y="7033"/>
                </a:lnTo>
                <a:lnTo>
                  <a:pt x="238199" y="7423"/>
                </a:lnTo>
                <a:lnTo>
                  <a:pt x="238088" y="7870"/>
                </a:lnTo>
                <a:lnTo>
                  <a:pt x="238032" y="8260"/>
                </a:lnTo>
                <a:lnTo>
                  <a:pt x="237976" y="8707"/>
                </a:lnTo>
                <a:lnTo>
                  <a:pt x="235074" y="8707"/>
                </a:lnTo>
                <a:lnTo>
                  <a:pt x="235074" y="26120"/>
                </a:lnTo>
                <a:lnTo>
                  <a:pt x="228600" y="32817"/>
                </a:lnTo>
                <a:lnTo>
                  <a:pt x="228600" y="3126"/>
                </a:lnTo>
                <a:lnTo>
                  <a:pt x="221010" y="9823"/>
                </a:lnTo>
                <a:lnTo>
                  <a:pt x="221010" y="25004"/>
                </a:lnTo>
                <a:lnTo>
                  <a:pt x="218554" y="25004"/>
                </a:lnTo>
                <a:lnTo>
                  <a:pt x="218554" y="17413"/>
                </a:lnTo>
                <a:lnTo>
                  <a:pt x="204490" y="17413"/>
                </a:lnTo>
                <a:lnTo>
                  <a:pt x="204490" y="32817"/>
                </a:lnTo>
                <a:lnTo>
                  <a:pt x="197346" y="32817"/>
                </a:lnTo>
                <a:lnTo>
                  <a:pt x="197346" y="14734"/>
                </a:lnTo>
                <a:lnTo>
                  <a:pt x="195114" y="14734"/>
                </a:lnTo>
                <a:lnTo>
                  <a:pt x="195114" y="12279"/>
                </a:lnTo>
                <a:lnTo>
                  <a:pt x="191542" y="12279"/>
                </a:lnTo>
                <a:lnTo>
                  <a:pt x="191542" y="14734"/>
                </a:lnTo>
                <a:lnTo>
                  <a:pt x="185961" y="14734"/>
                </a:lnTo>
                <a:lnTo>
                  <a:pt x="185961" y="32817"/>
                </a:lnTo>
                <a:lnTo>
                  <a:pt x="179487" y="32817"/>
                </a:lnTo>
                <a:lnTo>
                  <a:pt x="179487" y="19869"/>
                </a:lnTo>
                <a:lnTo>
                  <a:pt x="177478" y="19869"/>
                </a:lnTo>
                <a:lnTo>
                  <a:pt x="177478" y="16744"/>
                </a:lnTo>
                <a:lnTo>
                  <a:pt x="176808" y="16744"/>
                </a:lnTo>
                <a:lnTo>
                  <a:pt x="176808" y="19869"/>
                </a:lnTo>
                <a:lnTo>
                  <a:pt x="174799" y="19869"/>
                </a:lnTo>
                <a:lnTo>
                  <a:pt x="174799" y="32817"/>
                </a:lnTo>
                <a:lnTo>
                  <a:pt x="168548" y="30585"/>
                </a:lnTo>
                <a:lnTo>
                  <a:pt x="168548" y="22994"/>
                </a:lnTo>
                <a:lnTo>
                  <a:pt x="165422" y="22994"/>
                </a:lnTo>
                <a:lnTo>
                  <a:pt x="165422" y="15404"/>
                </a:lnTo>
                <a:lnTo>
                  <a:pt x="155600" y="15404"/>
                </a:lnTo>
                <a:lnTo>
                  <a:pt x="155600" y="22994"/>
                </a:lnTo>
                <a:lnTo>
                  <a:pt x="147117" y="22994"/>
                </a:lnTo>
                <a:lnTo>
                  <a:pt x="147117" y="19199"/>
                </a:lnTo>
                <a:lnTo>
                  <a:pt x="134615" y="14734"/>
                </a:lnTo>
                <a:lnTo>
                  <a:pt x="134615" y="27236"/>
                </a:lnTo>
                <a:lnTo>
                  <a:pt x="126132" y="27236"/>
                </a:lnTo>
                <a:lnTo>
                  <a:pt x="126132" y="17413"/>
                </a:lnTo>
                <a:lnTo>
                  <a:pt x="119658" y="17413"/>
                </a:lnTo>
                <a:lnTo>
                  <a:pt x="119658" y="8707"/>
                </a:lnTo>
                <a:lnTo>
                  <a:pt x="116756" y="8707"/>
                </a:lnTo>
                <a:lnTo>
                  <a:pt x="116756" y="5582"/>
                </a:lnTo>
                <a:lnTo>
                  <a:pt x="114970" y="5582"/>
                </a:lnTo>
                <a:lnTo>
                  <a:pt x="114970" y="3572"/>
                </a:lnTo>
                <a:lnTo>
                  <a:pt x="112961" y="3572"/>
                </a:lnTo>
                <a:lnTo>
                  <a:pt x="112961" y="1"/>
                </a:lnTo>
                <a:close/>
              </a:path>
            </a:pathLst>
          </a:custGeom>
          <a:gradFill>
            <a:gsLst>
              <a:gs pos="0">
                <a:srgbClr val="FFFFFF"/>
              </a:gs>
              <a:gs pos="40000">
                <a:srgbClr val="FFFFFF"/>
              </a:gs>
              <a:gs pos="100000">
                <a:srgbClr val="FFF2CC"/>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3"/>
          <p:cNvSpPr txBox="1">
            <a:spLocks noGrp="1"/>
          </p:cNvSpPr>
          <p:nvPr>
            <p:ph type="sldNum" idx="12"/>
          </p:nvPr>
        </p:nvSpPr>
        <p:spPr>
          <a:xfrm>
            <a:off x="8540298" y="1"/>
            <a:ext cx="548700" cy="393600"/>
          </a:xfrm>
          <a:prstGeom prst="rect">
            <a:avLst/>
          </a:prstGeom>
          <a:noFill/>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Dusk - No city">
  <p:cSld name="BLANK_1_2">
    <p:bg>
      <p:bgPr>
        <a:gradFill>
          <a:gsLst>
            <a:gs pos="0">
              <a:srgbClr val="FF5050"/>
            </a:gs>
            <a:gs pos="55000">
              <a:srgbClr val="FFA41C"/>
            </a:gs>
            <a:gs pos="82000">
              <a:srgbClr val="FFD300"/>
            </a:gs>
            <a:gs pos="100000">
              <a:srgbClr val="FFFF99"/>
            </a:gs>
          </a:gsLst>
          <a:lin ang="5400700" scaled="0"/>
        </a:gradFill>
        <a:effectLst/>
      </p:bgPr>
    </p:bg>
    <p:spTree>
      <p:nvGrpSpPr>
        <p:cNvPr id="1" name="Shape 231"/>
        <p:cNvGrpSpPr/>
        <p:nvPr/>
      </p:nvGrpSpPr>
      <p:grpSpPr>
        <a:xfrm>
          <a:off x="0" y="0"/>
          <a:ext cx="0" cy="0"/>
          <a:chOff x="0" y="0"/>
          <a:chExt cx="0" cy="0"/>
        </a:xfrm>
      </p:grpSpPr>
      <p:sp>
        <p:nvSpPr>
          <p:cNvPr id="232" name="Google Shape;232;p15"/>
          <p:cNvSpPr txBox="1">
            <a:spLocks noGrp="1"/>
          </p:cNvSpPr>
          <p:nvPr>
            <p:ph type="sldNum" idx="12"/>
          </p:nvPr>
        </p:nvSpPr>
        <p:spPr>
          <a:xfrm>
            <a:off x="8540298" y="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33" name="Google Shape;233;p15"/>
          <p:cNvSpPr/>
          <p:nvPr/>
        </p:nvSpPr>
        <p:spPr>
          <a:xfrm>
            <a:off x="532100" y="441174"/>
            <a:ext cx="1452007" cy="572718"/>
          </a:xfrm>
          <a:custGeom>
            <a:avLst/>
            <a:gdLst/>
            <a:ahLst/>
            <a:cxnLst/>
            <a:rect l="l" t="t" r="r" b="b"/>
            <a:pathLst>
              <a:path w="56035" h="22102" extrusionOk="0">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solidFill>
            <a:srgbClr val="FFD300">
              <a:alpha val="2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flipH="1">
            <a:off x="8211627" y="884250"/>
            <a:ext cx="1008573" cy="393594"/>
          </a:xfrm>
          <a:custGeom>
            <a:avLst/>
            <a:gdLst/>
            <a:ahLst/>
            <a:cxnLst/>
            <a:rect l="l" t="t" r="r" b="b"/>
            <a:pathLst>
              <a:path w="32036" h="12503" extrusionOk="0">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solidFill>
            <a:srgbClr val="FFD300">
              <a:alpha val="2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5"/>
          <p:cNvSpPr/>
          <p:nvPr/>
        </p:nvSpPr>
        <p:spPr>
          <a:xfrm>
            <a:off x="7261900" y="364975"/>
            <a:ext cx="1693944" cy="607166"/>
          </a:xfrm>
          <a:custGeom>
            <a:avLst/>
            <a:gdLst/>
            <a:ahLst/>
            <a:cxnLst/>
            <a:rect l="l" t="t" r="r" b="b"/>
            <a:pathLst>
              <a:path w="74117" h="26566" extrusionOk="0">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solidFill>
            <a:srgbClr val="FFD300">
              <a:alpha val="2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p:nvPr/>
        </p:nvSpPr>
        <p:spPr>
          <a:xfrm>
            <a:off x="-77675" y="205976"/>
            <a:ext cx="802982" cy="313325"/>
          </a:xfrm>
          <a:custGeom>
            <a:avLst/>
            <a:gdLst/>
            <a:ahLst/>
            <a:cxnLst/>
            <a:rect l="l" t="t" r="r" b="b"/>
            <a:pathLst>
              <a:path w="32036" h="12503" extrusionOk="0">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solidFill>
            <a:srgbClr val="FFD300">
              <a:alpha val="2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Night - No city">
  <p:cSld name="BLANK_1_1_2">
    <p:bg>
      <p:bgPr>
        <a:gradFill>
          <a:gsLst>
            <a:gs pos="0">
              <a:srgbClr val="002E8C"/>
            </a:gs>
            <a:gs pos="75000">
              <a:srgbClr val="8235D7"/>
            </a:gs>
            <a:gs pos="100000">
              <a:srgbClr val="A354EC"/>
            </a:gs>
          </a:gsLst>
          <a:lin ang="5400700" scaled="0"/>
        </a:gradFill>
        <a:effectLst/>
      </p:bgPr>
    </p:bg>
    <p:spTree>
      <p:nvGrpSpPr>
        <p:cNvPr id="1" name="Shape 237"/>
        <p:cNvGrpSpPr/>
        <p:nvPr/>
      </p:nvGrpSpPr>
      <p:grpSpPr>
        <a:xfrm>
          <a:off x="0" y="0"/>
          <a:ext cx="0" cy="0"/>
          <a:chOff x="0" y="0"/>
          <a:chExt cx="0" cy="0"/>
        </a:xfrm>
      </p:grpSpPr>
      <p:sp>
        <p:nvSpPr>
          <p:cNvPr id="238" name="Google Shape;238;p16"/>
          <p:cNvSpPr txBox="1">
            <a:spLocks noGrp="1"/>
          </p:cNvSpPr>
          <p:nvPr>
            <p:ph type="sldNum" idx="12"/>
          </p:nvPr>
        </p:nvSpPr>
        <p:spPr>
          <a:xfrm>
            <a:off x="8540298" y="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239" name="Google Shape;239;p16"/>
          <p:cNvGrpSpPr/>
          <p:nvPr/>
        </p:nvGrpSpPr>
        <p:grpSpPr>
          <a:xfrm>
            <a:off x="108975" y="136375"/>
            <a:ext cx="8700575" cy="2077800"/>
            <a:chOff x="108975" y="136375"/>
            <a:chExt cx="8700575" cy="2077800"/>
          </a:xfrm>
        </p:grpSpPr>
        <p:sp>
          <p:nvSpPr>
            <p:cNvPr id="240" name="Google Shape;240;p16"/>
            <p:cNvSpPr/>
            <p:nvPr/>
          </p:nvSpPr>
          <p:spPr>
            <a:xfrm>
              <a:off x="257822" y="664847"/>
              <a:ext cx="96600" cy="91800"/>
            </a:xfrm>
            <a:prstGeom prst="star5">
              <a:avLst>
                <a:gd name="adj" fmla="val 23768"/>
                <a:gd name="hf" fmla="val 105146"/>
                <a:gd name="vf" fmla="val 11055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7696847" y="205972"/>
              <a:ext cx="96600" cy="91800"/>
            </a:xfrm>
            <a:prstGeom prst="star5">
              <a:avLst>
                <a:gd name="adj" fmla="val 23768"/>
                <a:gd name="hf" fmla="val 105146"/>
                <a:gd name="vf" fmla="val 11055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565622" y="316734"/>
              <a:ext cx="96600" cy="91800"/>
            </a:xfrm>
            <a:prstGeom prst="star5">
              <a:avLst>
                <a:gd name="adj" fmla="val 23768"/>
                <a:gd name="hf" fmla="val 105146"/>
                <a:gd name="vf" fmla="val 11055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6204722" y="756647"/>
              <a:ext cx="96600" cy="91800"/>
            </a:xfrm>
            <a:prstGeom prst="star5">
              <a:avLst>
                <a:gd name="adj" fmla="val 23768"/>
                <a:gd name="hf" fmla="val 105146"/>
                <a:gd name="vf" fmla="val 11055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6"/>
            <p:cNvSpPr/>
            <p:nvPr/>
          </p:nvSpPr>
          <p:spPr>
            <a:xfrm>
              <a:off x="5854297" y="519297"/>
              <a:ext cx="96600" cy="91800"/>
            </a:xfrm>
            <a:prstGeom prst="star5">
              <a:avLst>
                <a:gd name="adj" fmla="val 23768"/>
                <a:gd name="hf" fmla="val 105146"/>
                <a:gd name="vf" fmla="val 11055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a:off x="2439850" y="441175"/>
              <a:ext cx="43500" cy="43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2930200" y="543450"/>
              <a:ext cx="43500" cy="43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a:off x="354425" y="848450"/>
              <a:ext cx="43500" cy="43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a:off x="1726575" y="297775"/>
              <a:ext cx="43500" cy="43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a:off x="5854300" y="780800"/>
              <a:ext cx="43500" cy="43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a:off x="7504575" y="340875"/>
              <a:ext cx="43500" cy="43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a:off x="8019650" y="1074875"/>
              <a:ext cx="43500" cy="43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a:off x="1623713" y="393600"/>
              <a:ext cx="43500" cy="43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4269025" y="393600"/>
              <a:ext cx="43500" cy="43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3226225" y="1059300"/>
              <a:ext cx="43500" cy="43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8621025" y="1808575"/>
              <a:ext cx="43500" cy="43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1236350" y="1631250"/>
              <a:ext cx="43500" cy="43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p:nvPr/>
          </p:nvSpPr>
          <p:spPr>
            <a:xfrm>
              <a:off x="4421050" y="517375"/>
              <a:ext cx="43500" cy="43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6"/>
            <p:cNvSpPr/>
            <p:nvPr/>
          </p:nvSpPr>
          <p:spPr>
            <a:xfrm>
              <a:off x="534850" y="2041375"/>
              <a:ext cx="43500" cy="43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a:off x="8231050" y="1660375"/>
              <a:ext cx="43500" cy="43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a:off x="4269025" y="5173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5564425" y="6697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p:nvPr/>
          </p:nvSpPr>
          <p:spPr>
            <a:xfrm>
              <a:off x="3126025" y="6697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3583225" y="2887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5335825" y="1363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7469425" y="2125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a:off x="7926625" y="12031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a:off x="8460025" y="15841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7088425" y="14317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a:off x="6783625" y="4411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a:off x="7774225" y="20413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6"/>
            <p:cNvSpPr/>
            <p:nvPr/>
          </p:nvSpPr>
          <p:spPr>
            <a:xfrm>
              <a:off x="763825" y="21937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611425" y="15079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a:off x="2516425" y="10507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6"/>
            <p:cNvSpPr/>
            <p:nvPr/>
          </p:nvSpPr>
          <p:spPr>
            <a:xfrm>
              <a:off x="1602025" y="2887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6"/>
            <p:cNvSpPr/>
            <p:nvPr/>
          </p:nvSpPr>
          <p:spPr>
            <a:xfrm>
              <a:off x="611425" y="6697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1369175" y="205975"/>
              <a:ext cx="91800" cy="91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3731375" y="586975"/>
              <a:ext cx="91800" cy="91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6327150" y="205975"/>
              <a:ext cx="91800" cy="91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7504575" y="1238575"/>
              <a:ext cx="91800" cy="91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108975" y="1760275"/>
              <a:ext cx="91800" cy="91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8717750" y="481675"/>
              <a:ext cx="91800" cy="91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 name="Google Shape;282;p16"/>
          <p:cNvSpPr/>
          <p:nvPr/>
        </p:nvSpPr>
        <p:spPr>
          <a:xfrm>
            <a:off x="532100" y="441174"/>
            <a:ext cx="1452007" cy="572718"/>
          </a:xfrm>
          <a:custGeom>
            <a:avLst/>
            <a:gdLst/>
            <a:ahLst/>
            <a:cxnLst/>
            <a:rect l="l" t="t" r="r" b="b"/>
            <a:pathLst>
              <a:path w="56035" h="22102" extrusionOk="0">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solidFill>
            <a:srgbClr val="DDA2EC">
              <a:alpha val="2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flipH="1">
            <a:off x="8211627" y="884250"/>
            <a:ext cx="1008573" cy="393594"/>
          </a:xfrm>
          <a:custGeom>
            <a:avLst/>
            <a:gdLst/>
            <a:ahLst/>
            <a:cxnLst/>
            <a:rect l="l" t="t" r="r" b="b"/>
            <a:pathLst>
              <a:path w="32036" h="12503" extrusionOk="0">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solidFill>
            <a:srgbClr val="DDA2EC">
              <a:alpha val="2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7261900" y="364975"/>
            <a:ext cx="1693944" cy="607166"/>
          </a:xfrm>
          <a:custGeom>
            <a:avLst/>
            <a:gdLst/>
            <a:ahLst/>
            <a:cxnLst/>
            <a:rect l="l" t="t" r="r" b="b"/>
            <a:pathLst>
              <a:path w="74117" h="26566" extrusionOk="0">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solidFill>
            <a:srgbClr val="DDA2EC">
              <a:alpha val="2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77675" y="205976"/>
            <a:ext cx="802982" cy="313325"/>
          </a:xfrm>
          <a:custGeom>
            <a:avLst/>
            <a:gdLst/>
            <a:ahLst/>
            <a:cxnLst/>
            <a:rect l="l" t="t" r="r" b="b"/>
            <a:pathLst>
              <a:path w="32036" h="12503" extrusionOk="0">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solidFill>
            <a:srgbClr val="DDA2EC">
              <a:alpha val="2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Dawn - No city">
  <p:cSld name="BLANK_1_1_1_1">
    <p:bg>
      <p:bgPr>
        <a:gradFill>
          <a:gsLst>
            <a:gs pos="0">
              <a:srgbClr val="6699FF"/>
            </a:gs>
            <a:gs pos="68800">
              <a:srgbClr val="FFCCCC"/>
            </a:gs>
            <a:gs pos="100000">
              <a:srgbClr val="FFFFCC"/>
            </a:gs>
          </a:gsLst>
          <a:lin ang="5400700" scaled="0"/>
        </a:gradFill>
        <a:effectLst/>
      </p:bgPr>
    </p:bg>
    <p:spTree>
      <p:nvGrpSpPr>
        <p:cNvPr id="1" name="Shape 286"/>
        <p:cNvGrpSpPr/>
        <p:nvPr/>
      </p:nvGrpSpPr>
      <p:grpSpPr>
        <a:xfrm>
          <a:off x="0" y="0"/>
          <a:ext cx="0" cy="0"/>
          <a:chOff x="0" y="0"/>
          <a:chExt cx="0" cy="0"/>
        </a:xfrm>
      </p:grpSpPr>
      <p:sp>
        <p:nvSpPr>
          <p:cNvPr id="287" name="Google Shape;287;p17"/>
          <p:cNvSpPr/>
          <p:nvPr/>
        </p:nvSpPr>
        <p:spPr>
          <a:xfrm>
            <a:off x="532100" y="441174"/>
            <a:ext cx="1452007" cy="572718"/>
          </a:xfrm>
          <a:custGeom>
            <a:avLst/>
            <a:gdLst/>
            <a:ahLst/>
            <a:cxnLst/>
            <a:rect l="l" t="t" r="r" b="b"/>
            <a:pathLst>
              <a:path w="56035" h="22102" extrusionOk="0">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7"/>
          <p:cNvSpPr/>
          <p:nvPr/>
        </p:nvSpPr>
        <p:spPr>
          <a:xfrm flipH="1">
            <a:off x="8211627" y="884250"/>
            <a:ext cx="1008573" cy="393594"/>
          </a:xfrm>
          <a:custGeom>
            <a:avLst/>
            <a:gdLst/>
            <a:ahLst/>
            <a:cxnLst/>
            <a:rect l="l" t="t" r="r" b="b"/>
            <a:pathLst>
              <a:path w="32036" h="12503" extrusionOk="0">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7"/>
          <p:cNvSpPr/>
          <p:nvPr/>
        </p:nvSpPr>
        <p:spPr>
          <a:xfrm>
            <a:off x="7261900" y="364975"/>
            <a:ext cx="1693944" cy="607166"/>
          </a:xfrm>
          <a:custGeom>
            <a:avLst/>
            <a:gdLst/>
            <a:ahLst/>
            <a:cxnLst/>
            <a:rect l="l" t="t" r="r" b="b"/>
            <a:pathLst>
              <a:path w="74117" h="26566" extrusionOk="0">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7"/>
          <p:cNvSpPr/>
          <p:nvPr/>
        </p:nvSpPr>
        <p:spPr>
          <a:xfrm>
            <a:off x="-77675" y="205976"/>
            <a:ext cx="802982" cy="313325"/>
          </a:xfrm>
          <a:custGeom>
            <a:avLst/>
            <a:gdLst/>
            <a:ahLst/>
            <a:cxnLst/>
            <a:rect l="l" t="t" r="r" b="b"/>
            <a:pathLst>
              <a:path w="32036" h="12503" extrusionOk="0">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7"/>
          <p:cNvSpPr txBox="1">
            <a:spLocks noGrp="1"/>
          </p:cNvSpPr>
          <p:nvPr>
            <p:ph type="sldNum" idx="12"/>
          </p:nvPr>
        </p:nvSpPr>
        <p:spPr>
          <a:xfrm>
            <a:off x="8540298" y="1"/>
            <a:ext cx="548700" cy="393600"/>
          </a:xfrm>
          <a:prstGeom prst="rect">
            <a:avLst/>
          </a:prstGeom>
          <a:noFill/>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rgbClr val="FF5050"/>
            </a:gs>
            <a:gs pos="55000">
              <a:srgbClr val="FFA41C"/>
            </a:gs>
            <a:gs pos="82000">
              <a:srgbClr val="FFD300"/>
            </a:gs>
            <a:gs pos="100000">
              <a:srgbClr val="FFFF99"/>
            </a:gs>
          </a:gsLst>
          <a:lin ang="5400700" scaled="0"/>
        </a:gradFill>
        <a:effectLst/>
      </p:bgPr>
    </p:bg>
    <p:spTree>
      <p:nvGrpSpPr>
        <p:cNvPr id="1" name="Shape 22"/>
        <p:cNvGrpSpPr/>
        <p:nvPr/>
      </p:nvGrpSpPr>
      <p:grpSpPr>
        <a:xfrm>
          <a:off x="0" y="0"/>
          <a:ext cx="0" cy="0"/>
          <a:chOff x="0" y="0"/>
          <a:chExt cx="0" cy="0"/>
        </a:xfrm>
      </p:grpSpPr>
      <p:sp>
        <p:nvSpPr>
          <p:cNvPr id="23" name="Google Shape;23;p3"/>
          <p:cNvSpPr/>
          <p:nvPr/>
        </p:nvSpPr>
        <p:spPr>
          <a:xfrm>
            <a:off x="0" y="3953694"/>
            <a:ext cx="9144000" cy="1178720"/>
          </a:xfrm>
          <a:custGeom>
            <a:avLst/>
            <a:gdLst/>
            <a:ahLst/>
            <a:cxnLst/>
            <a:rect l="l" t="t" r="r" b="b"/>
            <a:pathLst>
              <a:path w="285750" h="36835" extrusionOk="0">
                <a:moveTo>
                  <a:pt x="280169" y="0"/>
                </a:moveTo>
                <a:lnTo>
                  <a:pt x="272802" y="4465"/>
                </a:lnTo>
                <a:lnTo>
                  <a:pt x="272802" y="23441"/>
                </a:lnTo>
                <a:lnTo>
                  <a:pt x="264988" y="23441"/>
                </a:lnTo>
                <a:lnTo>
                  <a:pt x="264988" y="12948"/>
                </a:lnTo>
                <a:lnTo>
                  <a:pt x="260524" y="12948"/>
                </a:lnTo>
                <a:lnTo>
                  <a:pt x="260524" y="6028"/>
                </a:lnTo>
                <a:lnTo>
                  <a:pt x="253157" y="6028"/>
                </a:lnTo>
                <a:lnTo>
                  <a:pt x="253157" y="19869"/>
                </a:lnTo>
                <a:lnTo>
                  <a:pt x="232395" y="15404"/>
                </a:lnTo>
                <a:lnTo>
                  <a:pt x="232395" y="7144"/>
                </a:lnTo>
                <a:lnTo>
                  <a:pt x="225698" y="7144"/>
                </a:lnTo>
                <a:lnTo>
                  <a:pt x="225698" y="19422"/>
                </a:lnTo>
                <a:lnTo>
                  <a:pt x="216098" y="19422"/>
                </a:lnTo>
                <a:lnTo>
                  <a:pt x="216098" y="9153"/>
                </a:lnTo>
                <a:lnTo>
                  <a:pt x="214313" y="9153"/>
                </a:lnTo>
                <a:lnTo>
                  <a:pt x="214313" y="8483"/>
                </a:lnTo>
                <a:lnTo>
                  <a:pt x="210071" y="8483"/>
                </a:lnTo>
                <a:lnTo>
                  <a:pt x="210071" y="9153"/>
                </a:lnTo>
                <a:lnTo>
                  <a:pt x="208731" y="9153"/>
                </a:lnTo>
                <a:lnTo>
                  <a:pt x="208731" y="18083"/>
                </a:lnTo>
                <a:lnTo>
                  <a:pt x="200695" y="18083"/>
                </a:lnTo>
                <a:lnTo>
                  <a:pt x="200695" y="6028"/>
                </a:lnTo>
                <a:lnTo>
                  <a:pt x="198462" y="6028"/>
                </a:lnTo>
                <a:lnTo>
                  <a:pt x="198351" y="5693"/>
                </a:lnTo>
                <a:lnTo>
                  <a:pt x="198239" y="5414"/>
                </a:lnTo>
                <a:lnTo>
                  <a:pt x="198072" y="5135"/>
                </a:lnTo>
                <a:lnTo>
                  <a:pt x="197848" y="4911"/>
                </a:lnTo>
                <a:lnTo>
                  <a:pt x="197625" y="4744"/>
                </a:lnTo>
                <a:lnTo>
                  <a:pt x="197346" y="4577"/>
                </a:lnTo>
                <a:lnTo>
                  <a:pt x="197011" y="4521"/>
                </a:lnTo>
                <a:lnTo>
                  <a:pt x="196676" y="4465"/>
                </a:lnTo>
                <a:lnTo>
                  <a:pt x="196342" y="4521"/>
                </a:lnTo>
                <a:lnTo>
                  <a:pt x="196007" y="4577"/>
                </a:lnTo>
                <a:lnTo>
                  <a:pt x="195728" y="4744"/>
                </a:lnTo>
                <a:lnTo>
                  <a:pt x="195504" y="4911"/>
                </a:lnTo>
                <a:lnTo>
                  <a:pt x="195281" y="5135"/>
                </a:lnTo>
                <a:lnTo>
                  <a:pt x="195114" y="5414"/>
                </a:lnTo>
                <a:lnTo>
                  <a:pt x="195002" y="5693"/>
                </a:lnTo>
                <a:lnTo>
                  <a:pt x="194890" y="6028"/>
                </a:lnTo>
                <a:lnTo>
                  <a:pt x="192881" y="6028"/>
                </a:lnTo>
                <a:lnTo>
                  <a:pt x="192881" y="14734"/>
                </a:lnTo>
                <a:lnTo>
                  <a:pt x="182166" y="14734"/>
                </a:lnTo>
                <a:lnTo>
                  <a:pt x="182166" y="19869"/>
                </a:lnTo>
                <a:lnTo>
                  <a:pt x="172789" y="19869"/>
                </a:lnTo>
                <a:lnTo>
                  <a:pt x="172789" y="14734"/>
                </a:lnTo>
                <a:lnTo>
                  <a:pt x="167432" y="12502"/>
                </a:lnTo>
                <a:lnTo>
                  <a:pt x="167432" y="16967"/>
                </a:lnTo>
                <a:lnTo>
                  <a:pt x="160511" y="16967"/>
                </a:lnTo>
                <a:lnTo>
                  <a:pt x="160511" y="8037"/>
                </a:lnTo>
                <a:lnTo>
                  <a:pt x="154260" y="8037"/>
                </a:lnTo>
                <a:lnTo>
                  <a:pt x="154260" y="6697"/>
                </a:lnTo>
                <a:lnTo>
                  <a:pt x="152251" y="6697"/>
                </a:lnTo>
                <a:lnTo>
                  <a:pt x="152251" y="8037"/>
                </a:lnTo>
                <a:lnTo>
                  <a:pt x="150912" y="8037"/>
                </a:lnTo>
                <a:lnTo>
                  <a:pt x="150912" y="21655"/>
                </a:lnTo>
                <a:lnTo>
                  <a:pt x="138410" y="21655"/>
                </a:lnTo>
                <a:lnTo>
                  <a:pt x="138410" y="8037"/>
                </a:lnTo>
                <a:lnTo>
                  <a:pt x="130597" y="8037"/>
                </a:lnTo>
                <a:lnTo>
                  <a:pt x="130597" y="18976"/>
                </a:lnTo>
                <a:lnTo>
                  <a:pt x="127695" y="18976"/>
                </a:lnTo>
                <a:lnTo>
                  <a:pt x="127695" y="11162"/>
                </a:lnTo>
                <a:lnTo>
                  <a:pt x="121890" y="11162"/>
                </a:lnTo>
                <a:lnTo>
                  <a:pt x="121890" y="18976"/>
                </a:lnTo>
                <a:lnTo>
                  <a:pt x="120774" y="18976"/>
                </a:lnTo>
                <a:lnTo>
                  <a:pt x="120774" y="20538"/>
                </a:lnTo>
                <a:lnTo>
                  <a:pt x="109165" y="20538"/>
                </a:lnTo>
                <a:lnTo>
                  <a:pt x="109165" y="12948"/>
                </a:lnTo>
                <a:lnTo>
                  <a:pt x="99343" y="12948"/>
                </a:lnTo>
                <a:lnTo>
                  <a:pt x="99343" y="11162"/>
                </a:lnTo>
                <a:lnTo>
                  <a:pt x="93762" y="11162"/>
                </a:lnTo>
                <a:lnTo>
                  <a:pt x="93762" y="22994"/>
                </a:lnTo>
                <a:lnTo>
                  <a:pt x="86841" y="22994"/>
                </a:lnTo>
                <a:lnTo>
                  <a:pt x="86841" y="14734"/>
                </a:lnTo>
                <a:lnTo>
                  <a:pt x="84386" y="14734"/>
                </a:lnTo>
                <a:lnTo>
                  <a:pt x="84386" y="12948"/>
                </a:lnTo>
                <a:lnTo>
                  <a:pt x="80144" y="12948"/>
                </a:lnTo>
                <a:lnTo>
                  <a:pt x="80144" y="14734"/>
                </a:lnTo>
                <a:lnTo>
                  <a:pt x="77465" y="14734"/>
                </a:lnTo>
                <a:lnTo>
                  <a:pt x="77465" y="21655"/>
                </a:lnTo>
                <a:lnTo>
                  <a:pt x="56927" y="21655"/>
                </a:lnTo>
                <a:lnTo>
                  <a:pt x="56927" y="16297"/>
                </a:lnTo>
                <a:lnTo>
                  <a:pt x="51346" y="16297"/>
                </a:lnTo>
                <a:lnTo>
                  <a:pt x="51346" y="8037"/>
                </a:lnTo>
                <a:lnTo>
                  <a:pt x="45318" y="10269"/>
                </a:lnTo>
                <a:lnTo>
                  <a:pt x="45318" y="27682"/>
                </a:lnTo>
                <a:lnTo>
                  <a:pt x="33710" y="27682"/>
                </a:lnTo>
                <a:lnTo>
                  <a:pt x="33710" y="11162"/>
                </a:lnTo>
                <a:lnTo>
                  <a:pt x="25673" y="11162"/>
                </a:lnTo>
                <a:lnTo>
                  <a:pt x="25673" y="21878"/>
                </a:lnTo>
                <a:lnTo>
                  <a:pt x="8037" y="21878"/>
                </a:lnTo>
                <a:lnTo>
                  <a:pt x="8037" y="16967"/>
                </a:lnTo>
                <a:lnTo>
                  <a:pt x="0" y="16967"/>
                </a:lnTo>
                <a:lnTo>
                  <a:pt x="0" y="36835"/>
                </a:lnTo>
                <a:lnTo>
                  <a:pt x="285750" y="36835"/>
                </a:lnTo>
                <a:lnTo>
                  <a:pt x="285750" y="16743"/>
                </a:lnTo>
                <a:lnTo>
                  <a:pt x="280169" y="16743"/>
                </a:lnTo>
                <a:lnTo>
                  <a:pt x="280169" y="0"/>
                </a:lnTo>
                <a:close/>
              </a:path>
            </a:pathLst>
          </a:custGeom>
          <a:solidFill>
            <a:srgbClr val="871C48">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35712" y="4025118"/>
            <a:ext cx="9072576" cy="1107296"/>
          </a:xfrm>
          <a:custGeom>
            <a:avLst/>
            <a:gdLst/>
            <a:ahLst/>
            <a:cxnLst/>
            <a:rect l="l" t="t" r="r" b="b"/>
            <a:pathLst>
              <a:path w="283518" h="34603" extrusionOk="0">
                <a:moveTo>
                  <a:pt x="110059" y="1"/>
                </a:moveTo>
                <a:lnTo>
                  <a:pt x="110059" y="2010"/>
                </a:lnTo>
                <a:lnTo>
                  <a:pt x="108273" y="2010"/>
                </a:lnTo>
                <a:lnTo>
                  <a:pt x="108273" y="5135"/>
                </a:lnTo>
                <a:lnTo>
                  <a:pt x="105817" y="5135"/>
                </a:lnTo>
                <a:lnTo>
                  <a:pt x="105817" y="29245"/>
                </a:lnTo>
                <a:lnTo>
                  <a:pt x="100236" y="29245"/>
                </a:lnTo>
                <a:lnTo>
                  <a:pt x="100236" y="16297"/>
                </a:lnTo>
                <a:lnTo>
                  <a:pt x="90413" y="16297"/>
                </a:lnTo>
                <a:lnTo>
                  <a:pt x="90413" y="26622"/>
                </a:lnTo>
                <a:lnTo>
                  <a:pt x="83046" y="29859"/>
                </a:lnTo>
                <a:lnTo>
                  <a:pt x="83046" y="22771"/>
                </a:lnTo>
                <a:lnTo>
                  <a:pt x="80144" y="22771"/>
                </a:lnTo>
                <a:lnTo>
                  <a:pt x="80144" y="29245"/>
                </a:lnTo>
                <a:lnTo>
                  <a:pt x="73224" y="29245"/>
                </a:lnTo>
                <a:lnTo>
                  <a:pt x="73224" y="24557"/>
                </a:lnTo>
                <a:lnTo>
                  <a:pt x="69429" y="24557"/>
                </a:lnTo>
                <a:lnTo>
                  <a:pt x="69429" y="11386"/>
                </a:lnTo>
                <a:lnTo>
                  <a:pt x="59159" y="13228"/>
                </a:lnTo>
                <a:lnTo>
                  <a:pt x="59159" y="24557"/>
                </a:lnTo>
                <a:lnTo>
                  <a:pt x="53355" y="24557"/>
                </a:lnTo>
                <a:lnTo>
                  <a:pt x="53355" y="29245"/>
                </a:lnTo>
                <a:lnTo>
                  <a:pt x="45765" y="29245"/>
                </a:lnTo>
                <a:lnTo>
                  <a:pt x="45765" y="13842"/>
                </a:lnTo>
                <a:lnTo>
                  <a:pt x="41747" y="13842"/>
                </a:lnTo>
                <a:lnTo>
                  <a:pt x="41747" y="5135"/>
                </a:lnTo>
                <a:lnTo>
                  <a:pt x="28352" y="5135"/>
                </a:lnTo>
                <a:lnTo>
                  <a:pt x="28352" y="25450"/>
                </a:lnTo>
                <a:lnTo>
                  <a:pt x="20762" y="25450"/>
                </a:lnTo>
                <a:lnTo>
                  <a:pt x="20762" y="16297"/>
                </a:lnTo>
                <a:lnTo>
                  <a:pt x="19311" y="16297"/>
                </a:lnTo>
                <a:lnTo>
                  <a:pt x="19143" y="15348"/>
                </a:lnTo>
                <a:lnTo>
                  <a:pt x="19032" y="14902"/>
                </a:lnTo>
                <a:lnTo>
                  <a:pt x="18864" y="14511"/>
                </a:lnTo>
                <a:lnTo>
                  <a:pt x="18585" y="14121"/>
                </a:lnTo>
                <a:lnTo>
                  <a:pt x="18306" y="13786"/>
                </a:lnTo>
                <a:lnTo>
                  <a:pt x="17915" y="13507"/>
                </a:lnTo>
                <a:lnTo>
                  <a:pt x="17525" y="13339"/>
                </a:lnTo>
                <a:lnTo>
                  <a:pt x="17078" y="13228"/>
                </a:lnTo>
                <a:lnTo>
                  <a:pt x="16632" y="13172"/>
                </a:lnTo>
                <a:lnTo>
                  <a:pt x="16185" y="13228"/>
                </a:lnTo>
                <a:lnTo>
                  <a:pt x="15739" y="13339"/>
                </a:lnTo>
                <a:lnTo>
                  <a:pt x="15348" y="13507"/>
                </a:lnTo>
                <a:lnTo>
                  <a:pt x="14957" y="13786"/>
                </a:lnTo>
                <a:lnTo>
                  <a:pt x="14678" y="14121"/>
                </a:lnTo>
                <a:lnTo>
                  <a:pt x="14399" y="14511"/>
                </a:lnTo>
                <a:lnTo>
                  <a:pt x="14232" y="14902"/>
                </a:lnTo>
                <a:lnTo>
                  <a:pt x="14120" y="15348"/>
                </a:lnTo>
                <a:lnTo>
                  <a:pt x="13953" y="16297"/>
                </a:lnTo>
                <a:lnTo>
                  <a:pt x="12502" y="16297"/>
                </a:lnTo>
                <a:lnTo>
                  <a:pt x="12502" y="21153"/>
                </a:lnTo>
                <a:lnTo>
                  <a:pt x="4242" y="23385"/>
                </a:lnTo>
                <a:lnTo>
                  <a:pt x="4242" y="29245"/>
                </a:lnTo>
                <a:lnTo>
                  <a:pt x="0" y="29245"/>
                </a:lnTo>
                <a:lnTo>
                  <a:pt x="0" y="34603"/>
                </a:lnTo>
                <a:lnTo>
                  <a:pt x="283518" y="34603"/>
                </a:lnTo>
                <a:lnTo>
                  <a:pt x="283518" y="25450"/>
                </a:lnTo>
                <a:lnTo>
                  <a:pt x="275258" y="25450"/>
                </a:lnTo>
                <a:lnTo>
                  <a:pt x="275258" y="11163"/>
                </a:lnTo>
                <a:lnTo>
                  <a:pt x="268114" y="11163"/>
                </a:lnTo>
                <a:lnTo>
                  <a:pt x="268114" y="19423"/>
                </a:lnTo>
                <a:lnTo>
                  <a:pt x="255389" y="19423"/>
                </a:lnTo>
                <a:lnTo>
                  <a:pt x="255389" y="29245"/>
                </a:lnTo>
                <a:lnTo>
                  <a:pt x="247576" y="29245"/>
                </a:lnTo>
                <a:lnTo>
                  <a:pt x="247576" y="5135"/>
                </a:lnTo>
                <a:lnTo>
                  <a:pt x="244450" y="5135"/>
                </a:lnTo>
                <a:lnTo>
                  <a:pt x="244450" y="4075"/>
                </a:lnTo>
                <a:lnTo>
                  <a:pt x="244339" y="3405"/>
                </a:lnTo>
                <a:lnTo>
                  <a:pt x="244171" y="2791"/>
                </a:lnTo>
                <a:lnTo>
                  <a:pt x="243892" y="2289"/>
                </a:lnTo>
                <a:lnTo>
                  <a:pt x="243502" y="1787"/>
                </a:lnTo>
                <a:lnTo>
                  <a:pt x="242999" y="1452"/>
                </a:lnTo>
                <a:lnTo>
                  <a:pt x="242441" y="1117"/>
                </a:lnTo>
                <a:lnTo>
                  <a:pt x="241883" y="949"/>
                </a:lnTo>
                <a:lnTo>
                  <a:pt x="241213" y="894"/>
                </a:lnTo>
                <a:lnTo>
                  <a:pt x="240544" y="949"/>
                </a:lnTo>
                <a:lnTo>
                  <a:pt x="239986" y="1117"/>
                </a:lnTo>
                <a:lnTo>
                  <a:pt x="239427" y="1452"/>
                </a:lnTo>
                <a:lnTo>
                  <a:pt x="238925" y="1787"/>
                </a:lnTo>
                <a:lnTo>
                  <a:pt x="238534" y="2289"/>
                </a:lnTo>
                <a:lnTo>
                  <a:pt x="238255" y="2791"/>
                </a:lnTo>
                <a:lnTo>
                  <a:pt x="238088" y="3405"/>
                </a:lnTo>
                <a:lnTo>
                  <a:pt x="237976" y="4075"/>
                </a:lnTo>
                <a:lnTo>
                  <a:pt x="237976" y="5135"/>
                </a:lnTo>
                <a:lnTo>
                  <a:pt x="235074" y="5135"/>
                </a:lnTo>
                <a:lnTo>
                  <a:pt x="235074" y="21878"/>
                </a:lnTo>
                <a:lnTo>
                  <a:pt x="226368" y="30864"/>
                </a:lnTo>
                <a:lnTo>
                  <a:pt x="226368" y="894"/>
                </a:lnTo>
                <a:lnTo>
                  <a:pt x="221010" y="5637"/>
                </a:lnTo>
                <a:lnTo>
                  <a:pt x="221010" y="21432"/>
                </a:lnTo>
                <a:lnTo>
                  <a:pt x="216322" y="21432"/>
                </a:lnTo>
                <a:lnTo>
                  <a:pt x="216322" y="13842"/>
                </a:lnTo>
                <a:lnTo>
                  <a:pt x="204490" y="13842"/>
                </a:lnTo>
                <a:lnTo>
                  <a:pt x="204490" y="29245"/>
                </a:lnTo>
                <a:lnTo>
                  <a:pt x="195114" y="29245"/>
                </a:lnTo>
                <a:lnTo>
                  <a:pt x="195114" y="11163"/>
                </a:lnTo>
                <a:lnTo>
                  <a:pt x="185961" y="11163"/>
                </a:lnTo>
                <a:lnTo>
                  <a:pt x="185961" y="29245"/>
                </a:lnTo>
                <a:lnTo>
                  <a:pt x="177255" y="29245"/>
                </a:lnTo>
                <a:lnTo>
                  <a:pt x="177255" y="16297"/>
                </a:lnTo>
                <a:lnTo>
                  <a:pt x="174799" y="16297"/>
                </a:lnTo>
                <a:lnTo>
                  <a:pt x="174799" y="29692"/>
                </a:lnTo>
                <a:lnTo>
                  <a:pt x="166316" y="26678"/>
                </a:lnTo>
                <a:lnTo>
                  <a:pt x="166316" y="19423"/>
                </a:lnTo>
                <a:lnTo>
                  <a:pt x="163190" y="19423"/>
                </a:lnTo>
                <a:lnTo>
                  <a:pt x="163190" y="11832"/>
                </a:lnTo>
                <a:lnTo>
                  <a:pt x="155600" y="11832"/>
                </a:lnTo>
                <a:lnTo>
                  <a:pt x="155600" y="19423"/>
                </a:lnTo>
                <a:lnTo>
                  <a:pt x="144884" y="19423"/>
                </a:lnTo>
                <a:lnTo>
                  <a:pt x="144884" y="15293"/>
                </a:lnTo>
                <a:lnTo>
                  <a:pt x="134615" y="11609"/>
                </a:lnTo>
                <a:lnTo>
                  <a:pt x="134615" y="23664"/>
                </a:lnTo>
                <a:lnTo>
                  <a:pt x="123900" y="23664"/>
                </a:lnTo>
                <a:lnTo>
                  <a:pt x="123900" y="13842"/>
                </a:lnTo>
                <a:lnTo>
                  <a:pt x="117426" y="13842"/>
                </a:lnTo>
                <a:lnTo>
                  <a:pt x="117426" y="5135"/>
                </a:lnTo>
                <a:lnTo>
                  <a:pt x="114523" y="5135"/>
                </a:lnTo>
                <a:lnTo>
                  <a:pt x="114523" y="2010"/>
                </a:lnTo>
                <a:lnTo>
                  <a:pt x="112738" y="2010"/>
                </a:lnTo>
                <a:lnTo>
                  <a:pt x="112738" y="1"/>
                </a:lnTo>
                <a:close/>
              </a:path>
            </a:pathLst>
          </a:custGeom>
          <a:solidFill>
            <a:srgbClr val="FFA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0" y="3886185"/>
            <a:ext cx="9144000" cy="1257312"/>
          </a:xfrm>
          <a:custGeom>
            <a:avLst/>
            <a:gdLst/>
            <a:ahLst/>
            <a:cxnLst/>
            <a:rect l="l" t="t" r="r" b="b"/>
            <a:pathLst>
              <a:path w="285750" h="39291" extrusionOk="0">
                <a:moveTo>
                  <a:pt x="241381" y="11832"/>
                </a:moveTo>
                <a:lnTo>
                  <a:pt x="241381" y="15348"/>
                </a:lnTo>
                <a:lnTo>
                  <a:pt x="239762" y="15348"/>
                </a:lnTo>
                <a:lnTo>
                  <a:pt x="239762" y="11832"/>
                </a:lnTo>
                <a:close/>
                <a:moveTo>
                  <a:pt x="244450" y="11832"/>
                </a:moveTo>
                <a:lnTo>
                  <a:pt x="244450" y="15348"/>
                </a:lnTo>
                <a:lnTo>
                  <a:pt x="242832" y="15348"/>
                </a:lnTo>
                <a:lnTo>
                  <a:pt x="242832" y="11832"/>
                </a:lnTo>
                <a:close/>
                <a:moveTo>
                  <a:pt x="226591" y="8484"/>
                </a:moveTo>
                <a:lnTo>
                  <a:pt x="226591" y="17190"/>
                </a:lnTo>
                <a:lnTo>
                  <a:pt x="225698" y="17190"/>
                </a:lnTo>
                <a:lnTo>
                  <a:pt x="225698" y="9600"/>
                </a:lnTo>
                <a:lnTo>
                  <a:pt x="226591" y="8484"/>
                </a:lnTo>
                <a:close/>
                <a:moveTo>
                  <a:pt x="241381" y="17134"/>
                </a:moveTo>
                <a:lnTo>
                  <a:pt x="241381" y="20650"/>
                </a:lnTo>
                <a:lnTo>
                  <a:pt x="239762" y="20650"/>
                </a:lnTo>
                <a:lnTo>
                  <a:pt x="239762" y="17134"/>
                </a:lnTo>
                <a:close/>
                <a:moveTo>
                  <a:pt x="244450" y="17134"/>
                </a:moveTo>
                <a:lnTo>
                  <a:pt x="244450" y="20650"/>
                </a:lnTo>
                <a:lnTo>
                  <a:pt x="242832" y="20650"/>
                </a:lnTo>
                <a:lnTo>
                  <a:pt x="242832" y="17134"/>
                </a:lnTo>
                <a:close/>
                <a:moveTo>
                  <a:pt x="194221" y="17860"/>
                </a:moveTo>
                <a:lnTo>
                  <a:pt x="194221" y="21320"/>
                </a:lnTo>
                <a:lnTo>
                  <a:pt x="192212" y="21320"/>
                </a:lnTo>
                <a:lnTo>
                  <a:pt x="192212" y="17860"/>
                </a:lnTo>
                <a:close/>
                <a:moveTo>
                  <a:pt x="216098" y="20762"/>
                </a:moveTo>
                <a:lnTo>
                  <a:pt x="216098" y="21822"/>
                </a:lnTo>
                <a:lnTo>
                  <a:pt x="207169" y="21822"/>
                </a:lnTo>
                <a:lnTo>
                  <a:pt x="207169" y="20762"/>
                </a:lnTo>
                <a:close/>
                <a:moveTo>
                  <a:pt x="64517" y="19869"/>
                </a:moveTo>
                <a:lnTo>
                  <a:pt x="64517" y="21878"/>
                </a:lnTo>
                <a:lnTo>
                  <a:pt x="62508" y="21878"/>
                </a:lnTo>
                <a:lnTo>
                  <a:pt x="62508" y="19869"/>
                </a:lnTo>
                <a:close/>
                <a:moveTo>
                  <a:pt x="68312" y="19869"/>
                </a:moveTo>
                <a:lnTo>
                  <a:pt x="68312" y="21878"/>
                </a:lnTo>
                <a:lnTo>
                  <a:pt x="66303" y="21878"/>
                </a:lnTo>
                <a:lnTo>
                  <a:pt x="66303" y="19869"/>
                </a:lnTo>
                <a:close/>
                <a:moveTo>
                  <a:pt x="45318" y="21208"/>
                </a:moveTo>
                <a:lnTo>
                  <a:pt x="45318" y="22213"/>
                </a:lnTo>
                <a:lnTo>
                  <a:pt x="40853" y="22213"/>
                </a:lnTo>
                <a:lnTo>
                  <a:pt x="40853" y="21208"/>
                </a:lnTo>
                <a:close/>
                <a:moveTo>
                  <a:pt x="138522" y="19423"/>
                </a:moveTo>
                <a:lnTo>
                  <a:pt x="138857" y="19478"/>
                </a:lnTo>
                <a:lnTo>
                  <a:pt x="139192" y="19534"/>
                </a:lnTo>
                <a:lnTo>
                  <a:pt x="139471" y="19702"/>
                </a:lnTo>
                <a:lnTo>
                  <a:pt x="139694" y="19925"/>
                </a:lnTo>
                <a:lnTo>
                  <a:pt x="139917" y="20148"/>
                </a:lnTo>
                <a:lnTo>
                  <a:pt x="140084" y="20427"/>
                </a:lnTo>
                <a:lnTo>
                  <a:pt x="140140" y="20762"/>
                </a:lnTo>
                <a:lnTo>
                  <a:pt x="140196" y="21097"/>
                </a:lnTo>
                <a:lnTo>
                  <a:pt x="140140" y="21432"/>
                </a:lnTo>
                <a:lnTo>
                  <a:pt x="140084" y="21767"/>
                </a:lnTo>
                <a:lnTo>
                  <a:pt x="139917" y="22046"/>
                </a:lnTo>
                <a:lnTo>
                  <a:pt x="139694" y="22269"/>
                </a:lnTo>
                <a:lnTo>
                  <a:pt x="139471" y="22492"/>
                </a:lnTo>
                <a:lnTo>
                  <a:pt x="139192" y="22660"/>
                </a:lnTo>
                <a:lnTo>
                  <a:pt x="138857" y="22715"/>
                </a:lnTo>
                <a:lnTo>
                  <a:pt x="138522" y="22771"/>
                </a:lnTo>
                <a:lnTo>
                  <a:pt x="138187" y="22715"/>
                </a:lnTo>
                <a:lnTo>
                  <a:pt x="137852" y="22660"/>
                </a:lnTo>
                <a:lnTo>
                  <a:pt x="137573" y="22492"/>
                </a:lnTo>
                <a:lnTo>
                  <a:pt x="137350" y="22269"/>
                </a:lnTo>
                <a:lnTo>
                  <a:pt x="137127" y="22046"/>
                </a:lnTo>
                <a:lnTo>
                  <a:pt x="136959" y="21767"/>
                </a:lnTo>
                <a:lnTo>
                  <a:pt x="136903" y="21432"/>
                </a:lnTo>
                <a:lnTo>
                  <a:pt x="136847" y="21097"/>
                </a:lnTo>
                <a:lnTo>
                  <a:pt x="136903" y="20762"/>
                </a:lnTo>
                <a:lnTo>
                  <a:pt x="136959" y="20427"/>
                </a:lnTo>
                <a:lnTo>
                  <a:pt x="137127" y="20148"/>
                </a:lnTo>
                <a:lnTo>
                  <a:pt x="137350" y="19925"/>
                </a:lnTo>
                <a:lnTo>
                  <a:pt x="137573" y="19702"/>
                </a:lnTo>
                <a:lnTo>
                  <a:pt x="137852" y="19534"/>
                </a:lnTo>
                <a:lnTo>
                  <a:pt x="138187" y="19478"/>
                </a:lnTo>
                <a:lnTo>
                  <a:pt x="138522" y="19423"/>
                </a:lnTo>
                <a:close/>
                <a:moveTo>
                  <a:pt x="64517" y="22883"/>
                </a:moveTo>
                <a:lnTo>
                  <a:pt x="64517" y="24892"/>
                </a:lnTo>
                <a:lnTo>
                  <a:pt x="62508" y="24892"/>
                </a:lnTo>
                <a:lnTo>
                  <a:pt x="62508" y="22883"/>
                </a:lnTo>
                <a:close/>
                <a:moveTo>
                  <a:pt x="68312" y="22883"/>
                </a:moveTo>
                <a:lnTo>
                  <a:pt x="68312" y="24892"/>
                </a:lnTo>
                <a:lnTo>
                  <a:pt x="66303" y="24892"/>
                </a:lnTo>
                <a:lnTo>
                  <a:pt x="66303" y="22883"/>
                </a:lnTo>
                <a:close/>
                <a:moveTo>
                  <a:pt x="216098" y="24334"/>
                </a:moveTo>
                <a:lnTo>
                  <a:pt x="216098" y="25450"/>
                </a:lnTo>
                <a:lnTo>
                  <a:pt x="207169" y="25450"/>
                </a:lnTo>
                <a:lnTo>
                  <a:pt x="207169" y="24334"/>
                </a:lnTo>
                <a:close/>
                <a:moveTo>
                  <a:pt x="45318" y="24501"/>
                </a:moveTo>
                <a:lnTo>
                  <a:pt x="45318" y="25506"/>
                </a:lnTo>
                <a:lnTo>
                  <a:pt x="40853" y="25506"/>
                </a:lnTo>
                <a:lnTo>
                  <a:pt x="40853" y="24501"/>
                </a:lnTo>
                <a:close/>
                <a:moveTo>
                  <a:pt x="241381" y="22380"/>
                </a:moveTo>
                <a:lnTo>
                  <a:pt x="241381" y="25897"/>
                </a:lnTo>
                <a:lnTo>
                  <a:pt x="239762" y="25897"/>
                </a:lnTo>
                <a:lnTo>
                  <a:pt x="239762" y="22380"/>
                </a:lnTo>
                <a:close/>
                <a:moveTo>
                  <a:pt x="244450" y="22380"/>
                </a:moveTo>
                <a:lnTo>
                  <a:pt x="244450" y="25897"/>
                </a:lnTo>
                <a:lnTo>
                  <a:pt x="242832" y="25897"/>
                </a:lnTo>
                <a:lnTo>
                  <a:pt x="242832" y="22380"/>
                </a:lnTo>
                <a:close/>
                <a:moveTo>
                  <a:pt x="194221" y="23106"/>
                </a:moveTo>
                <a:lnTo>
                  <a:pt x="194221" y="26566"/>
                </a:lnTo>
                <a:lnTo>
                  <a:pt x="192212" y="26566"/>
                </a:lnTo>
                <a:lnTo>
                  <a:pt x="192212" y="23106"/>
                </a:lnTo>
                <a:close/>
                <a:moveTo>
                  <a:pt x="64517" y="25897"/>
                </a:moveTo>
                <a:lnTo>
                  <a:pt x="64517" y="27906"/>
                </a:lnTo>
                <a:lnTo>
                  <a:pt x="62508" y="27906"/>
                </a:lnTo>
                <a:lnTo>
                  <a:pt x="62508" y="25897"/>
                </a:lnTo>
                <a:close/>
                <a:moveTo>
                  <a:pt x="68312" y="25897"/>
                </a:moveTo>
                <a:lnTo>
                  <a:pt x="68312" y="27906"/>
                </a:lnTo>
                <a:lnTo>
                  <a:pt x="66303" y="27906"/>
                </a:lnTo>
                <a:lnTo>
                  <a:pt x="66303" y="25897"/>
                </a:lnTo>
                <a:close/>
                <a:moveTo>
                  <a:pt x="45318" y="27850"/>
                </a:moveTo>
                <a:lnTo>
                  <a:pt x="45318" y="28854"/>
                </a:lnTo>
                <a:lnTo>
                  <a:pt x="40853" y="28854"/>
                </a:lnTo>
                <a:lnTo>
                  <a:pt x="40853" y="27850"/>
                </a:lnTo>
                <a:close/>
                <a:moveTo>
                  <a:pt x="216098" y="27906"/>
                </a:moveTo>
                <a:lnTo>
                  <a:pt x="216098" y="29022"/>
                </a:lnTo>
                <a:lnTo>
                  <a:pt x="207169" y="29022"/>
                </a:lnTo>
                <a:lnTo>
                  <a:pt x="207169" y="27906"/>
                </a:lnTo>
                <a:close/>
                <a:moveTo>
                  <a:pt x="82767" y="28352"/>
                </a:moveTo>
                <a:lnTo>
                  <a:pt x="82934" y="28408"/>
                </a:lnTo>
                <a:lnTo>
                  <a:pt x="83214" y="28631"/>
                </a:lnTo>
                <a:lnTo>
                  <a:pt x="83437" y="28910"/>
                </a:lnTo>
                <a:lnTo>
                  <a:pt x="83493" y="29078"/>
                </a:lnTo>
                <a:lnTo>
                  <a:pt x="83493" y="29245"/>
                </a:lnTo>
                <a:lnTo>
                  <a:pt x="83493" y="29413"/>
                </a:lnTo>
                <a:lnTo>
                  <a:pt x="83437" y="29580"/>
                </a:lnTo>
                <a:lnTo>
                  <a:pt x="83214" y="29859"/>
                </a:lnTo>
                <a:lnTo>
                  <a:pt x="82934" y="30082"/>
                </a:lnTo>
                <a:lnTo>
                  <a:pt x="82767" y="30138"/>
                </a:lnTo>
                <a:lnTo>
                  <a:pt x="82432" y="30138"/>
                </a:lnTo>
                <a:lnTo>
                  <a:pt x="82265" y="30082"/>
                </a:lnTo>
                <a:lnTo>
                  <a:pt x="81986" y="29859"/>
                </a:lnTo>
                <a:lnTo>
                  <a:pt x="81762" y="29580"/>
                </a:lnTo>
                <a:lnTo>
                  <a:pt x="81707" y="29413"/>
                </a:lnTo>
                <a:lnTo>
                  <a:pt x="81707" y="29245"/>
                </a:lnTo>
                <a:lnTo>
                  <a:pt x="81707" y="29078"/>
                </a:lnTo>
                <a:lnTo>
                  <a:pt x="81762" y="28910"/>
                </a:lnTo>
                <a:lnTo>
                  <a:pt x="81986" y="28631"/>
                </a:lnTo>
                <a:lnTo>
                  <a:pt x="82265" y="28408"/>
                </a:lnTo>
                <a:lnTo>
                  <a:pt x="82432" y="28352"/>
                </a:lnTo>
                <a:close/>
                <a:moveTo>
                  <a:pt x="45318" y="31143"/>
                </a:moveTo>
                <a:lnTo>
                  <a:pt x="45318" y="32147"/>
                </a:lnTo>
                <a:lnTo>
                  <a:pt x="40853" y="32147"/>
                </a:lnTo>
                <a:lnTo>
                  <a:pt x="40853" y="31143"/>
                </a:lnTo>
                <a:close/>
                <a:moveTo>
                  <a:pt x="8037" y="28352"/>
                </a:moveTo>
                <a:lnTo>
                  <a:pt x="8037" y="32594"/>
                </a:lnTo>
                <a:lnTo>
                  <a:pt x="6028" y="32594"/>
                </a:lnTo>
                <a:lnTo>
                  <a:pt x="6028" y="28352"/>
                </a:lnTo>
                <a:close/>
                <a:moveTo>
                  <a:pt x="216098" y="31533"/>
                </a:moveTo>
                <a:lnTo>
                  <a:pt x="216098" y="32594"/>
                </a:lnTo>
                <a:lnTo>
                  <a:pt x="207169" y="32594"/>
                </a:lnTo>
                <a:lnTo>
                  <a:pt x="207169" y="31533"/>
                </a:lnTo>
                <a:close/>
                <a:moveTo>
                  <a:pt x="82767" y="31924"/>
                </a:moveTo>
                <a:lnTo>
                  <a:pt x="82934" y="31980"/>
                </a:lnTo>
                <a:lnTo>
                  <a:pt x="83214" y="32203"/>
                </a:lnTo>
                <a:lnTo>
                  <a:pt x="83437" y="32482"/>
                </a:lnTo>
                <a:lnTo>
                  <a:pt x="83493" y="32650"/>
                </a:lnTo>
                <a:lnTo>
                  <a:pt x="83493" y="32817"/>
                </a:lnTo>
                <a:lnTo>
                  <a:pt x="83493" y="32984"/>
                </a:lnTo>
                <a:lnTo>
                  <a:pt x="83437" y="33152"/>
                </a:lnTo>
                <a:lnTo>
                  <a:pt x="83214" y="33431"/>
                </a:lnTo>
                <a:lnTo>
                  <a:pt x="82934" y="33654"/>
                </a:lnTo>
                <a:lnTo>
                  <a:pt x="82767" y="33710"/>
                </a:lnTo>
                <a:lnTo>
                  <a:pt x="82432" y="33710"/>
                </a:lnTo>
                <a:lnTo>
                  <a:pt x="82265" y="33654"/>
                </a:lnTo>
                <a:lnTo>
                  <a:pt x="81986" y="33431"/>
                </a:lnTo>
                <a:lnTo>
                  <a:pt x="81762" y="33152"/>
                </a:lnTo>
                <a:lnTo>
                  <a:pt x="81707" y="32984"/>
                </a:lnTo>
                <a:lnTo>
                  <a:pt x="81707" y="32817"/>
                </a:lnTo>
                <a:lnTo>
                  <a:pt x="81707" y="32650"/>
                </a:lnTo>
                <a:lnTo>
                  <a:pt x="81762" y="32482"/>
                </a:lnTo>
                <a:lnTo>
                  <a:pt x="81986" y="32203"/>
                </a:lnTo>
                <a:lnTo>
                  <a:pt x="82265" y="31980"/>
                </a:lnTo>
                <a:lnTo>
                  <a:pt x="82432" y="31924"/>
                </a:lnTo>
                <a:close/>
                <a:moveTo>
                  <a:pt x="109835" y="11609"/>
                </a:moveTo>
                <a:lnTo>
                  <a:pt x="109835" y="34603"/>
                </a:lnTo>
                <a:lnTo>
                  <a:pt x="109165" y="34603"/>
                </a:lnTo>
                <a:lnTo>
                  <a:pt x="109165" y="11609"/>
                </a:lnTo>
                <a:close/>
                <a:moveTo>
                  <a:pt x="112068" y="11609"/>
                </a:moveTo>
                <a:lnTo>
                  <a:pt x="112068" y="34603"/>
                </a:lnTo>
                <a:lnTo>
                  <a:pt x="111398" y="34603"/>
                </a:lnTo>
                <a:lnTo>
                  <a:pt x="111398" y="11609"/>
                </a:lnTo>
                <a:close/>
                <a:moveTo>
                  <a:pt x="114300" y="11609"/>
                </a:moveTo>
                <a:lnTo>
                  <a:pt x="114300" y="34603"/>
                </a:lnTo>
                <a:lnTo>
                  <a:pt x="113630" y="34603"/>
                </a:lnTo>
                <a:lnTo>
                  <a:pt x="113630" y="11609"/>
                </a:lnTo>
                <a:close/>
                <a:moveTo>
                  <a:pt x="116532" y="11609"/>
                </a:moveTo>
                <a:lnTo>
                  <a:pt x="116532" y="34603"/>
                </a:lnTo>
                <a:lnTo>
                  <a:pt x="115863" y="34603"/>
                </a:lnTo>
                <a:lnTo>
                  <a:pt x="115863" y="11609"/>
                </a:lnTo>
                <a:close/>
                <a:moveTo>
                  <a:pt x="45318" y="34491"/>
                </a:moveTo>
                <a:lnTo>
                  <a:pt x="45318" y="35496"/>
                </a:lnTo>
                <a:lnTo>
                  <a:pt x="40853" y="35496"/>
                </a:lnTo>
                <a:lnTo>
                  <a:pt x="40853" y="34491"/>
                </a:lnTo>
                <a:close/>
                <a:moveTo>
                  <a:pt x="112291" y="1"/>
                </a:moveTo>
                <a:lnTo>
                  <a:pt x="112291" y="3572"/>
                </a:lnTo>
                <a:lnTo>
                  <a:pt x="110058" y="3572"/>
                </a:lnTo>
                <a:lnTo>
                  <a:pt x="110058" y="5582"/>
                </a:lnTo>
                <a:lnTo>
                  <a:pt x="108272" y="5582"/>
                </a:lnTo>
                <a:lnTo>
                  <a:pt x="108272" y="8707"/>
                </a:lnTo>
                <a:lnTo>
                  <a:pt x="105817" y="8707"/>
                </a:lnTo>
                <a:lnTo>
                  <a:pt x="105817" y="32817"/>
                </a:lnTo>
                <a:lnTo>
                  <a:pt x="102468" y="32817"/>
                </a:lnTo>
                <a:lnTo>
                  <a:pt x="102468" y="19869"/>
                </a:lnTo>
                <a:lnTo>
                  <a:pt x="90413" y="19869"/>
                </a:lnTo>
                <a:lnTo>
                  <a:pt x="90413" y="30585"/>
                </a:lnTo>
                <a:lnTo>
                  <a:pt x="85279" y="32817"/>
                </a:lnTo>
                <a:lnTo>
                  <a:pt x="85279" y="26343"/>
                </a:lnTo>
                <a:lnTo>
                  <a:pt x="80144" y="26343"/>
                </a:lnTo>
                <a:lnTo>
                  <a:pt x="80144" y="32817"/>
                </a:lnTo>
                <a:lnTo>
                  <a:pt x="75456" y="32817"/>
                </a:lnTo>
                <a:lnTo>
                  <a:pt x="75456" y="28129"/>
                </a:lnTo>
                <a:lnTo>
                  <a:pt x="71661" y="28129"/>
                </a:lnTo>
                <a:lnTo>
                  <a:pt x="71661" y="14734"/>
                </a:lnTo>
                <a:lnTo>
                  <a:pt x="59159" y="16967"/>
                </a:lnTo>
                <a:lnTo>
                  <a:pt x="59159" y="28129"/>
                </a:lnTo>
                <a:lnTo>
                  <a:pt x="53355" y="28129"/>
                </a:lnTo>
                <a:lnTo>
                  <a:pt x="53355" y="32817"/>
                </a:lnTo>
                <a:lnTo>
                  <a:pt x="47997" y="32817"/>
                </a:lnTo>
                <a:lnTo>
                  <a:pt x="47997" y="17413"/>
                </a:lnTo>
                <a:lnTo>
                  <a:pt x="43979" y="17413"/>
                </a:lnTo>
                <a:lnTo>
                  <a:pt x="43979" y="8707"/>
                </a:lnTo>
                <a:lnTo>
                  <a:pt x="34603" y="8707"/>
                </a:lnTo>
                <a:lnTo>
                  <a:pt x="34603" y="5582"/>
                </a:lnTo>
                <a:lnTo>
                  <a:pt x="30584" y="5582"/>
                </a:lnTo>
                <a:lnTo>
                  <a:pt x="30584" y="8707"/>
                </a:lnTo>
                <a:lnTo>
                  <a:pt x="28352" y="8707"/>
                </a:lnTo>
                <a:lnTo>
                  <a:pt x="28352" y="29022"/>
                </a:lnTo>
                <a:lnTo>
                  <a:pt x="22994" y="29022"/>
                </a:lnTo>
                <a:lnTo>
                  <a:pt x="22994" y="19869"/>
                </a:lnTo>
                <a:lnTo>
                  <a:pt x="21375" y="19869"/>
                </a:lnTo>
                <a:lnTo>
                  <a:pt x="21208" y="19199"/>
                </a:lnTo>
                <a:lnTo>
                  <a:pt x="20985" y="18641"/>
                </a:lnTo>
                <a:lnTo>
                  <a:pt x="20594" y="18083"/>
                </a:lnTo>
                <a:lnTo>
                  <a:pt x="20148" y="17637"/>
                </a:lnTo>
                <a:lnTo>
                  <a:pt x="19645" y="17246"/>
                </a:lnTo>
                <a:lnTo>
                  <a:pt x="19031" y="16967"/>
                </a:lnTo>
                <a:lnTo>
                  <a:pt x="18417" y="16799"/>
                </a:lnTo>
                <a:lnTo>
                  <a:pt x="17748" y="16744"/>
                </a:lnTo>
                <a:lnTo>
                  <a:pt x="17078" y="16799"/>
                </a:lnTo>
                <a:lnTo>
                  <a:pt x="16464" y="16967"/>
                </a:lnTo>
                <a:lnTo>
                  <a:pt x="15850" y="17246"/>
                </a:lnTo>
                <a:lnTo>
                  <a:pt x="15348" y="17637"/>
                </a:lnTo>
                <a:lnTo>
                  <a:pt x="14901" y="18083"/>
                </a:lnTo>
                <a:lnTo>
                  <a:pt x="14511" y="18641"/>
                </a:lnTo>
                <a:lnTo>
                  <a:pt x="14288" y="19199"/>
                </a:lnTo>
                <a:lnTo>
                  <a:pt x="14120" y="19869"/>
                </a:lnTo>
                <a:lnTo>
                  <a:pt x="12502" y="19869"/>
                </a:lnTo>
                <a:lnTo>
                  <a:pt x="12502" y="25004"/>
                </a:lnTo>
                <a:lnTo>
                  <a:pt x="4242" y="27236"/>
                </a:lnTo>
                <a:lnTo>
                  <a:pt x="4242" y="32817"/>
                </a:lnTo>
                <a:lnTo>
                  <a:pt x="0" y="32817"/>
                </a:lnTo>
                <a:lnTo>
                  <a:pt x="0" y="39291"/>
                </a:lnTo>
                <a:lnTo>
                  <a:pt x="285750" y="39291"/>
                </a:lnTo>
                <a:lnTo>
                  <a:pt x="285750" y="29022"/>
                </a:lnTo>
                <a:lnTo>
                  <a:pt x="277490" y="29022"/>
                </a:lnTo>
                <a:lnTo>
                  <a:pt x="277490" y="14734"/>
                </a:lnTo>
                <a:lnTo>
                  <a:pt x="268114" y="14734"/>
                </a:lnTo>
                <a:lnTo>
                  <a:pt x="268114" y="22994"/>
                </a:lnTo>
                <a:lnTo>
                  <a:pt x="259407" y="22994"/>
                </a:lnTo>
                <a:lnTo>
                  <a:pt x="259407" y="19869"/>
                </a:lnTo>
                <a:lnTo>
                  <a:pt x="258514" y="19869"/>
                </a:lnTo>
                <a:lnTo>
                  <a:pt x="258514" y="16744"/>
                </a:lnTo>
                <a:lnTo>
                  <a:pt x="257845" y="16744"/>
                </a:lnTo>
                <a:lnTo>
                  <a:pt x="257845" y="19869"/>
                </a:lnTo>
                <a:lnTo>
                  <a:pt x="257175" y="19869"/>
                </a:lnTo>
                <a:lnTo>
                  <a:pt x="257175" y="22994"/>
                </a:lnTo>
                <a:lnTo>
                  <a:pt x="255389" y="22994"/>
                </a:lnTo>
                <a:lnTo>
                  <a:pt x="255389" y="32817"/>
                </a:lnTo>
                <a:lnTo>
                  <a:pt x="249808" y="32817"/>
                </a:lnTo>
                <a:lnTo>
                  <a:pt x="249808" y="8707"/>
                </a:lnTo>
                <a:lnTo>
                  <a:pt x="246683" y="8707"/>
                </a:lnTo>
                <a:lnTo>
                  <a:pt x="246627" y="8260"/>
                </a:lnTo>
                <a:lnTo>
                  <a:pt x="246571" y="7870"/>
                </a:lnTo>
                <a:lnTo>
                  <a:pt x="246459" y="7423"/>
                </a:lnTo>
                <a:lnTo>
                  <a:pt x="246292" y="7033"/>
                </a:lnTo>
                <a:lnTo>
                  <a:pt x="246125" y="6698"/>
                </a:lnTo>
                <a:lnTo>
                  <a:pt x="245901" y="6307"/>
                </a:lnTo>
                <a:lnTo>
                  <a:pt x="245622" y="6028"/>
                </a:lnTo>
                <a:lnTo>
                  <a:pt x="245343" y="5693"/>
                </a:lnTo>
                <a:lnTo>
                  <a:pt x="245064" y="5414"/>
                </a:lnTo>
                <a:lnTo>
                  <a:pt x="244729" y="5191"/>
                </a:lnTo>
                <a:lnTo>
                  <a:pt x="244394" y="4968"/>
                </a:lnTo>
                <a:lnTo>
                  <a:pt x="244004" y="4800"/>
                </a:lnTo>
                <a:lnTo>
                  <a:pt x="243613" y="4633"/>
                </a:lnTo>
                <a:lnTo>
                  <a:pt x="243167" y="4577"/>
                </a:lnTo>
                <a:lnTo>
                  <a:pt x="242776" y="4465"/>
                </a:lnTo>
                <a:lnTo>
                  <a:pt x="241883" y="4465"/>
                </a:lnTo>
                <a:lnTo>
                  <a:pt x="241492" y="4577"/>
                </a:lnTo>
                <a:lnTo>
                  <a:pt x="241046" y="4633"/>
                </a:lnTo>
                <a:lnTo>
                  <a:pt x="240655" y="4800"/>
                </a:lnTo>
                <a:lnTo>
                  <a:pt x="240264" y="4968"/>
                </a:lnTo>
                <a:lnTo>
                  <a:pt x="239930" y="5191"/>
                </a:lnTo>
                <a:lnTo>
                  <a:pt x="239595" y="5414"/>
                </a:lnTo>
                <a:lnTo>
                  <a:pt x="239316" y="5693"/>
                </a:lnTo>
                <a:lnTo>
                  <a:pt x="239037" y="6028"/>
                </a:lnTo>
                <a:lnTo>
                  <a:pt x="238758" y="6307"/>
                </a:lnTo>
                <a:lnTo>
                  <a:pt x="238534" y="6698"/>
                </a:lnTo>
                <a:lnTo>
                  <a:pt x="238367" y="7033"/>
                </a:lnTo>
                <a:lnTo>
                  <a:pt x="238199" y="7423"/>
                </a:lnTo>
                <a:lnTo>
                  <a:pt x="238088" y="7870"/>
                </a:lnTo>
                <a:lnTo>
                  <a:pt x="238032" y="8260"/>
                </a:lnTo>
                <a:lnTo>
                  <a:pt x="237976" y="8707"/>
                </a:lnTo>
                <a:lnTo>
                  <a:pt x="235074" y="8707"/>
                </a:lnTo>
                <a:lnTo>
                  <a:pt x="235074" y="26120"/>
                </a:lnTo>
                <a:lnTo>
                  <a:pt x="228600" y="32817"/>
                </a:lnTo>
                <a:lnTo>
                  <a:pt x="228600" y="3126"/>
                </a:lnTo>
                <a:lnTo>
                  <a:pt x="221010" y="9823"/>
                </a:lnTo>
                <a:lnTo>
                  <a:pt x="221010" y="25004"/>
                </a:lnTo>
                <a:lnTo>
                  <a:pt x="218554" y="25004"/>
                </a:lnTo>
                <a:lnTo>
                  <a:pt x="218554" y="17413"/>
                </a:lnTo>
                <a:lnTo>
                  <a:pt x="204490" y="17413"/>
                </a:lnTo>
                <a:lnTo>
                  <a:pt x="204490" y="32817"/>
                </a:lnTo>
                <a:lnTo>
                  <a:pt x="197346" y="32817"/>
                </a:lnTo>
                <a:lnTo>
                  <a:pt x="197346" y="14734"/>
                </a:lnTo>
                <a:lnTo>
                  <a:pt x="195114" y="14734"/>
                </a:lnTo>
                <a:lnTo>
                  <a:pt x="195114" y="12279"/>
                </a:lnTo>
                <a:lnTo>
                  <a:pt x="191542" y="12279"/>
                </a:lnTo>
                <a:lnTo>
                  <a:pt x="191542" y="14734"/>
                </a:lnTo>
                <a:lnTo>
                  <a:pt x="185961" y="14734"/>
                </a:lnTo>
                <a:lnTo>
                  <a:pt x="185961" y="32817"/>
                </a:lnTo>
                <a:lnTo>
                  <a:pt x="179487" y="32817"/>
                </a:lnTo>
                <a:lnTo>
                  <a:pt x="179487" y="19869"/>
                </a:lnTo>
                <a:lnTo>
                  <a:pt x="177478" y="19869"/>
                </a:lnTo>
                <a:lnTo>
                  <a:pt x="177478" y="16744"/>
                </a:lnTo>
                <a:lnTo>
                  <a:pt x="176808" y="16744"/>
                </a:lnTo>
                <a:lnTo>
                  <a:pt x="176808" y="19869"/>
                </a:lnTo>
                <a:lnTo>
                  <a:pt x="174799" y="19869"/>
                </a:lnTo>
                <a:lnTo>
                  <a:pt x="174799" y="32817"/>
                </a:lnTo>
                <a:lnTo>
                  <a:pt x="168548" y="30585"/>
                </a:lnTo>
                <a:lnTo>
                  <a:pt x="168548" y="22994"/>
                </a:lnTo>
                <a:lnTo>
                  <a:pt x="165422" y="22994"/>
                </a:lnTo>
                <a:lnTo>
                  <a:pt x="165422" y="15404"/>
                </a:lnTo>
                <a:lnTo>
                  <a:pt x="155600" y="15404"/>
                </a:lnTo>
                <a:lnTo>
                  <a:pt x="155600" y="22994"/>
                </a:lnTo>
                <a:lnTo>
                  <a:pt x="147117" y="22994"/>
                </a:lnTo>
                <a:lnTo>
                  <a:pt x="147117" y="19199"/>
                </a:lnTo>
                <a:lnTo>
                  <a:pt x="134615" y="14734"/>
                </a:lnTo>
                <a:lnTo>
                  <a:pt x="134615" y="27236"/>
                </a:lnTo>
                <a:lnTo>
                  <a:pt x="126132" y="27236"/>
                </a:lnTo>
                <a:lnTo>
                  <a:pt x="126132" y="17413"/>
                </a:lnTo>
                <a:lnTo>
                  <a:pt x="119658" y="17413"/>
                </a:lnTo>
                <a:lnTo>
                  <a:pt x="119658" y="8707"/>
                </a:lnTo>
                <a:lnTo>
                  <a:pt x="116756" y="8707"/>
                </a:lnTo>
                <a:lnTo>
                  <a:pt x="116756" y="5582"/>
                </a:lnTo>
                <a:lnTo>
                  <a:pt x="114970" y="5582"/>
                </a:lnTo>
                <a:lnTo>
                  <a:pt x="114970" y="3572"/>
                </a:lnTo>
                <a:lnTo>
                  <a:pt x="112961" y="3572"/>
                </a:lnTo>
                <a:lnTo>
                  <a:pt x="112961" y="1"/>
                </a:lnTo>
                <a:close/>
              </a:path>
            </a:pathLst>
          </a:custGeom>
          <a:gradFill>
            <a:gsLst>
              <a:gs pos="0">
                <a:srgbClr val="FFFFFF"/>
              </a:gs>
              <a:gs pos="40000">
                <a:srgbClr val="FFFFFF"/>
              </a:gs>
              <a:gs pos="100000">
                <a:srgbClr val="FFF2CC"/>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532100" y="441174"/>
            <a:ext cx="1452007" cy="572718"/>
          </a:xfrm>
          <a:custGeom>
            <a:avLst/>
            <a:gdLst/>
            <a:ahLst/>
            <a:cxnLst/>
            <a:rect l="l" t="t" r="r" b="b"/>
            <a:pathLst>
              <a:path w="56035" h="22102" extrusionOk="0">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solidFill>
            <a:srgbClr val="FFD300">
              <a:alpha val="2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flipH="1">
            <a:off x="8211627" y="884250"/>
            <a:ext cx="1008573" cy="393594"/>
          </a:xfrm>
          <a:custGeom>
            <a:avLst/>
            <a:gdLst/>
            <a:ahLst/>
            <a:cxnLst/>
            <a:rect l="l" t="t" r="r" b="b"/>
            <a:pathLst>
              <a:path w="32036" h="12503" extrusionOk="0">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solidFill>
            <a:srgbClr val="FFD300">
              <a:alpha val="2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7261900" y="364975"/>
            <a:ext cx="1693944" cy="607166"/>
          </a:xfrm>
          <a:custGeom>
            <a:avLst/>
            <a:gdLst/>
            <a:ahLst/>
            <a:cxnLst/>
            <a:rect l="l" t="t" r="r" b="b"/>
            <a:pathLst>
              <a:path w="74117" h="26566" extrusionOk="0">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solidFill>
            <a:srgbClr val="FFD300">
              <a:alpha val="2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77675" y="205976"/>
            <a:ext cx="802982" cy="313325"/>
          </a:xfrm>
          <a:custGeom>
            <a:avLst/>
            <a:gdLst/>
            <a:ahLst/>
            <a:cxnLst/>
            <a:rect l="l" t="t" r="r" b="b"/>
            <a:pathLst>
              <a:path w="32036" h="12503" extrusionOk="0">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solidFill>
            <a:srgbClr val="FFD300">
              <a:alpha val="2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txBox="1">
            <a:spLocks noGrp="1"/>
          </p:cNvSpPr>
          <p:nvPr>
            <p:ph type="ctrTitle"/>
          </p:nvPr>
        </p:nvSpPr>
        <p:spPr>
          <a:xfrm>
            <a:off x="1676800" y="1507150"/>
            <a:ext cx="5790300" cy="11598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1" name="Google Shape;31;p3"/>
          <p:cNvSpPr txBox="1">
            <a:spLocks noGrp="1"/>
          </p:cNvSpPr>
          <p:nvPr>
            <p:ph type="subTitle" idx="1"/>
          </p:nvPr>
        </p:nvSpPr>
        <p:spPr>
          <a:xfrm>
            <a:off x="1676800" y="2611454"/>
            <a:ext cx="5790300" cy="784800"/>
          </a:xfrm>
          <a:prstGeom prst="rect">
            <a:avLst/>
          </a:prstGeom>
        </p:spPr>
        <p:txBody>
          <a:bodyPr spcFirstLastPara="1" wrap="square" lIns="91425" tIns="91425" rIns="91425" bIns="91425" anchor="t" anchorCtr="0"/>
          <a:lstStyle>
            <a:lvl1pPr lvl="0" algn="ctr" rtl="0">
              <a:spcBef>
                <a:spcPts val="0"/>
              </a:spcBef>
              <a:spcAft>
                <a:spcPts val="0"/>
              </a:spcAft>
              <a:buClr>
                <a:srgbClr val="FFF2CC"/>
              </a:buClr>
              <a:buSzPts val="1800"/>
              <a:buNone/>
              <a:defRPr sz="1800">
                <a:solidFill>
                  <a:srgbClr val="FFF2CC"/>
                </a:solidFill>
              </a:defRPr>
            </a:lvl1pPr>
            <a:lvl2pPr lvl="1" algn="ctr" rtl="0">
              <a:spcBef>
                <a:spcPts val="0"/>
              </a:spcBef>
              <a:spcAft>
                <a:spcPts val="0"/>
              </a:spcAft>
              <a:buClr>
                <a:srgbClr val="FFF2CC"/>
              </a:buClr>
              <a:buSzPts val="1800"/>
              <a:buNone/>
              <a:defRPr sz="1800">
                <a:solidFill>
                  <a:srgbClr val="FFF2CC"/>
                </a:solidFill>
              </a:defRPr>
            </a:lvl2pPr>
            <a:lvl3pPr lvl="2" algn="ctr" rtl="0">
              <a:spcBef>
                <a:spcPts val="0"/>
              </a:spcBef>
              <a:spcAft>
                <a:spcPts val="0"/>
              </a:spcAft>
              <a:buClr>
                <a:srgbClr val="FFF2CC"/>
              </a:buClr>
              <a:buSzPts val="1800"/>
              <a:buNone/>
              <a:defRPr sz="1800">
                <a:solidFill>
                  <a:srgbClr val="FFF2CC"/>
                </a:solidFill>
              </a:defRPr>
            </a:lvl3pPr>
            <a:lvl4pPr lvl="3" algn="ctr" rtl="0">
              <a:spcBef>
                <a:spcPts val="0"/>
              </a:spcBef>
              <a:spcAft>
                <a:spcPts val="0"/>
              </a:spcAft>
              <a:buClr>
                <a:srgbClr val="FFF2CC"/>
              </a:buClr>
              <a:buSzPts val="1800"/>
              <a:buNone/>
              <a:defRPr sz="1800">
                <a:solidFill>
                  <a:srgbClr val="FFF2CC"/>
                </a:solidFill>
              </a:defRPr>
            </a:lvl4pPr>
            <a:lvl5pPr lvl="4" algn="ctr" rtl="0">
              <a:spcBef>
                <a:spcPts val="0"/>
              </a:spcBef>
              <a:spcAft>
                <a:spcPts val="0"/>
              </a:spcAft>
              <a:buClr>
                <a:srgbClr val="FFF2CC"/>
              </a:buClr>
              <a:buSzPts val="1800"/>
              <a:buNone/>
              <a:defRPr sz="1800">
                <a:solidFill>
                  <a:srgbClr val="FFF2CC"/>
                </a:solidFill>
              </a:defRPr>
            </a:lvl5pPr>
            <a:lvl6pPr lvl="5" algn="ctr" rtl="0">
              <a:spcBef>
                <a:spcPts val="0"/>
              </a:spcBef>
              <a:spcAft>
                <a:spcPts val="0"/>
              </a:spcAft>
              <a:buClr>
                <a:srgbClr val="FFF2CC"/>
              </a:buClr>
              <a:buSzPts val="1800"/>
              <a:buNone/>
              <a:defRPr sz="1800">
                <a:solidFill>
                  <a:srgbClr val="FFF2CC"/>
                </a:solidFill>
              </a:defRPr>
            </a:lvl6pPr>
            <a:lvl7pPr lvl="6" algn="ctr" rtl="0">
              <a:spcBef>
                <a:spcPts val="0"/>
              </a:spcBef>
              <a:spcAft>
                <a:spcPts val="0"/>
              </a:spcAft>
              <a:buClr>
                <a:srgbClr val="FFF2CC"/>
              </a:buClr>
              <a:buSzPts val="1800"/>
              <a:buNone/>
              <a:defRPr sz="1800">
                <a:solidFill>
                  <a:srgbClr val="FFF2CC"/>
                </a:solidFill>
              </a:defRPr>
            </a:lvl7pPr>
            <a:lvl8pPr lvl="7" algn="ctr" rtl="0">
              <a:spcBef>
                <a:spcPts val="0"/>
              </a:spcBef>
              <a:spcAft>
                <a:spcPts val="0"/>
              </a:spcAft>
              <a:buClr>
                <a:srgbClr val="FFF2CC"/>
              </a:buClr>
              <a:buSzPts val="1800"/>
              <a:buNone/>
              <a:defRPr sz="1800">
                <a:solidFill>
                  <a:srgbClr val="FFF2CC"/>
                </a:solidFill>
              </a:defRPr>
            </a:lvl8pPr>
            <a:lvl9pPr lvl="8" algn="ctr" rtl="0">
              <a:spcBef>
                <a:spcPts val="0"/>
              </a:spcBef>
              <a:spcAft>
                <a:spcPts val="0"/>
              </a:spcAft>
              <a:buClr>
                <a:srgbClr val="FFF2CC"/>
              </a:buClr>
              <a:buSzPts val="1800"/>
              <a:buNone/>
              <a:defRPr sz="1800">
                <a:solidFill>
                  <a:srgbClr val="FFF2CC"/>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rgbClr val="002E8C"/>
            </a:gs>
            <a:gs pos="75000">
              <a:srgbClr val="8235D7"/>
            </a:gs>
            <a:gs pos="100000">
              <a:srgbClr val="A354EC"/>
            </a:gs>
          </a:gsLst>
          <a:lin ang="5400700" scaled="0"/>
        </a:gradFill>
        <a:effectLst/>
      </p:bgPr>
    </p:bg>
    <p:spTree>
      <p:nvGrpSpPr>
        <p:cNvPr id="1" name="Shape 32"/>
        <p:cNvGrpSpPr/>
        <p:nvPr/>
      </p:nvGrpSpPr>
      <p:grpSpPr>
        <a:xfrm>
          <a:off x="0" y="0"/>
          <a:ext cx="0" cy="0"/>
          <a:chOff x="0" y="0"/>
          <a:chExt cx="0" cy="0"/>
        </a:xfrm>
      </p:grpSpPr>
      <p:grpSp>
        <p:nvGrpSpPr>
          <p:cNvPr id="33" name="Google Shape;33;p4"/>
          <p:cNvGrpSpPr/>
          <p:nvPr/>
        </p:nvGrpSpPr>
        <p:grpSpPr>
          <a:xfrm>
            <a:off x="108975" y="136375"/>
            <a:ext cx="8700575" cy="2077800"/>
            <a:chOff x="108975" y="136375"/>
            <a:chExt cx="8700575" cy="2077800"/>
          </a:xfrm>
        </p:grpSpPr>
        <p:sp>
          <p:nvSpPr>
            <p:cNvPr id="34" name="Google Shape;34;p4"/>
            <p:cNvSpPr/>
            <p:nvPr/>
          </p:nvSpPr>
          <p:spPr>
            <a:xfrm>
              <a:off x="257822" y="664847"/>
              <a:ext cx="96600" cy="91800"/>
            </a:xfrm>
            <a:prstGeom prst="star5">
              <a:avLst>
                <a:gd name="adj" fmla="val 23768"/>
                <a:gd name="hf" fmla="val 105146"/>
                <a:gd name="vf" fmla="val 11055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7696847" y="205972"/>
              <a:ext cx="96600" cy="91800"/>
            </a:xfrm>
            <a:prstGeom prst="star5">
              <a:avLst>
                <a:gd name="adj" fmla="val 23768"/>
                <a:gd name="hf" fmla="val 105146"/>
                <a:gd name="vf" fmla="val 11055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2565622" y="316734"/>
              <a:ext cx="96600" cy="91800"/>
            </a:xfrm>
            <a:prstGeom prst="star5">
              <a:avLst>
                <a:gd name="adj" fmla="val 23768"/>
                <a:gd name="hf" fmla="val 105146"/>
                <a:gd name="vf" fmla="val 11055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6204722" y="756647"/>
              <a:ext cx="96600" cy="91800"/>
            </a:xfrm>
            <a:prstGeom prst="star5">
              <a:avLst>
                <a:gd name="adj" fmla="val 23768"/>
                <a:gd name="hf" fmla="val 105146"/>
                <a:gd name="vf" fmla="val 11055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5854297" y="519297"/>
              <a:ext cx="96600" cy="91800"/>
            </a:xfrm>
            <a:prstGeom prst="star5">
              <a:avLst>
                <a:gd name="adj" fmla="val 23768"/>
                <a:gd name="hf" fmla="val 105146"/>
                <a:gd name="vf" fmla="val 11055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2439850" y="441175"/>
              <a:ext cx="43500" cy="43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2930200" y="543450"/>
              <a:ext cx="43500" cy="43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354425" y="848450"/>
              <a:ext cx="43500" cy="43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1726575" y="297775"/>
              <a:ext cx="43500" cy="43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5854300" y="780800"/>
              <a:ext cx="43500" cy="43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7504575" y="340875"/>
              <a:ext cx="43500" cy="43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8019650" y="1074875"/>
              <a:ext cx="43500" cy="43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1623713" y="393600"/>
              <a:ext cx="43500" cy="43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4269025" y="393600"/>
              <a:ext cx="43500" cy="43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3226225" y="1059300"/>
              <a:ext cx="43500" cy="43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8621025" y="1808575"/>
              <a:ext cx="43500" cy="43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1236350" y="1631250"/>
              <a:ext cx="43500" cy="43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4421050" y="517375"/>
              <a:ext cx="43500" cy="43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534850" y="2041375"/>
              <a:ext cx="43500" cy="43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8231050" y="1660375"/>
              <a:ext cx="43500" cy="43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4269025" y="5173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5564425" y="6697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3126025" y="6697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3583225" y="2887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5335825" y="1363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7469425" y="2125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7926625" y="12031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8460025" y="15841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7088425" y="14317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6783625" y="4411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7774225" y="20413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763825" y="21937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611425" y="15079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2516425" y="10507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1602025" y="2887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611425" y="669775"/>
              <a:ext cx="20400" cy="2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1369175" y="205975"/>
              <a:ext cx="91800" cy="91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3731375" y="586975"/>
              <a:ext cx="91800" cy="91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6327150" y="205975"/>
              <a:ext cx="91800" cy="91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7504575" y="1238575"/>
              <a:ext cx="91800" cy="91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108975" y="1760275"/>
              <a:ext cx="91800" cy="91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8717750" y="481675"/>
              <a:ext cx="91800" cy="91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0" y="3953694"/>
            <a:ext cx="9144000" cy="1178720"/>
          </a:xfrm>
          <a:custGeom>
            <a:avLst/>
            <a:gdLst/>
            <a:ahLst/>
            <a:cxnLst/>
            <a:rect l="l" t="t" r="r" b="b"/>
            <a:pathLst>
              <a:path w="285750" h="36835" extrusionOk="0">
                <a:moveTo>
                  <a:pt x="280169" y="0"/>
                </a:moveTo>
                <a:lnTo>
                  <a:pt x="272802" y="4465"/>
                </a:lnTo>
                <a:lnTo>
                  <a:pt x="272802" y="23441"/>
                </a:lnTo>
                <a:lnTo>
                  <a:pt x="264988" y="23441"/>
                </a:lnTo>
                <a:lnTo>
                  <a:pt x="264988" y="12948"/>
                </a:lnTo>
                <a:lnTo>
                  <a:pt x="260524" y="12948"/>
                </a:lnTo>
                <a:lnTo>
                  <a:pt x="260524" y="6028"/>
                </a:lnTo>
                <a:lnTo>
                  <a:pt x="253157" y="6028"/>
                </a:lnTo>
                <a:lnTo>
                  <a:pt x="253157" y="19869"/>
                </a:lnTo>
                <a:lnTo>
                  <a:pt x="232395" y="15404"/>
                </a:lnTo>
                <a:lnTo>
                  <a:pt x="232395" y="7144"/>
                </a:lnTo>
                <a:lnTo>
                  <a:pt x="225698" y="7144"/>
                </a:lnTo>
                <a:lnTo>
                  <a:pt x="225698" y="19422"/>
                </a:lnTo>
                <a:lnTo>
                  <a:pt x="216098" y="19422"/>
                </a:lnTo>
                <a:lnTo>
                  <a:pt x="216098" y="9153"/>
                </a:lnTo>
                <a:lnTo>
                  <a:pt x="214313" y="9153"/>
                </a:lnTo>
                <a:lnTo>
                  <a:pt x="214313" y="8483"/>
                </a:lnTo>
                <a:lnTo>
                  <a:pt x="210071" y="8483"/>
                </a:lnTo>
                <a:lnTo>
                  <a:pt x="210071" y="9153"/>
                </a:lnTo>
                <a:lnTo>
                  <a:pt x="208731" y="9153"/>
                </a:lnTo>
                <a:lnTo>
                  <a:pt x="208731" y="18083"/>
                </a:lnTo>
                <a:lnTo>
                  <a:pt x="200695" y="18083"/>
                </a:lnTo>
                <a:lnTo>
                  <a:pt x="200695" y="6028"/>
                </a:lnTo>
                <a:lnTo>
                  <a:pt x="198462" y="6028"/>
                </a:lnTo>
                <a:lnTo>
                  <a:pt x="198351" y="5693"/>
                </a:lnTo>
                <a:lnTo>
                  <a:pt x="198239" y="5414"/>
                </a:lnTo>
                <a:lnTo>
                  <a:pt x="198072" y="5135"/>
                </a:lnTo>
                <a:lnTo>
                  <a:pt x="197848" y="4911"/>
                </a:lnTo>
                <a:lnTo>
                  <a:pt x="197625" y="4744"/>
                </a:lnTo>
                <a:lnTo>
                  <a:pt x="197346" y="4577"/>
                </a:lnTo>
                <a:lnTo>
                  <a:pt x="197011" y="4521"/>
                </a:lnTo>
                <a:lnTo>
                  <a:pt x="196676" y="4465"/>
                </a:lnTo>
                <a:lnTo>
                  <a:pt x="196342" y="4521"/>
                </a:lnTo>
                <a:lnTo>
                  <a:pt x="196007" y="4577"/>
                </a:lnTo>
                <a:lnTo>
                  <a:pt x="195728" y="4744"/>
                </a:lnTo>
                <a:lnTo>
                  <a:pt x="195504" y="4911"/>
                </a:lnTo>
                <a:lnTo>
                  <a:pt x="195281" y="5135"/>
                </a:lnTo>
                <a:lnTo>
                  <a:pt x="195114" y="5414"/>
                </a:lnTo>
                <a:lnTo>
                  <a:pt x="195002" y="5693"/>
                </a:lnTo>
                <a:lnTo>
                  <a:pt x="194890" y="6028"/>
                </a:lnTo>
                <a:lnTo>
                  <a:pt x="192881" y="6028"/>
                </a:lnTo>
                <a:lnTo>
                  <a:pt x="192881" y="14734"/>
                </a:lnTo>
                <a:lnTo>
                  <a:pt x="182166" y="14734"/>
                </a:lnTo>
                <a:lnTo>
                  <a:pt x="182166" y="19869"/>
                </a:lnTo>
                <a:lnTo>
                  <a:pt x="172789" y="19869"/>
                </a:lnTo>
                <a:lnTo>
                  <a:pt x="172789" y="14734"/>
                </a:lnTo>
                <a:lnTo>
                  <a:pt x="167432" y="12502"/>
                </a:lnTo>
                <a:lnTo>
                  <a:pt x="167432" y="16967"/>
                </a:lnTo>
                <a:lnTo>
                  <a:pt x="160511" y="16967"/>
                </a:lnTo>
                <a:lnTo>
                  <a:pt x="160511" y="8037"/>
                </a:lnTo>
                <a:lnTo>
                  <a:pt x="154260" y="8037"/>
                </a:lnTo>
                <a:lnTo>
                  <a:pt x="154260" y="6697"/>
                </a:lnTo>
                <a:lnTo>
                  <a:pt x="152251" y="6697"/>
                </a:lnTo>
                <a:lnTo>
                  <a:pt x="152251" y="8037"/>
                </a:lnTo>
                <a:lnTo>
                  <a:pt x="150912" y="8037"/>
                </a:lnTo>
                <a:lnTo>
                  <a:pt x="150912" y="21655"/>
                </a:lnTo>
                <a:lnTo>
                  <a:pt x="138410" y="21655"/>
                </a:lnTo>
                <a:lnTo>
                  <a:pt x="138410" y="8037"/>
                </a:lnTo>
                <a:lnTo>
                  <a:pt x="130597" y="8037"/>
                </a:lnTo>
                <a:lnTo>
                  <a:pt x="130597" y="18976"/>
                </a:lnTo>
                <a:lnTo>
                  <a:pt x="127695" y="18976"/>
                </a:lnTo>
                <a:lnTo>
                  <a:pt x="127695" y="11162"/>
                </a:lnTo>
                <a:lnTo>
                  <a:pt x="121890" y="11162"/>
                </a:lnTo>
                <a:lnTo>
                  <a:pt x="121890" y="18976"/>
                </a:lnTo>
                <a:lnTo>
                  <a:pt x="120774" y="18976"/>
                </a:lnTo>
                <a:lnTo>
                  <a:pt x="120774" y="20538"/>
                </a:lnTo>
                <a:lnTo>
                  <a:pt x="109165" y="20538"/>
                </a:lnTo>
                <a:lnTo>
                  <a:pt x="109165" y="12948"/>
                </a:lnTo>
                <a:lnTo>
                  <a:pt x="99343" y="12948"/>
                </a:lnTo>
                <a:lnTo>
                  <a:pt x="99343" y="11162"/>
                </a:lnTo>
                <a:lnTo>
                  <a:pt x="93762" y="11162"/>
                </a:lnTo>
                <a:lnTo>
                  <a:pt x="93762" y="22994"/>
                </a:lnTo>
                <a:lnTo>
                  <a:pt x="86841" y="22994"/>
                </a:lnTo>
                <a:lnTo>
                  <a:pt x="86841" y="14734"/>
                </a:lnTo>
                <a:lnTo>
                  <a:pt x="84386" y="14734"/>
                </a:lnTo>
                <a:lnTo>
                  <a:pt x="84386" y="12948"/>
                </a:lnTo>
                <a:lnTo>
                  <a:pt x="80144" y="12948"/>
                </a:lnTo>
                <a:lnTo>
                  <a:pt x="80144" y="14734"/>
                </a:lnTo>
                <a:lnTo>
                  <a:pt x="77465" y="14734"/>
                </a:lnTo>
                <a:lnTo>
                  <a:pt x="77465" y="21655"/>
                </a:lnTo>
                <a:lnTo>
                  <a:pt x="56927" y="21655"/>
                </a:lnTo>
                <a:lnTo>
                  <a:pt x="56927" y="16297"/>
                </a:lnTo>
                <a:lnTo>
                  <a:pt x="51346" y="16297"/>
                </a:lnTo>
                <a:lnTo>
                  <a:pt x="51346" y="8037"/>
                </a:lnTo>
                <a:lnTo>
                  <a:pt x="45318" y="10269"/>
                </a:lnTo>
                <a:lnTo>
                  <a:pt x="45318" y="27682"/>
                </a:lnTo>
                <a:lnTo>
                  <a:pt x="33710" y="27682"/>
                </a:lnTo>
                <a:lnTo>
                  <a:pt x="33710" y="11162"/>
                </a:lnTo>
                <a:lnTo>
                  <a:pt x="25673" y="11162"/>
                </a:lnTo>
                <a:lnTo>
                  <a:pt x="25673" y="21878"/>
                </a:lnTo>
                <a:lnTo>
                  <a:pt x="8037" y="21878"/>
                </a:lnTo>
                <a:lnTo>
                  <a:pt x="8037" y="16967"/>
                </a:lnTo>
                <a:lnTo>
                  <a:pt x="0" y="16967"/>
                </a:lnTo>
                <a:lnTo>
                  <a:pt x="0" y="36835"/>
                </a:lnTo>
                <a:lnTo>
                  <a:pt x="285750" y="36835"/>
                </a:lnTo>
                <a:lnTo>
                  <a:pt x="285750" y="16743"/>
                </a:lnTo>
                <a:lnTo>
                  <a:pt x="280169" y="16743"/>
                </a:lnTo>
                <a:lnTo>
                  <a:pt x="280169" y="0"/>
                </a:lnTo>
                <a:close/>
              </a:path>
            </a:pathLst>
          </a:custGeom>
          <a:solidFill>
            <a:srgbClr val="1C4587">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35712" y="4025118"/>
            <a:ext cx="9072576" cy="1107296"/>
          </a:xfrm>
          <a:custGeom>
            <a:avLst/>
            <a:gdLst/>
            <a:ahLst/>
            <a:cxnLst/>
            <a:rect l="l" t="t" r="r" b="b"/>
            <a:pathLst>
              <a:path w="283518" h="34603" extrusionOk="0">
                <a:moveTo>
                  <a:pt x="110059" y="1"/>
                </a:moveTo>
                <a:lnTo>
                  <a:pt x="110059" y="2010"/>
                </a:lnTo>
                <a:lnTo>
                  <a:pt x="108273" y="2010"/>
                </a:lnTo>
                <a:lnTo>
                  <a:pt x="108273" y="5135"/>
                </a:lnTo>
                <a:lnTo>
                  <a:pt x="105817" y="5135"/>
                </a:lnTo>
                <a:lnTo>
                  <a:pt x="105817" y="29245"/>
                </a:lnTo>
                <a:lnTo>
                  <a:pt x="100236" y="29245"/>
                </a:lnTo>
                <a:lnTo>
                  <a:pt x="100236" y="16297"/>
                </a:lnTo>
                <a:lnTo>
                  <a:pt x="90413" y="16297"/>
                </a:lnTo>
                <a:lnTo>
                  <a:pt x="90413" y="26622"/>
                </a:lnTo>
                <a:lnTo>
                  <a:pt x="83046" y="29859"/>
                </a:lnTo>
                <a:lnTo>
                  <a:pt x="83046" y="22771"/>
                </a:lnTo>
                <a:lnTo>
                  <a:pt x="80144" y="22771"/>
                </a:lnTo>
                <a:lnTo>
                  <a:pt x="80144" y="29245"/>
                </a:lnTo>
                <a:lnTo>
                  <a:pt x="73224" y="29245"/>
                </a:lnTo>
                <a:lnTo>
                  <a:pt x="73224" y="24557"/>
                </a:lnTo>
                <a:lnTo>
                  <a:pt x="69429" y="24557"/>
                </a:lnTo>
                <a:lnTo>
                  <a:pt x="69429" y="11386"/>
                </a:lnTo>
                <a:lnTo>
                  <a:pt x="59159" y="13228"/>
                </a:lnTo>
                <a:lnTo>
                  <a:pt x="59159" y="24557"/>
                </a:lnTo>
                <a:lnTo>
                  <a:pt x="53355" y="24557"/>
                </a:lnTo>
                <a:lnTo>
                  <a:pt x="53355" y="29245"/>
                </a:lnTo>
                <a:lnTo>
                  <a:pt x="45765" y="29245"/>
                </a:lnTo>
                <a:lnTo>
                  <a:pt x="45765" y="13842"/>
                </a:lnTo>
                <a:lnTo>
                  <a:pt x="41747" y="13842"/>
                </a:lnTo>
                <a:lnTo>
                  <a:pt x="41747" y="5135"/>
                </a:lnTo>
                <a:lnTo>
                  <a:pt x="28352" y="5135"/>
                </a:lnTo>
                <a:lnTo>
                  <a:pt x="28352" y="25450"/>
                </a:lnTo>
                <a:lnTo>
                  <a:pt x="20762" y="25450"/>
                </a:lnTo>
                <a:lnTo>
                  <a:pt x="20762" y="16297"/>
                </a:lnTo>
                <a:lnTo>
                  <a:pt x="19311" y="16297"/>
                </a:lnTo>
                <a:lnTo>
                  <a:pt x="19143" y="15348"/>
                </a:lnTo>
                <a:lnTo>
                  <a:pt x="19032" y="14902"/>
                </a:lnTo>
                <a:lnTo>
                  <a:pt x="18864" y="14511"/>
                </a:lnTo>
                <a:lnTo>
                  <a:pt x="18585" y="14121"/>
                </a:lnTo>
                <a:lnTo>
                  <a:pt x="18306" y="13786"/>
                </a:lnTo>
                <a:lnTo>
                  <a:pt x="17915" y="13507"/>
                </a:lnTo>
                <a:lnTo>
                  <a:pt x="17525" y="13339"/>
                </a:lnTo>
                <a:lnTo>
                  <a:pt x="17078" y="13228"/>
                </a:lnTo>
                <a:lnTo>
                  <a:pt x="16632" y="13172"/>
                </a:lnTo>
                <a:lnTo>
                  <a:pt x="16185" y="13228"/>
                </a:lnTo>
                <a:lnTo>
                  <a:pt x="15739" y="13339"/>
                </a:lnTo>
                <a:lnTo>
                  <a:pt x="15348" y="13507"/>
                </a:lnTo>
                <a:lnTo>
                  <a:pt x="14957" y="13786"/>
                </a:lnTo>
                <a:lnTo>
                  <a:pt x="14678" y="14121"/>
                </a:lnTo>
                <a:lnTo>
                  <a:pt x="14399" y="14511"/>
                </a:lnTo>
                <a:lnTo>
                  <a:pt x="14232" y="14902"/>
                </a:lnTo>
                <a:lnTo>
                  <a:pt x="14120" y="15348"/>
                </a:lnTo>
                <a:lnTo>
                  <a:pt x="13953" y="16297"/>
                </a:lnTo>
                <a:lnTo>
                  <a:pt x="12502" y="16297"/>
                </a:lnTo>
                <a:lnTo>
                  <a:pt x="12502" y="21153"/>
                </a:lnTo>
                <a:lnTo>
                  <a:pt x="4242" y="23385"/>
                </a:lnTo>
                <a:lnTo>
                  <a:pt x="4242" y="29245"/>
                </a:lnTo>
                <a:lnTo>
                  <a:pt x="0" y="29245"/>
                </a:lnTo>
                <a:lnTo>
                  <a:pt x="0" y="34603"/>
                </a:lnTo>
                <a:lnTo>
                  <a:pt x="283518" y="34603"/>
                </a:lnTo>
                <a:lnTo>
                  <a:pt x="283518" y="25450"/>
                </a:lnTo>
                <a:lnTo>
                  <a:pt x="275258" y="25450"/>
                </a:lnTo>
                <a:lnTo>
                  <a:pt x="275258" y="11163"/>
                </a:lnTo>
                <a:lnTo>
                  <a:pt x="268114" y="11163"/>
                </a:lnTo>
                <a:lnTo>
                  <a:pt x="268114" y="19423"/>
                </a:lnTo>
                <a:lnTo>
                  <a:pt x="255389" y="19423"/>
                </a:lnTo>
                <a:lnTo>
                  <a:pt x="255389" y="29245"/>
                </a:lnTo>
                <a:lnTo>
                  <a:pt x="247576" y="29245"/>
                </a:lnTo>
                <a:lnTo>
                  <a:pt x="247576" y="5135"/>
                </a:lnTo>
                <a:lnTo>
                  <a:pt x="244450" y="5135"/>
                </a:lnTo>
                <a:lnTo>
                  <a:pt x="244450" y="4075"/>
                </a:lnTo>
                <a:lnTo>
                  <a:pt x="244339" y="3405"/>
                </a:lnTo>
                <a:lnTo>
                  <a:pt x="244171" y="2791"/>
                </a:lnTo>
                <a:lnTo>
                  <a:pt x="243892" y="2289"/>
                </a:lnTo>
                <a:lnTo>
                  <a:pt x="243502" y="1787"/>
                </a:lnTo>
                <a:lnTo>
                  <a:pt x="242999" y="1452"/>
                </a:lnTo>
                <a:lnTo>
                  <a:pt x="242441" y="1117"/>
                </a:lnTo>
                <a:lnTo>
                  <a:pt x="241883" y="949"/>
                </a:lnTo>
                <a:lnTo>
                  <a:pt x="241213" y="894"/>
                </a:lnTo>
                <a:lnTo>
                  <a:pt x="240544" y="949"/>
                </a:lnTo>
                <a:lnTo>
                  <a:pt x="239986" y="1117"/>
                </a:lnTo>
                <a:lnTo>
                  <a:pt x="239427" y="1452"/>
                </a:lnTo>
                <a:lnTo>
                  <a:pt x="238925" y="1787"/>
                </a:lnTo>
                <a:lnTo>
                  <a:pt x="238534" y="2289"/>
                </a:lnTo>
                <a:lnTo>
                  <a:pt x="238255" y="2791"/>
                </a:lnTo>
                <a:lnTo>
                  <a:pt x="238088" y="3405"/>
                </a:lnTo>
                <a:lnTo>
                  <a:pt x="237976" y="4075"/>
                </a:lnTo>
                <a:lnTo>
                  <a:pt x="237976" y="5135"/>
                </a:lnTo>
                <a:lnTo>
                  <a:pt x="235074" y="5135"/>
                </a:lnTo>
                <a:lnTo>
                  <a:pt x="235074" y="21878"/>
                </a:lnTo>
                <a:lnTo>
                  <a:pt x="226368" y="30864"/>
                </a:lnTo>
                <a:lnTo>
                  <a:pt x="226368" y="894"/>
                </a:lnTo>
                <a:lnTo>
                  <a:pt x="221010" y="5637"/>
                </a:lnTo>
                <a:lnTo>
                  <a:pt x="221010" y="21432"/>
                </a:lnTo>
                <a:lnTo>
                  <a:pt x="216322" y="21432"/>
                </a:lnTo>
                <a:lnTo>
                  <a:pt x="216322" y="13842"/>
                </a:lnTo>
                <a:lnTo>
                  <a:pt x="204490" y="13842"/>
                </a:lnTo>
                <a:lnTo>
                  <a:pt x="204490" y="29245"/>
                </a:lnTo>
                <a:lnTo>
                  <a:pt x="195114" y="29245"/>
                </a:lnTo>
                <a:lnTo>
                  <a:pt x="195114" y="11163"/>
                </a:lnTo>
                <a:lnTo>
                  <a:pt x="185961" y="11163"/>
                </a:lnTo>
                <a:lnTo>
                  <a:pt x="185961" y="29245"/>
                </a:lnTo>
                <a:lnTo>
                  <a:pt x="177255" y="29245"/>
                </a:lnTo>
                <a:lnTo>
                  <a:pt x="177255" y="16297"/>
                </a:lnTo>
                <a:lnTo>
                  <a:pt x="174799" y="16297"/>
                </a:lnTo>
                <a:lnTo>
                  <a:pt x="174799" y="29692"/>
                </a:lnTo>
                <a:lnTo>
                  <a:pt x="166316" y="26678"/>
                </a:lnTo>
                <a:lnTo>
                  <a:pt x="166316" y="19423"/>
                </a:lnTo>
                <a:lnTo>
                  <a:pt x="163190" y="19423"/>
                </a:lnTo>
                <a:lnTo>
                  <a:pt x="163190" y="11832"/>
                </a:lnTo>
                <a:lnTo>
                  <a:pt x="155600" y="11832"/>
                </a:lnTo>
                <a:lnTo>
                  <a:pt x="155600" y="19423"/>
                </a:lnTo>
                <a:lnTo>
                  <a:pt x="144884" y="19423"/>
                </a:lnTo>
                <a:lnTo>
                  <a:pt x="144884" y="15293"/>
                </a:lnTo>
                <a:lnTo>
                  <a:pt x="134615" y="11609"/>
                </a:lnTo>
                <a:lnTo>
                  <a:pt x="134615" y="23664"/>
                </a:lnTo>
                <a:lnTo>
                  <a:pt x="123900" y="23664"/>
                </a:lnTo>
                <a:lnTo>
                  <a:pt x="123900" y="13842"/>
                </a:lnTo>
                <a:lnTo>
                  <a:pt x="117426" y="13842"/>
                </a:lnTo>
                <a:lnTo>
                  <a:pt x="117426" y="5135"/>
                </a:lnTo>
                <a:lnTo>
                  <a:pt x="114523" y="5135"/>
                </a:lnTo>
                <a:lnTo>
                  <a:pt x="114523" y="2010"/>
                </a:lnTo>
                <a:lnTo>
                  <a:pt x="112738" y="2010"/>
                </a:lnTo>
                <a:lnTo>
                  <a:pt x="112738" y="1"/>
                </a:lnTo>
                <a:close/>
              </a:path>
            </a:pathLst>
          </a:custGeom>
          <a:solidFill>
            <a:srgbClr val="FFD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0" y="3886185"/>
            <a:ext cx="9144000" cy="1257312"/>
          </a:xfrm>
          <a:custGeom>
            <a:avLst/>
            <a:gdLst/>
            <a:ahLst/>
            <a:cxnLst/>
            <a:rect l="l" t="t" r="r" b="b"/>
            <a:pathLst>
              <a:path w="285750" h="39291" extrusionOk="0">
                <a:moveTo>
                  <a:pt x="241381" y="11832"/>
                </a:moveTo>
                <a:lnTo>
                  <a:pt x="241381" y="15348"/>
                </a:lnTo>
                <a:lnTo>
                  <a:pt x="239762" y="15348"/>
                </a:lnTo>
                <a:lnTo>
                  <a:pt x="239762" y="11832"/>
                </a:lnTo>
                <a:close/>
                <a:moveTo>
                  <a:pt x="244450" y="11832"/>
                </a:moveTo>
                <a:lnTo>
                  <a:pt x="244450" y="15348"/>
                </a:lnTo>
                <a:lnTo>
                  <a:pt x="242832" y="15348"/>
                </a:lnTo>
                <a:lnTo>
                  <a:pt x="242832" y="11832"/>
                </a:lnTo>
                <a:close/>
                <a:moveTo>
                  <a:pt x="226591" y="8484"/>
                </a:moveTo>
                <a:lnTo>
                  <a:pt x="226591" y="17190"/>
                </a:lnTo>
                <a:lnTo>
                  <a:pt x="225698" y="17190"/>
                </a:lnTo>
                <a:lnTo>
                  <a:pt x="225698" y="9600"/>
                </a:lnTo>
                <a:lnTo>
                  <a:pt x="226591" y="8484"/>
                </a:lnTo>
                <a:close/>
                <a:moveTo>
                  <a:pt x="241381" y="17134"/>
                </a:moveTo>
                <a:lnTo>
                  <a:pt x="241381" y="20650"/>
                </a:lnTo>
                <a:lnTo>
                  <a:pt x="239762" y="20650"/>
                </a:lnTo>
                <a:lnTo>
                  <a:pt x="239762" y="17134"/>
                </a:lnTo>
                <a:close/>
                <a:moveTo>
                  <a:pt x="244450" y="17134"/>
                </a:moveTo>
                <a:lnTo>
                  <a:pt x="244450" y="20650"/>
                </a:lnTo>
                <a:lnTo>
                  <a:pt x="242832" y="20650"/>
                </a:lnTo>
                <a:lnTo>
                  <a:pt x="242832" y="17134"/>
                </a:lnTo>
                <a:close/>
                <a:moveTo>
                  <a:pt x="194221" y="17860"/>
                </a:moveTo>
                <a:lnTo>
                  <a:pt x="194221" y="21320"/>
                </a:lnTo>
                <a:lnTo>
                  <a:pt x="192212" y="21320"/>
                </a:lnTo>
                <a:lnTo>
                  <a:pt x="192212" y="17860"/>
                </a:lnTo>
                <a:close/>
                <a:moveTo>
                  <a:pt x="216098" y="20762"/>
                </a:moveTo>
                <a:lnTo>
                  <a:pt x="216098" y="21822"/>
                </a:lnTo>
                <a:lnTo>
                  <a:pt x="207169" y="21822"/>
                </a:lnTo>
                <a:lnTo>
                  <a:pt x="207169" y="20762"/>
                </a:lnTo>
                <a:close/>
                <a:moveTo>
                  <a:pt x="64517" y="19869"/>
                </a:moveTo>
                <a:lnTo>
                  <a:pt x="64517" y="21878"/>
                </a:lnTo>
                <a:lnTo>
                  <a:pt x="62508" y="21878"/>
                </a:lnTo>
                <a:lnTo>
                  <a:pt x="62508" y="19869"/>
                </a:lnTo>
                <a:close/>
                <a:moveTo>
                  <a:pt x="68312" y="19869"/>
                </a:moveTo>
                <a:lnTo>
                  <a:pt x="68312" y="21878"/>
                </a:lnTo>
                <a:lnTo>
                  <a:pt x="66303" y="21878"/>
                </a:lnTo>
                <a:lnTo>
                  <a:pt x="66303" y="19869"/>
                </a:lnTo>
                <a:close/>
                <a:moveTo>
                  <a:pt x="45318" y="21208"/>
                </a:moveTo>
                <a:lnTo>
                  <a:pt x="45318" y="22213"/>
                </a:lnTo>
                <a:lnTo>
                  <a:pt x="40853" y="22213"/>
                </a:lnTo>
                <a:lnTo>
                  <a:pt x="40853" y="21208"/>
                </a:lnTo>
                <a:close/>
                <a:moveTo>
                  <a:pt x="138522" y="19423"/>
                </a:moveTo>
                <a:lnTo>
                  <a:pt x="138857" y="19478"/>
                </a:lnTo>
                <a:lnTo>
                  <a:pt x="139192" y="19534"/>
                </a:lnTo>
                <a:lnTo>
                  <a:pt x="139471" y="19702"/>
                </a:lnTo>
                <a:lnTo>
                  <a:pt x="139694" y="19925"/>
                </a:lnTo>
                <a:lnTo>
                  <a:pt x="139917" y="20148"/>
                </a:lnTo>
                <a:lnTo>
                  <a:pt x="140084" y="20427"/>
                </a:lnTo>
                <a:lnTo>
                  <a:pt x="140140" y="20762"/>
                </a:lnTo>
                <a:lnTo>
                  <a:pt x="140196" y="21097"/>
                </a:lnTo>
                <a:lnTo>
                  <a:pt x="140140" y="21432"/>
                </a:lnTo>
                <a:lnTo>
                  <a:pt x="140084" y="21767"/>
                </a:lnTo>
                <a:lnTo>
                  <a:pt x="139917" y="22046"/>
                </a:lnTo>
                <a:lnTo>
                  <a:pt x="139694" y="22269"/>
                </a:lnTo>
                <a:lnTo>
                  <a:pt x="139471" y="22492"/>
                </a:lnTo>
                <a:lnTo>
                  <a:pt x="139192" y="22660"/>
                </a:lnTo>
                <a:lnTo>
                  <a:pt x="138857" y="22715"/>
                </a:lnTo>
                <a:lnTo>
                  <a:pt x="138522" y="22771"/>
                </a:lnTo>
                <a:lnTo>
                  <a:pt x="138187" y="22715"/>
                </a:lnTo>
                <a:lnTo>
                  <a:pt x="137852" y="22660"/>
                </a:lnTo>
                <a:lnTo>
                  <a:pt x="137573" y="22492"/>
                </a:lnTo>
                <a:lnTo>
                  <a:pt x="137350" y="22269"/>
                </a:lnTo>
                <a:lnTo>
                  <a:pt x="137127" y="22046"/>
                </a:lnTo>
                <a:lnTo>
                  <a:pt x="136959" y="21767"/>
                </a:lnTo>
                <a:lnTo>
                  <a:pt x="136903" y="21432"/>
                </a:lnTo>
                <a:lnTo>
                  <a:pt x="136847" y="21097"/>
                </a:lnTo>
                <a:lnTo>
                  <a:pt x="136903" y="20762"/>
                </a:lnTo>
                <a:lnTo>
                  <a:pt x="136959" y="20427"/>
                </a:lnTo>
                <a:lnTo>
                  <a:pt x="137127" y="20148"/>
                </a:lnTo>
                <a:lnTo>
                  <a:pt x="137350" y="19925"/>
                </a:lnTo>
                <a:lnTo>
                  <a:pt x="137573" y="19702"/>
                </a:lnTo>
                <a:lnTo>
                  <a:pt x="137852" y="19534"/>
                </a:lnTo>
                <a:lnTo>
                  <a:pt x="138187" y="19478"/>
                </a:lnTo>
                <a:lnTo>
                  <a:pt x="138522" y="19423"/>
                </a:lnTo>
                <a:close/>
                <a:moveTo>
                  <a:pt x="64517" y="22883"/>
                </a:moveTo>
                <a:lnTo>
                  <a:pt x="64517" y="24892"/>
                </a:lnTo>
                <a:lnTo>
                  <a:pt x="62508" y="24892"/>
                </a:lnTo>
                <a:lnTo>
                  <a:pt x="62508" y="22883"/>
                </a:lnTo>
                <a:close/>
                <a:moveTo>
                  <a:pt x="68312" y="22883"/>
                </a:moveTo>
                <a:lnTo>
                  <a:pt x="68312" y="24892"/>
                </a:lnTo>
                <a:lnTo>
                  <a:pt x="66303" y="24892"/>
                </a:lnTo>
                <a:lnTo>
                  <a:pt x="66303" y="22883"/>
                </a:lnTo>
                <a:close/>
                <a:moveTo>
                  <a:pt x="216098" y="24334"/>
                </a:moveTo>
                <a:lnTo>
                  <a:pt x="216098" y="25450"/>
                </a:lnTo>
                <a:lnTo>
                  <a:pt x="207169" y="25450"/>
                </a:lnTo>
                <a:lnTo>
                  <a:pt x="207169" y="24334"/>
                </a:lnTo>
                <a:close/>
                <a:moveTo>
                  <a:pt x="45318" y="24501"/>
                </a:moveTo>
                <a:lnTo>
                  <a:pt x="45318" y="25506"/>
                </a:lnTo>
                <a:lnTo>
                  <a:pt x="40853" y="25506"/>
                </a:lnTo>
                <a:lnTo>
                  <a:pt x="40853" y="24501"/>
                </a:lnTo>
                <a:close/>
                <a:moveTo>
                  <a:pt x="241381" y="22380"/>
                </a:moveTo>
                <a:lnTo>
                  <a:pt x="241381" y="25897"/>
                </a:lnTo>
                <a:lnTo>
                  <a:pt x="239762" y="25897"/>
                </a:lnTo>
                <a:lnTo>
                  <a:pt x="239762" y="22380"/>
                </a:lnTo>
                <a:close/>
                <a:moveTo>
                  <a:pt x="244450" y="22380"/>
                </a:moveTo>
                <a:lnTo>
                  <a:pt x="244450" y="25897"/>
                </a:lnTo>
                <a:lnTo>
                  <a:pt x="242832" y="25897"/>
                </a:lnTo>
                <a:lnTo>
                  <a:pt x="242832" y="22380"/>
                </a:lnTo>
                <a:close/>
                <a:moveTo>
                  <a:pt x="194221" y="23106"/>
                </a:moveTo>
                <a:lnTo>
                  <a:pt x="194221" y="26566"/>
                </a:lnTo>
                <a:lnTo>
                  <a:pt x="192212" y="26566"/>
                </a:lnTo>
                <a:lnTo>
                  <a:pt x="192212" y="23106"/>
                </a:lnTo>
                <a:close/>
                <a:moveTo>
                  <a:pt x="64517" y="25897"/>
                </a:moveTo>
                <a:lnTo>
                  <a:pt x="64517" y="27906"/>
                </a:lnTo>
                <a:lnTo>
                  <a:pt x="62508" y="27906"/>
                </a:lnTo>
                <a:lnTo>
                  <a:pt x="62508" y="25897"/>
                </a:lnTo>
                <a:close/>
                <a:moveTo>
                  <a:pt x="68312" y="25897"/>
                </a:moveTo>
                <a:lnTo>
                  <a:pt x="68312" y="27906"/>
                </a:lnTo>
                <a:lnTo>
                  <a:pt x="66303" y="27906"/>
                </a:lnTo>
                <a:lnTo>
                  <a:pt x="66303" y="25897"/>
                </a:lnTo>
                <a:close/>
                <a:moveTo>
                  <a:pt x="45318" y="27850"/>
                </a:moveTo>
                <a:lnTo>
                  <a:pt x="45318" y="28854"/>
                </a:lnTo>
                <a:lnTo>
                  <a:pt x="40853" y="28854"/>
                </a:lnTo>
                <a:lnTo>
                  <a:pt x="40853" y="27850"/>
                </a:lnTo>
                <a:close/>
                <a:moveTo>
                  <a:pt x="216098" y="27906"/>
                </a:moveTo>
                <a:lnTo>
                  <a:pt x="216098" y="29022"/>
                </a:lnTo>
                <a:lnTo>
                  <a:pt x="207169" y="29022"/>
                </a:lnTo>
                <a:lnTo>
                  <a:pt x="207169" y="27906"/>
                </a:lnTo>
                <a:close/>
                <a:moveTo>
                  <a:pt x="82767" y="28352"/>
                </a:moveTo>
                <a:lnTo>
                  <a:pt x="82934" y="28408"/>
                </a:lnTo>
                <a:lnTo>
                  <a:pt x="83214" y="28631"/>
                </a:lnTo>
                <a:lnTo>
                  <a:pt x="83437" y="28910"/>
                </a:lnTo>
                <a:lnTo>
                  <a:pt x="83493" y="29078"/>
                </a:lnTo>
                <a:lnTo>
                  <a:pt x="83493" y="29245"/>
                </a:lnTo>
                <a:lnTo>
                  <a:pt x="83493" y="29413"/>
                </a:lnTo>
                <a:lnTo>
                  <a:pt x="83437" y="29580"/>
                </a:lnTo>
                <a:lnTo>
                  <a:pt x="83214" y="29859"/>
                </a:lnTo>
                <a:lnTo>
                  <a:pt x="82934" y="30082"/>
                </a:lnTo>
                <a:lnTo>
                  <a:pt x="82767" y="30138"/>
                </a:lnTo>
                <a:lnTo>
                  <a:pt x="82432" y="30138"/>
                </a:lnTo>
                <a:lnTo>
                  <a:pt x="82265" y="30082"/>
                </a:lnTo>
                <a:lnTo>
                  <a:pt x="81986" y="29859"/>
                </a:lnTo>
                <a:lnTo>
                  <a:pt x="81762" y="29580"/>
                </a:lnTo>
                <a:lnTo>
                  <a:pt x="81707" y="29413"/>
                </a:lnTo>
                <a:lnTo>
                  <a:pt x="81707" y="29245"/>
                </a:lnTo>
                <a:lnTo>
                  <a:pt x="81707" y="29078"/>
                </a:lnTo>
                <a:lnTo>
                  <a:pt x="81762" y="28910"/>
                </a:lnTo>
                <a:lnTo>
                  <a:pt x="81986" y="28631"/>
                </a:lnTo>
                <a:lnTo>
                  <a:pt x="82265" y="28408"/>
                </a:lnTo>
                <a:lnTo>
                  <a:pt x="82432" y="28352"/>
                </a:lnTo>
                <a:close/>
                <a:moveTo>
                  <a:pt x="45318" y="31143"/>
                </a:moveTo>
                <a:lnTo>
                  <a:pt x="45318" y="32147"/>
                </a:lnTo>
                <a:lnTo>
                  <a:pt x="40853" y="32147"/>
                </a:lnTo>
                <a:lnTo>
                  <a:pt x="40853" y="31143"/>
                </a:lnTo>
                <a:close/>
                <a:moveTo>
                  <a:pt x="8037" y="28352"/>
                </a:moveTo>
                <a:lnTo>
                  <a:pt x="8037" y="32594"/>
                </a:lnTo>
                <a:lnTo>
                  <a:pt x="6028" y="32594"/>
                </a:lnTo>
                <a:lnTo>
                  <a:pt x="6028" y="28352"/>
                </a:lnTo>
                <a:close/>
                <a:moveTo>
                  <a:pt x="216098" y="31533"/>
                </a:moveTo>
                <a:lnTo>
                  <a:pt x="216098" y="32594"/>
                </a:lnTo>
                <a:lnTo>
                  <a:pt x="207169" y="32594"/>
                </a:lnTo>
                <a:lnTo>
                  <a:pt x="207169" y="31533"/>
                </a:lnTo>
                <a:close/>
                <a:moveTo>
                  <a:pt x="82767" y="31924"/>
                </a:moveTo>
                <a:lnTo>
                  <a:pt x="82934" y="31980"/>
                </a:lnTo>
                <a:lnTo>
                  <a:pt x="83214" y="32203"/>
                </a:lnTo>
                <a:lnTo>
                  <a:pt x="83437" y="32482"/>
                </a:lnTo>
                <a:lnTo>
                  <a:pt x="83493" y="32650"/>
                </a:lnTo>
                <a:lnTo>
                  <a:pt x="83493" y="32817"/>
                </a:lnTo>
                <a:lnTo>
                  <a:pt x="83493" y="32984"/>
                </a:lnTo>
                <a:lnTo>
                  <a:pt x="83437" y="33152"/>
                </a:lnTo>
                <a:lnTo>
                  <a:pt x="83214" y="33431"/>
                </a:lnTo>
                <a:lnTo>
                  <a:pt x="82934" y="33654"/>
                </a:lnTo>
                <a:lnTo>
                  <a:pt x="82767" y="33710"/>
                </a:lnTo>
                <a:lnTo>
                  <a:pt x="82432" y="33710"/>
                </a:lnTo>
                <a:lnTo>
                  <a:pt x="82265" y="33654"/>
                </a:lnTo>
                <a:lnTo>
                  <a:pt x="81986" y="33431"/>
                </a:lnTo>
                <a:lnTo>
                  <a:pt x="81762" y="33152"/>
                </a:lnTo>
                <a:lnTo>
                  <a:pt x="81707" y="32984"/>
                </a:lnTo>
                <a:lnTo>
                  <a:pt x="81707" y="32817"/>
                </a:lnTo>
                <a:lnTo>
                  <a:pt x="81707" y="32650"/>
                </a:lnTo>
                <a:lnTo>
                  <a:pt x="81762" y="32482"/>
                </a:lnTo>
                <a:lnTo>
                  <a:pt x="81986" y="32203"/>
                </a:lnTo>
                <a:lnTo>
                  <a:pt x="82265" y="31980"/>
                </a:lnTo>
                <a:lnTo>
                  <a:pt x="82432" y="31924"/>
                </a:lnTo>
                <a:close/>
                <a:moveTo>
                  <a:pt x="109835" y="11609"/>
                </a:moveTo>
                <a:lnTo>
                  <a:pt x="109835" y="34603"/>
                </a:lnTo>
                <a:lnTo>
                  <a:pt x="109165" y="34603"/>
                </a:lnTo>
                <a:lnTo>
                  <a:pt x="109165" y="11609"/>
                </a:lnTo>
                <a:close/>
                <a:moveTo>
                  <a:pt x="112068" y="11609"/>
                </a:moveTo>
                <a:lnTo>
                  <a:pt x="112068" y="34603"/>
                </a:lnTo>
                <a:lnTo>
                  <a:pt x="111398" y="34603"/>
                </a:lnTo>
                <a:lnTo>
                  <a:pt x="111398" y="11609"/>
                </a:lnTo>
                <a:close/>
                <a:moveTo>
                  <a:pt x="114300" y="11609"/>
                </a:moveTo>
                <a:lnTo>
                  <a:pt x="114300" y="34603"/>
                </a:lnTo>
                <a:lnTo>
                  <a:pt x="113630" y="34603"/>
                </a:lnTo>
                <a:lnTo>
                  <a:pt x="113630" y="11609"/>
                </a:lnTo>
                <a:close/>
                <a:moveTo>
                  <a:pt x="116532" y="11609"/>
                </a:moveTo>
                <a:lnTo>
                  <a:pt x="116532" y="34603"/>
                </a:lnTo>
                <a:lnTo>
                  <a:pt x="115863" y="34603"/>
                </a:lnTo>
                <a:lnTo>
                  <a:pt x="115863" y="11609"/>
                </a:lnTo>
                <a:close/>
                <a:moveTo>
                  <a:pt x="45318" y="34491"/>
                </a:moveTo>
                <a:lnTo>
                  <a:pt x="45318" y="35496"/>
                </a:lnTo>
                <a:lnTo>
                  <a:pt x="40853" y="35496"/>
                </a:lnTo>
                <a:lnTo>
                  <a:pt x="40853" y="34491"/>
                </a:lnTo>
                <a:close/>
                <a:moveTo>
                  <a:pt x="112291" y="1"/>
                </a:moveTo>
                <a:lnTo>
                  <a:pt x="112291" y="3572"/>
                </a:lnTo>
                <a:lnTo>
                  <a:pt x="110058" y="3572"/>
                </a:lnTo>
                <a:lnTo>
                  <a:pt x="110058" y="5582"/>
                </a:lnTo>
                <a:lnTo>
                  <a:pt x="108272" y="5582"/>
                </a:lnTo>
                <a:lnTo>
                  <a:pt x="108272" y="8707"/>
                </a:lnTo>
                <a:lnTo>
                  <a:pt x="105817" y="8707"/>
                </a:lnTo>
                <a:lnTo>
                  <a:pt x="105817" y="32817"/>
                </a:lnTo>
                <a:lnTo>
                  <a:pt x="102468" y="32817"/>
                </a:lnTo>
                <a:lnTo>
                  <a:pt x="102468" y="19869"/>
                </a:lnTo>
                <a:lnTo>
                  <a:pt x="90413" y="19869"/>
                </a:lnTo>
                <a:lnTo>
                  <a:pt x="90413" y="30585"/>
                </a:lnTo>
                <a:lnTo>
                  <a:pt x="85279" y="32817"/>
                </a:lnTo>
                <a:lnTo>
                  <a:pt x="85279" y="26343"/>
                </a:lnTo>
                <a:lnTo>
                  <a:pt x="80144" y="26343"/>
                </a:lnTo>
                <a:lnTo>
                  <a:pt x="80144" y="32817"/>
                </a:lnTo>
                <a:lnTo>
                  <a:pt x="75456" y="32817"/>
                </a:lnTo>
                <a:lnTo>
                  <a:pt x="75456" y="28129"/>
                </a:lnTo>
                <a:lnTo>
                  <a:pt x="71661" y="28129"/>
                </a:lnTo>
                <a:lnTo>
                  <a:pt x="71661" y="14734"/>
                </a:lnTo>
                <a:lnTo>
                  <a:pt x="59159" y="16967"/>
                </a:lnTo>
                <a:lnTo>
                  <a:pt x="59159" y="28129"/>
                </a:lnTo>
                <a:lnTo>
                  <a:pt x="53355" y="28129"/>
                </a:lnTo>
                <a:lnTo>
                  <a:pt x="53355" y="32817"/>
                </a:lnTo>
                <a:lnTo>
                  <a:pt x="47997" y="32817"/>
                </a:lnTo>
                <a:lnTo>
                  <a:pt x="47997" y="17413"/>
                </a:lnTo>
                <a:lnTo>
                  <a:pt x="43979" y="17413"/>
                </a:lnTo>
                <a:lnTo>
                  <a:pt x="43979" y="8707"/>
                </a:lnTo>
                <a:lnTo>
                  <a:pt x="34603" y="8707"/>
                </a:lnTo>
                <a:lnTo>
                  <a:pt x="34603" y="5582"/>
                </a:lnTo>
                <a:lnTo>
                  <a:pt x="30584" y="5582"/>
                </a:lnTo>
                <a:lnTo>
                  <a:pt x="30584" y="8707"/>
                </a:lnTo>
                <a:lnTo>
                  <a:pt x="28352" y="8707"/>
                </a:lnTo>
                <a:lnTo>
                  <a:pt x="28352" y="29022"/>
                </a:lnTo>
                <a:lnTo>
                  <a:pt x="22994" y="29022"/>
                </a:lnTo>
                <a:lnTo>
                  <a:pt x="22994" y="19869"/>
                </a:lnTo>
                <a:lnTo>
                  <a:pt x="21375" y="19869"/>
                </a:lnTo>
                <a:lnTo>
                  <a:pt x="21208" y="19199"/>
                </a:lnTo>
                <a:lnTo>
                  <a:pt x="20985" y="18641"/>
                </a:lnTo>
                <a:lnTo>
                  <a:pt x="20594" y="18083"/>
                </a:lnTo>
                <a:lnTo>
                  <a:pt x="20148" y="17637"/>
                </a:lnTo>
                <a:lnTo>
                  <a:pt x="19645" y="17246"/>
                </a:lnTo>
                <a:lnTo>
                  <a:pt x="19031" y="16967"/>
                </a:lnTo>
                <a:lnTo>
                  <a:pt x="18417" y="16799"/>
                </a:lnTo>
                <a:lnTo>
                  <a:pt x="17748" y="16744"/>
                </a:lnTo>
                <a:lnTo>
                  <a:pt x="17078" y="16799"/>
                </a:lnTo>
                <a:lnTo>
                  <a:pt x="16464" y="16967"/>
                </a:lnTo>
                <a:lnTo>
                  <a:pt x="15850" y="17246"/>
                </a:lnTo>
                <a:lnTo>
                  <a:pt x="15348" y="17637"/>
                </a:lnTo>
                <a:lnTo>
                  <a:pt x="14901" y="18083"/>
                </a:lnTo>
                <a:lnTo>
                  <a:pt x="14511" y="18641"/>
                </a:lnTo>
                <a:lnTo>
                  <a:pt x="14288" y="19199"/>
                </a:lnTo>
                <a:lnTo>
                  <a:pt x="14120" y="19869"/>
                </a:lnTo>
                <a:lnTo>
                  <a:pt x="12502" y="19869"/>
                </a:lnTo>
                <a:lnTo>
                  <a:pt x="12502" y="25004"/>
                </a:lnTo>
                <a:lnTo>
                  <a:pt x="4242" y="27236"/>
                </a:lnTo>
                <a:lnTo>
                  <a:pt x="4242" y="32817"/>
                </a:lnTo>
                <a:lnTo>
                  <a:pt x="0" y="32817"/>
                </a:lnTo>
                <a:lnTo>
                  <a:pt x="0" y="39291"/>
                </a:lnTo>
                <a:lnTo>
                  <a:pt x="285750" y="39291"/>
                </a:lnTo>
                <a:lnTo>
                  <a:pt x="285750" y="29022"/>
                </a:lnTo>
                <a:lnTo>
                  <a:pt x="277490" y="29022"/>
                </a:lnTo>
                <a:lnTo>
                  <a:pt x="277490" y="14734"/>
                </a:lnTo>
                <a:lnTo>
                  <a:pt x="268114" y="14734"/>
                </a:lnTo>
                <a:lnTo>
                  <a:pt x="268114" y="22994"/>
                </a:lnTo>
                <a:lnTo>
                  <a:pt x="259407" y="22994"/>
                </a:lnTo>
                <a:lnTo>
                  <a:pt x="259407" y="19869"/>
                </a:lnTo>
                <a:lnTo>
                  <a:pt x="258514" y="19869"/>
                </a:lnTo>
                <a:lnTo>
                  <a:pt x="258514" y="16744"/>
                </a:lnTo>
                <a:lnTo>
                  <a:pt x="257845" y="16744"/>
                </a:lnTo>
                <a:lnTo>
                  <a:pt x="257845" y="19869"/>
                </a:lnTo>
                <a:lnTo>
                  <a:pt x="257175" y="19869"/>
                </a:lnTo>
                <a:lnTo>
                  <a:pt x="257175" y="22994"/>
                </a:lnTo>
                <a:lnTo>
                  <a:pt x="255389" y="22994"/>
                </a:lnTo>
                <a:lnTo>
                  <a:pt x="255389" y="32817"/>
                </a:lnTo>
                <a:lnTo>
                  <a:pt x="249808" y="32817"/>
                </a:lnTo>
                <a:lnTo>
                  <a:pt x="249808" y="8707"/>
                </a:lnTo>
                <a:lnTo>
                  <a:pt x="246683" y="8707"/>
                </a:lnTo>
                <a:lnTo>
                  <a:pt x="246627" y="8260"/>
                </a:lnTo>
                <a:lnTo>
                  <a:pt x="246571" y="7870"/>
                </a:lnTo>
                <a:lnTo>
                  <a:pt x="246459" y="7423"/>
                </a:lnTo>
                <a:lnTo>
                  <a:pt x="246292" y="7033"/>
                </a:lnTo>
                <a:lnTo>
                  <a:pt x="246125" y="6698"/>
                </a:lnTo>
                <a:lnTo>
                  <a:pt x="245901" y="6307"/>
                </a:lnTo>
                <a:lnTo>
                  <a:pt x="245622" y="6028"/>
                </a:lnTo>
                <a:lnTo>
                  <a:pt x="245343" y="5693"/>
                </a:lnTo>
                <a:lnTo>
                  <a:pt x="245064" y="5414"/>
                </a:lnTo>
                <a:lnTo>
                  <a:pt x="244729" y="5191"/>
                </a:lnTo>
                <a:lnTo>
                  <a:pt x="244394" y="4968"/>
                </a:lnTo>
                <a:lnTo>
                  <a:pt x="244004" y="4800"/>
                </a:lnTo>
                <a:lnTo>
                  <a:pt x="243613" y="4633"/>
                </a:lnTo>
                <a:lnTo>
                  <a:pt x="243167" y="4577"/>
                </a:lnTo>
                <a:lnTo>
                  <a:pt x="242776" y="4465"/>
                </a:lnTo>
                <a:lnTo>
                  <a:pt x="241883" y="4465"/>
                </a:lnTo>
                <a:lnTo>
                  <a:pt x="241492" y="4577"/>
                </a:lnTo>
                <a:lnTo>
                  <a:pt x="241046" y="4633"/>
                </a:lnTo>
                <a:lnTo>
                  <a:pt x="240655" y="4800"/>
                </a:lnTo>
                <a:lnTo>
                  <a:pt x="240264" y="4968"/>
                </a:lnTo>
                <a:lnTo>
                  <a:pt x="239930" y="5191"/>
                </a:lnTo>
                <a:lnTo>
                  <a:pt x="239595" y="5414"/>
                </a:lnTo>
                <a:lnTo>
                  <a:pt x="239316" y="5693"/>
                </a:lnTo>
                <a:lnTo>
                  <a:pt x="239037" y="6028"/>
                </a:lnTo>
                <a:lnTo>
                  <a:pt x="238758" y="6307"/>
                </a:lnTo>
                <a:lnTo>
                  <a:pt x="238534" y="6698"/>
                </a:lnTo>
                <a:lnTo>
                  <a:pt x="238367" y="7033"/>
                </a:lnTo>
                <a:lnTo>
                  <a:pt x="238199" y="7423"/>
                </a:lnTo>
                <a:lnTo>
                  <a:pt x="238088" y="7870"/>
                </a:lnTo>
                <a:lnTo>
                  <a:pt x="238032" y="8260"/>
                </a:lnTo>
                <a:lnTo>
                  <a:pt x="237976" y="8707"/>
                </a:lnTo>
                <a:lnTo>
                  <a:pt x="235074" y="8707"/>
                </a:lnTo>
                <a:lnTo>
                  <a:pt x="235074" y="26120"/>
                </a:lnTo>
                <a:lnTo>
                  <a:pt x="228600" y="32817"/>
                </a:lnTo>
                <a:lnTo>
                  <a:pt x="228600" y="3126"/>
                </a:lnTo>
                <a:lnTo>
                  <a:pt x="221010" y="9823"/>
                </a:lnTo>
                <a:lnTo>
                  <a:pt x="221010" y="25004"/>
                </a:lnTo>
                <a:lnTo>
                  <a:pt x="218554" y="25004"/>
                </a:lnTo>
                <a:lnTo>
                  <a:pt x="218554" y="17413"/>
                </a:lnTo>
                <a:lnTo>
                  <a:pt x="204490" y="17413"/>
                </a:lnTo>
                <a:lnTo>
                  <a:pt x="204490" y="32817"/>
                </a:lnTo>
                <a:lnTo>
                  <a:pt x="197346" y="32817"/>
                </a:lnTo>
                <a:lnTo>
                  <a:pt x="197346" y="14734"/>
                </a:lnTo>
                <a:lnTo>
                  <a:pt x="195114" y="14734"/>
                </a:lnTo>
                <a:lnTo>
                  <a:pt x="195114" y="12279"/>
                </a:lnTo>
                <a:lnTo>
                  <a:pt x="191542" y="12279"/>
                </a:lnTo>
                <a:lnTo>
                  <a:pt x="191542" y="14734"/>
                </a:lnTo>
                <a:lnTo>
                  <a:pt x="185961" y="14734"/>
                </a:lnTo>
                <a:lnTo>
                  <a:pt x="185961" y="32817"/>
                </a:lnTo>
                <a:lnTo>
                  <a:pt x="179487" y="32817"/>
                </a:lnTo>
                <a:lnTo>
                  <a:pt x="179487" y="19869"/>
                </a:lnTo>
                <a:lnTo>
                  <a:pt x="177478" y="19869"/>
                </a:lnTo>
                <a:lnTo>
                  <a:pt x="177478" y="16744"/>
                </a:lnTo>
                <a:lnTo>
                  <a:pt x="176808" y="16744"/>
                </a:lnTo>
                <a:lnTo>
                  <a:pt x="176808" y="19869"/>
                </a:lnTo>
                <a:lnTo>
                  <a:pt x="174799" y="19869"/>
                </a:lnTo>
                <a:lnTo>
                  <a:pt x="174799" y="32817"/>
                </a:lnTo>
                <a:lnTo>
                  <a:pt x="168548" y="30585"/>
                </a:lnTo>
                <a:lnTo>
                  <a:pt x="168548" y="22994"/>
                </a:lnTo>
                <a:lnTo>
                  <a:pt x="165422" y="22994"/>
                </a:lnTo>
                <a:lnTo>
                  <a:pt x="165422" y="15404"/>
                </a:lnTo>
                <a:lnTo>
                  <a:pt x="155600" y="15404"/>
                </a:lnTo>
                <a:lnTo>
                  <a:pt x="155600" y="22994"/>
                </a:lnTo>
                <a:lnTo>
                  <a:pt x="147117" y="22994"/>
                </a:lnTo>
                <a:lnTo>
                  <a:pt x="147117" y="19199"/>
                </a:lnTo>
                <a:lnTo>
                  <a:pt x="134615" y="14734"/>
                </a:lnTo>
                <a:lnTo>
                  <a:pt x="134615" y="27236"/>
                </a:lnTo>
                <a:lnTo>
                  <a:pt x="126132" y="27236"/>
                </a:lnTo>
                <a:lnTo>
                  <a:pt x="126132" y="17413"/>
                </a:lnTo>
                <a:lnTo>
                  <a:pt x="119658" y="17413"/>
                </a:lnTo>
                <a:lnTo>
                  <a:pt x="119658" y="8707"/>
                </a:lnTo>
                <a:lnTo>
                  <a:pt x="116756" y="8707"/>
                </a:lnTo>
                <a:lnTo>
                  <a:pt x="116756" y="5582"/>
                </a:lnTo>
                <a:lnTo>
                  <a:pt x="114970" y="5582"/>
                </a:lnTo>
                <a:lnTo>
                  <a:pt x="114970" y="3572"/>
                </a:lnTo>
                <a:lnTo>
                  <a:pt x="112961" y="3572"/>
                </a:lnTo>
                <a:lnTo>
                  <a:pt x="112961" y="1"/>
                </a:lnTo>
                <a:close/>
              </a:path>
            </a:pathLst>
          </a:custGeom>
          <a:solidFill>
            <a:srgbClr val="002E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txBox="1">
            <a:spLocks noGrp="1"/>
          </p:cNvSpPr>
          <p:nvPr>
            <p:ph type="body" idx="1"/>
          </p:nvPr>
        </p:nvSpPr>
        <p:spPr>
          <a:xfrm>
            <a:off x="1743150" y="1552200"/>
            <a:ext cx="5657700" cy="819900"/>
          </a:xfrm>
          <a:prstGeom prst="rect">
            <a:avLst/>
          </a:prstGeom>
        </p:spPr>
        <p:txBody>
          <a:bodyPr spcFirstLastPara="1" wrap="square" lIns="91425" tIns="91425" rIns="91425" bIns="91425" anchor="t" anchorCtr="0"/>
          <a:lstStyle>
            <a:lvl1pPr marL="457200" lvl="0" indent="-393700" algn="ctr" rtl="0">
              <a:spcBef>
                <a:spcPts val="600"/>
              </a:spcBef>
              <a:spcAft>
                <a:spcPts val="0"/>
              </a:spcAft>
              <a:buSzPts val="2600"/>
              <a:buChar char="▫"/>
              <a:defRPr sz="2600" i="1"/>
            </a:lvl1pPr>
            <a:lvl2pPr marL="914400" lvl="1" indent="-393700" algn="ctr" rtl="0">
              <a:spcBef>
                <a:spcPts val="0"/>
              </a:spcBef>
              <a:spcAft>
                <a:spcPts val="0"/>
              </a:spcAft>
              <a:buSzPts val="2600"/>
              <a:buChar char="▪"/>
              <a:defRPr sz="2600" i="1"/>
            </a:lvl2pPr>
            <a:lvl3pPr marL="1371600" lvl="2" indent="-393700" algn="ctr" rtl="0">
              <a:spcBef>
                <a:spcPts val="0"/>
              </a:spcBef>
              <a:spcAft>
                <a:spcPts val="0"/>
              </a:spcAft>
              <a:buSzPts val="2600"/>
              <a:buChar char="▪"/>
              <a:defRPr sz="2600" i="1"/>
            </a:lvl3pPr>
            <a:lvl4pPr marL="1828800" lvl="3" indent="-393700" algn="ctr" rtl="0">
              <a:spcBef>
                <a:spcPts val="0"/>
              </a:spcBef>
              <a:spcAft>
                <a:spcPts val="0"/>
              </a:spcAft>
              <a:buSzPts val="2600"/>
              <a:buChar char="▪"/>
              <a:defRPr sz="2600" i="1"/>
            </a:lvl4pPr>
            <a:lvl5pPr marL="2286000" lvl="4" indent="-393700" algn="ctr" rtl="0">
              <a:spcBef>
                <a:spcPts val="0"/>
              </a:spcBef>
              <a:spcAft>
                <a:spcPts val="0"/>
              </a:spcAft>
              <a:buSzPts val="2600"/>
              <a:buChar char="▪"/>
              <a:defRPr sz="2600" i="1"/>
            </a:lvl5pPr>
            <a:lvl6pPr marL="2743200" lvl="5" indent="-393700" algn="ctr" rtl="0">
              <a:spcBef>
                <a:spcPts val="0"/>
              </a:spcBef>
              <a:spcAft>
                <a:spcPts val="0"/>
              </a:spcAft>
              <a:buSzPts val="2600"/>
              <a:buChar char="▪"/>
              <a:defRPr sz="2600" i="1"/>
            </a:lvl6pPr>
            <a:lvl7pPr marL="3200400" lvl="6" indent="-393700" algn="ctr" rtl="0">
              <a:spcBef>
                <a:spcPts val="0"/>
              </a:spcBef>
              <a:spcAft>
                <a:spcPts val="0"/>
              </a:spcAft>
              <a:buSzPts val="2600"/>
              <a:buChar char="▪"/>
              <a:defRPr sz="2600" i="1"/>
            </a:lvl7pPr>
            <a:lvl8pPr marL="3657600" lvl="7" indent="-393700" algn="ctr" rtl="0">
              <a:spcBef>
                <a:spcPts val="0"/>
              </a:spcBef>
              <a:spcAft>
                <a:spcPts val="0"/>
              </a:spcAft>
              <a:buSzPts val="2600"/>
              <a:buChar char="▪"/>
              <a:defRPr sz="2600" i="1"/>
            </a:lvl8pPr>
            <a:lvl9pPr marL="4114800" lvl="8" indent="-393700" algn="ctr">
              <a:spcBef>
                <a:spcPts val="0"/>
              </a:spcBef>
              <a:spcAft>
                <a:spcPts val="0"/>
              </a:spcAft>
              <a:buSzPts val="2600"/>
              <a:buChar char="▪"/>
              <a:defRPr sz="2600" i="1"/>
            </a:lvl9pPr>
          </a:lstStyle>
          <a:p>
            <a:endParaRPr/>
          </a:p>
        </p:txBody>
      </p:sp>
      <p:sp>
        <p:nvSpPr>
          <p:cNvPr id="80" name="Google Shape;80;p4"/>
          <p:cNvSpPr txBox="1"/>
          <p:nvPr/>
        </p:nvSpPr>
        <p:spPr>
          <a:xfrm>
            <a:off x="3593400" y="9337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rgbClr val="FFD300"/>
                </a:solidFill>
                <a:latin typeface="Fira Sans"/>
                <a:ea typeface="Fira Sans"/>
                <a:cs typeface="Fira Sans"/>
                <a:sym typeface="Fira Sans"/>
              </a:rPr>
              <a:t>“</a:t>
            </a:r>
            <a:endParaRPr sz="6000" b="1">
              <a:solidFill>
                <a:srgbClr val="FFD300"/>
              </a:solidFill>
              <a:latin typeface="Fira Sans"/>
              <a:ea typeface="Fira Sans"/>
              <a:cs typeface="Fira Sans"/>
              <a:sym typeface="Fira Sans"/>
            </a:endParaRPr>
          </a:p>
        </p:txBody>
      </p:sp>
      <p:sp>
        <p:nvSpPr>
          <p:cNvPr id="81" name="Google Shape;81;p4"/>
          <p:cNvSpPr txBox="1">
            <a:spLocks noGrp="1"/>
          </p:cNvSpPr>
          <p:nvPr>
            <p:ph type="sldNum" idx="12"/>
          </p:nvPr>
        </p:nvSpPr>
        <p:spPr>
          <a:xfrm>
            <a:off x="8540298" y="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82" name="Google Shape;82;p4"/>
          <p:cNvSpPr/>
          <p:nvPr/>
        </p:nvSpPr>
        <p:spPr>
          <a:xfrm>
            <a:off x="623552" y="493854"/>
            <a:ext cx="1926904" cy="760033"/>
          </a:xfrm>
          <a:custGeom>
            <a:avLst/>
            <a:gdLst/>
            <a:ahLst/>
            <a:cxnLst/>
            <a:rect l="l" t="t" r="r" b="b"/>
            <a:pathLst>
              <a:path w="56035" h="22102" extrusionOk="0">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solidFill>
            <a:srgbClr val="DDA2EC">
              <a:alpha val="2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flipH="1">
            <a:off x="7999697" y="912743"/>
            <a:ext cx="1173078" cy="457797"/>
          </a:xfrm>
          <a:custGeom>
            <a:avLst/>
            <a:gdLst/>
            <a:ahLst/>
            <a:cxnLst/>
            <a:rect l="l" t="t" r="r" b="b"/>
            <a:pathLst>
              <a:path w="32036" h="12503" extrusionOk="0">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solidFill>
            <a:srgbClr val="DDA2EC">
              <a:alpha val="2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7034525" y="296676"/>
            <a:ext cx="1970215" cy="706191"/>
          </a:xfrm>
          <a:custGeom>
            <a:avLst/>
            <a:gdLst/>
            <a:ahLst/>
            <a:cxnLst/>
            <a:rect l="l" t="t" r="r" b="b"/>
            <a:pathLst>
              <a:path w="74117" h="26566" extrusionOk="0">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solidFill>
            <a:srgbClr val="DDA2EC">
              <a:alpha val="2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52976" y="182426"/>
            <a:ext cx="1065597" cy="415819"/>
          </a:xfrm>
          <a:custGeom>
            <a:avLst/>
            <a:gdLst/>
            <a:ahLst/>
            <a:cxnLst/>
            <a:rect l="l" t="t" r="r" b="b"/>
            <a:pathLst>
              <a:path w="32036" h="12503" extrusionOk="0">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solidFill>
            <a:srgbClr val="DDA2EC">
              <a:alpha val="2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flipH="1">
            <a:off x="726067" y="2914049"/>
            <a:ext cx="1632983" cy="585315"/>
          </a:xfrm>
          <a:custGeom>
            <a:avLst/>
            <a:gdLst/>
            <a:ahLst/>
            <a:cxnLst/>
            <a:rect l="l" t="t" r="r" b="b"/>
            <a:pathLst>
              <a:path w="74117" h="26566" extrusionOk="0">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solidFill>
            <a:srgbClr val="DDA2EC">
              <a:alpha val="2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8150684" y="3274426"/>
            <a:ext cx="1054299" cy="415849"/>
          </a:xfrm>
          <a:custGeom>
            <a:avLst/>
            <a:gdLst/>
            <a:ahLst/>
            <a:cxnLst/>
            <a:rect l="l" t="t" r="r" b="b"/>
            <a:pathLst>
              <a:path w="56035" h="22102" extrusionOk="0">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solidFill>
            <a:srgbClr val="DDA2EC">
              <a:alpha val="2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7224776" y="2535851"/>
            <a:ext cx="1306909" cy="509966"/>
          </a:xfrm>
          <a:custGeom>
            <a:avLst/>
            <a:gdLst/>
            <a:ahLst/>
            <a:cxnLst/>
            <a:rect l="l" t="t" r="r" b="b"/>
            <a:pathLst>
              <a:path w="32036" h="12503" extrusionOk="0">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solidFill>
            <a:srgbClr val="DDA2EC">
              <a:alpha val="2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flipH="1">
            <a:off x="-92652" y="2914056"/>
            <a:ext cx="1054299" cy="415849"/>
          </a:xfrm>
          <a:custGeom>
            <a:avLst/>
            <a:gdLst/>
            <a:ahLst/>
            <a:cxnLst/>
            <a:rect l="l" t="t" r="r" b="b"/>
            <a:pathLst>
              <a:path w="56035" h="22102" extrusionOk="0">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solidFill>
            <a:srgbClr val="DDA2EC">
              <a:alpha val="2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90"/>
        <p:cNvGrpSpPr/>
        <p:nvPr/>
      </p:nvGrpSpPr>
      <p:grpSpPr>
        <a:xfrm>
          <a:off x="0" y="0"/>
          <a:ext cx="0" cy="0"/>
          <a:chOff x="0" y="0"/>
          <a:chExt cx="0" cy="0"/>
        </a:xfrm>
      </p:grpSpPr>
      <p:sp>
        <p:nvSpPr>
          <p:cNvPr id="91" name="Google Shape;91;p5"/>
          <p:cNvSpPr/>
          <p:nvPr/>
        </p:nvSpPr>
        <p:spPr>
          <a:xfrm>
            <a:off x="0" y="3953694"/>
            <a:ext cx="9144000" cy="1178720"/>
          </a:xfrm>
          <a:custGeom>
            <a:avLst/>
            <a:gdLst/>
            <a:ahLst/>
            <a:cxnLst/>
            <a:rect l="l" t="t" r="r" b="b"/>
            <a:pathLst>
              <a:path w="285750" h="36835" extrusionOk="0">
                <a:moveTo>
                  <a:pt x="280169" y="0"/>
                </a:moveTo>
                <a:lnTo>
                  <a:pt x="272802" y="4465"/>
                </a:lnTo>
                <a:lnTo>
                  <a:pt x="272802" y="23441"/>
                </a:lnTo>
                <a:lnTo>
                  <a:pt x="264988" y="23441"/>
                </a:lnTo>
                <a:lnTo>
                  <a:pt x="264988" y="12948"/>
                </a:lnTo>
                <a:lnTo>
                  <a:pt x="260524" y="12948"/>
                </a:lnTo>
                <a:lnTo>
                  <a:pt x="260524" y="6028"/>
                </a:lnTo>
                <a:lnTo>
                  <a:pt x="253157" y="6028"/>
                </a:lnTo>
                <a:lnTo>
                  <a:pt x="253157" y="19869"/>
                </a:lnTo>
                <a:lnTo>
                  <a:pt x="232395" y="15404"/>
                </a:lnTo>
                <a:lnTo>
                  <a:pt x="232395" y="7144"/>
                </a:lnTo>
                <a:lnTo>
                  <a:pt x="225698" y="7144"/>
                </a:lnTo>
                <a:lnTo>
                  <a:pt x="225698" y="19422"/>
                </a:lnTo>
                <a:lnTo>
                  <a:pt x="216098" y="19422"/>
                </a:lnTo>
                <a:lnTo>
                  <a:pt x="216098" y="9153"/>
                </a:lnTo>
                <a:lnTo>
                  <a:pt x="214313" y="9153"/>
                </a:lnTo>
                <a:lnTo>
                  <a:pt x="214313" y="8483"/>
                </a:lnTo>
                <a:lnTo>
                  <a:pt x="210071" y="8483"/>
                </a:lnTo>
                <a:lnTo>
                  <a:pt x="210071" y="9153"/>
                </a:lnTo>
                <a:lnTo>
                  <a:pt x="208731" y="9153"/>
                </a:lnTo>
                <a:lnTo>
                  <a:pt x="208731" y="18083"/>
                </a:lnTo>
                <a:lnTo>
                  <a:pt x="200695" y="18083"/>
                </a:lnTo>
                <a:lnTo>
                  <a:pt x="200695" y="6028"/>
                </a:lnTo>
                <a:lnTo>
                  <a:pt x="198462" y="6028"/>
                </a:lnTo>
                <a:lnTo>
                  <a:pt x="198351" y="5693"/>
                </a:lnTo>
                <a:lnTo>
                  <a:pt x="198239" y="5414"/>
                </a:lnTo>
                <a:lnTo>
                  <a:pt x="198072" y="5135"/>
                </a:lnTo>
                <a:lnTo>
                  <a:pt x="197848" y="4911"/>
                </a:lnTo>
                <a:lnTo>
                  <a:pt x="197625" y="4744"/>
                </a:lnTo>
                <a:lnTo>
                  <a:pt x="197346" y="4577"/>
                </a:lnTo>
                <a:lnTo>
                  <a:pt x="197011" y="4521"/>
                </a:lnTo>
                <a:lnTo>
                  <a:pt x="196676" y="4465"/>
                </a:lnTo>
                <a:lnTo>
                  <a:pt x="196342" y="4521"/>
                </a:lnTo>
                <a:lnTo>
                  <a:pt x="196007" y="4577"/>
                </a:lnTo>
                <a:lnTo>
                  <a:pt x="195728" y="4744"/>
                </a:lnTo>
                <a:lnTo>
                  <a:pt x="195504" y="4911"/>
                </a:lnTo>
                <a:lnTo>
                  <a:pt x="195281" y="5135"/>
                </a:lnTo>
                <a:lnTo>
                  <a:pt x="195114" y="5414"/>
                </a:lnTo>
                <a:lnTo>
                  <a:pt x="195002" y="5693"/>
                </a:lnTo>
                <a:lnTo>
                  <a:pt x="194890" y="6028"/>
                </a:lnTo>
                <a:lnTo>
                  <a:pt x="192881" y="6028"/>
                </a:lnTo>
                <a:lnTo>
                  <a:pt x="192881" y="14734"/>
                </a:lnTo>
                <a:lnTo>
                  <a:pt x="182166" y="14734"/>
                </a:lnTo>
                <a:lnTo>
                  <a:pt x="182166" y="19869"/>
                </a:lnTo>
                <a:lnTo>
                  <a:pt x="172789" y="19869"/>
                </a:lnTo>
                <a:lnTo>
                  <a:pt x="172789" y="14734"/>
                </a:lnTo>
                <a:lnTo>
                  <a:pt x="167432" y="12502"/>
                </a:lnTo>
                <a:lnTo>
                  <a:pt x="167432" y="16967"/>
                </a:lnTo>
                <a:lnTo>
                  <a:pt x="160511" y="16967"/>
                </a:lnTo>
                <a:lnTo>
                  <a:pt x="160511" y="8037"/>
                </a:lnTo>
                <a:lnTo>
                  <a:pt x="154260" y="8037"/>
                </a:lnTo>
                <a:lnTo>
                  <a:pt x="154260" y="6697"/>
                </a:lnTo>
                <a:lnTo>
                  <a:pt x="152251" y="6697"/>
                </a:lnTo>
                <a:lnTo>
                  <a:pt x="152251" y="8037"/>
                </a:lnTo>
                <a:lnTo>
                  <a:pt x="150912" y="8037"/>
                </a:lnTo>
                <a:lnTo>
                  <a:pt x="150912" y="21655"/>
                </a:lnTo>
                <a:lnTo>
                  <a:pt x="138410" y="21655"/>
                </a:lnTo>
                <a:lnTo>
                  <a:pt x="138410" y="8037"/>
                </a:lnTo>
                <a:lnTo>
                  <a:pt x="130597" y="8037"/>
                </a:lnTo>
                <a:lnTo>
                  <a:pt x="130597" y="18976"/>
                </a:lnTo>
                <a:lnTo>
                  <a:pt x="127695" y="18976"/>
                </a:lnTo>
                <a:lnTo>
                  <a:pt x="127695" y="11162"/>
                </a:lnTo>
                <a:lnTo>
                  <a:pt x="121890" y="11162"/>
                </a:lnTo>
                <a:lnTo>
                  <a:pt x="121890" y="18976"/>
                </a:lnTo>
                <a:lnTo>
                  <a:pt x="120774" y="18976"/>
                </a:lnTo>
                <a:lnTo>
                  <a:pt x="120774" y="20538"/>
                </a:lnTo>
                <a:lnTo>
                  <a:pt x="109165" y="20538"/>
                </a:lnTo>
                <a:lnTo>
                  <a:pt x="109165" y="12948"/>
                </a:lnTo>
                <a:lnTo>
                  <a:pt x="99343" y="12948"/>
                </a:lnTo>
                <a:lnTo>
                  <a:pt x="99343" y="11162"/>
                </a:lnTo>
                <a:lnTo>
                  <a:pt x="93762" y="11162"/>
                </a:lnTo>
                <a:lnTo>
                  <a:pt x="93762" y="22994"/>
                </a:lnTo>
                <a:lnTo>
                  <a:pt x="86841" y="22994"/>
                </a:lnTo>
                <a:lnTo>
                  <a:pt x="86841" y="14734"/>
                </a:lnTo>
                <a:lnTo>
                  <a:pt x="84386" y="14734"/>
                </a:lnTo>
                <a:lnTo>
                  <a:pt x="84386" y="12948"/>
                </a:lnTo>
                <a:lnTo>
                  <a:pt x="80144" y="12948"/>
                </a:lnTo>
                <a:lnTo>
                  <a:pt x="80144" y="14734"/>
                </a:lnTo>
                <a:lnTo>
                  <a:pt x="77465" y="14734"/>
                </a:lnTo>
                <a:lnTo>
                  <a:pt x="77465" y="21655"/>
                </a:lnTo>
                <a:lnTo>
                  <a:pt x="56927" y="21655"/>
                </a:lnTo>
                <a:lnTo>
                  <a:pt x="56927" y="16297"/>
                </a:lnTo>
                <a:lnTo>
                  <a:pt x="51346" y="16297"/>
                </a:lnTo>
                <a:lnTo>
                  <a:pt x="51346" y="8037"/>
                </a:lnTo>
                <a:lnTo>
                  <a:pt x="45318" y="10269"/>
                </a:lnTo>
                <a:lnTo>
                  <a:pt x="45318" y="27682"/>
                </a:lnTo>
                <a:lnTo>
                  <a:pt x="33710" y="27682"/>
                </a:lnTo>
                <a:lnTo>
                  <a:pt x="33710" y="11162"/>
                </a:lnTo>
                <a:lnTo>
                  <a:pt x="25673" y="11162"/>
                </a:lnTo>
                <a:lnTo>
                  <a:pt x="25673" y="21878"/>
                </a:lnTo>
                <a:lnTo>
                  <a:pt x="8037" y="21878"/>
                </a:lnTo>
                <a:lnTo>
                  <a:pt x="8037" y="16967"/>
                </a:lnTo>
                <a:lnTo>
                  <a:pt x="0" y="16967"/>
                </a:lnTo>
                <a:lnTo>
                  <a:pt x="0" y="36835"/>
                </a:lnTo>
                <a:lnTo>
                  <a:pt x="285750" y="36835"/>
                </a:lnTo>
                <a:lnTo>
                  <a:pt x="285750" y="16743"/>
                </a:lnTo>
                <a:lnTo>
                  <a:pt x="280169" y="16743"/>
                </a:lnTo>
                <a:lnTo>
                  <a:pt x="280169" y="0"/>
                </a:lnTo>
                <a:close/>
              </a:path>
            </a:pathLst>
          </a:custGeom>
          <a:solidFill>
            <a:srgbClr val="1C4587">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35712" y="4025118"/>
            <a:ext cx="9072576" cy="1107296"/>
          </a:xfrm>
          <a:custGeom>
            <a:avLst/>
            <a:gdLst/>
            <a:ahLst/>
            <a:cxnLst/>
            <a:rect l="l" t="t" r="r" b="b"/>
            <a:pathLst>
              <a:path w="283518" h="34603" extrusionOk="0">
                <a:moveTo>
                  <a:pt x="110059" y="1"/>
                </a:moveTo>
                <a:lnTo>
                  <a:pt x="110059" y="2010"/>
                </a:lnTo>
                <a:lnTo>
                  <a:pt x="108273" y="2010"/>
                </a:lnTo>
                <a:lnTo>
                  <a:pt x="108273" y="5135"/>
                </a:lnTo>
                <a:lnTo>
                  <a:pt x="105817" y="5135"/>
                </a:lnTo>
                <a:lnTo>
                  <a:pt x="105817" y="29245"/>
                </a:lnTo>
                <a:lnTo>
                  <a:pt x="100236" y="29245"/>
                </a:lnTo>
                <a:lnTo>
                  <a:pt x="100236" y="16297"/>
                </a:lnTo>
                <a:lnTo>
                  <a:pt x="90413" y="16297"/>
                </a:lnTo>
                <a:lnTo>
                  <a:pt x="90413" y="26622"/>
                </a:lnTo>
                <a:lnTo>
                  <a:pt x="83046" y="29859"/>
                </a:lnTo>
                <a:lnTo>
                  <a:pt x="83046" y="22771"/>
                </a:lnTo>
                <a:lnTo>
                  <a:pt x="80144" y="22771"/>
                </a:lnTo>
                <a:lnTo>
                  <a:pt x="80144" y="29245"/>
                </a:lnTo>
                <a:lnTo>
                  <a:pt x="73224" y="29245"/>
                </a:lnTo>
                <a:lnTo>
                  <a:pt x="73224" y="24557"/>
                </a:lnTo>
                <a:lnTo>
                  <a:pt x="69429" y="24557"/>
                </a:lnTo>
                <a:lnTo>
                  <a:pt x="69429" y="11386"/>
                </a:lnTo>
                <a:lnTo>
                  <a:pt x="59159" y="13228"/>
                </a:lnTo>
                <a:lnTo>
                  <a:pt x="59159" y="24557"/>
                </a:lnTo>
                <a:lnTo>
                  <a:pt x="53355" y="24557"/>
                </a:lnTo>
                <a:lnTo>
                  <a:pt x="53355" y="29245"/>
                </a:lnTo>
                <a:lnTo>
                  <a:pt x="45765" y="29245"/>
                </a:lnTo>
                <a:lnTo>
                  <a:pt x="45765" y="13842"/>
                </a:lnTo>
                <a:lnTo>
                  <a:pt x="41747" y="13842"/>
                </a:lnTo>
                <a:lnTo>
                  <a:pt x="41747" y="5135"/>
                </a:lnTo>
                <a:lnTo>
                  <a:pt x="28352" y="5135"/>
                </a:lnTo>
                <a:lnTo>
                  <a:pt x="28352" y="25450"/>
                </a:lnTo>
                <a:lnTo>
                  <a:pt x="20762" y="25450"/>
                </a:lnTo>
                <a:lnTo>
                  <a:pt x="20762" y="16297"/>
                </a:lnTo>
                <a:lnTo>
                  <a:pt x="19311" y="16297"/>
                </a:lnTo>
                <a:lnTo>
                  <a:pt x="19143" y="15348"/>
                </a:lnTo>
                <a:lnTo>
                  <a:pt x="19032" y="14902"/>
                </a:lnTo>
                <a:lnTo>
                  <a:pt x="18864" y="14511"/>
                </a:lnTo>
                <a:lnTo>
                  <a:pt x="18585" y="14121"/>
                </a:lnTo>
                <a:lnTo>
                  <a:pt x="18306" y="13786"/>
                </a:lnTo>
                <a:lnTo>
                  <a:pt x="17915" y="13507"/>
                </a:lnTo>
                <a:lnTo>
                  <a:pt x="17525" y="13339"/>
                </a:lnTo>
                <a:lnTo>
                  <a:pt x="17078" y="13228"/>
                </a:lnTo>
                <a:lnTo>
                  <a:pt x="16632" y="13172"/>
                </a:lnTo>
                <a:lnTo>
                  <a:pt x="16185" y="13228"/>
                </a:lnTo>
                <a:lnTo>
                  <a:pt x="15739" y="13339"/>
                </a:lnTo>
                <a:lnTo>
                  <a:pt x="15348" y="13507"/>
                </a:lnTo>
                <a:lnTo>
                  <a:pt x="14957" y="13786"/>
                </a:lnTo>
                <a:lnTo>
                  <a:pt x="14678" y="14121"/>
                </a:lnTo>
                <a:lnTo>
                  <a:pt x="14399" y="14511"/>
                </a:lnTo>
                <a:lnTo>
                  <a:pt x="14232" y="14902"/>
                </a:lnTo>
                <a:lnTo>
                  <a:pt x="14120" y="15348"/>
                </a:lnTo>
                <a:lnTo>
                  <a:pt x="13953" y="16297"/>
                </a:lnTo>
                <a:lnTo>
                  <a:pt x="12502" y="16297"/>
                </a:lnTo>
                <a:lnTo>
                  <a:pt x="12502" y="21153"/>
                </a:lnTo>
                <a:lnTo>
                  <a:pt x="4242" y="23385"/>
                </a:lnTo>
                <a:lnTo>
                  <a:pt x="4242" y="29245"/>
                </a:lnTo>
                <a:lnTo>
                  <a:pt x="0" y="29245"/>
                </a:lnTo>
                <a:lnTo>
                  <a:pt x="0" y="34603"/>
                </a:lnTo>
                <a:lnTo>
                  <a:pt x="283518" y="34603"/>
                </a:lnTo>
                <a:lnTo>
                  <a:pt x="283518" y="25450"/>
                </a:lnTo>
                <a:lnTo>
                  <a:pt x="275258" y="25450"/>
                </a:lnTo>
                <a:lnTo>
                  <a:pt x="275258" y="11163"/>
                </a:lnTo>
                <a:lnTo>
                  <a:pt x="268114" y="11163"/>
                </a:lnTo>
                <a:lnTo>
                  <a:pt x="268114" y="19423"/>
                </a:lnTo>
                <a:lnTo>
                  <a:pt x="255389" y="19423"/>
                </a:lnTo>
                <a:lnTo>
                  <a:pt x="255389" y="29245"/>
                </a:lnTo>
                <a:lnTo>
                  <a:pt x="247576" y="29245"/>
                </a:lnTo>
                <a:lnTo>
                  <a:pt x="247576" y="5135"/>
                </a:lnTo>
                <a:lnTo>
                  <a:pt x="244450" y="5135"/>
                </a:lnTo>
                <a:lnTo>
                  <a:pt x="244450" y="4075"/>
                </a:lnTo>
                <a:lnTo>
                  <a:pt x="244339" y="3405"/>
                </a:lnTo>
                <a:lnTo>
                  <a:pt x="244171" y="2791"/>
                </a:lnTo>
                <a:lnTo>
                  <a:pt x="243892" y="2289"/>
                </a:lnTo>
                <a:lnTo>
                  <a:pt x="243502" y="1787"/>
                </a:lnTo>
                <a:lnTo>
                  <a:pt x="242999" y="1452"/>
                </a:lnTo>
                <a:lnTo>
                  <a:pt x="242441" y="1117"/>
                </a:lnTo>
                <a:lnTo>
                  <a:pt x="241883" y="949"/>
                </a:lnTo>
                <a:lnTo>
                  <a:pt x="241213" y="894"/>
                </a:lnTo>
                <a:lnTo>
                  <a:pt x="240544" y="949"/>
                </a:lnTo>
                <a:lnTo>
                  <a:pt x="239986" y="1117"/>
                </a:lnTo>
                <a:lnTo>
                  <a:pt x="239427" y="1452"/>
                </a:lnTo>
                <a:lnTo>
                  <a:pt x="238925" y="1787"/>
                </a:lnTo>
                <a:lnTo>
                  <a:pt x="238534" y="2289"/>
                </a:lnTo>
                <a:lnTo>
                  <a:pt x="238255" y="2791"/>
                </a:lnTo>
                <a:lnTo>
                  <a:pt x="238088" y="3405"/>
                </a:lnTo>
                <a:lnTo>
                  <a:pt x="237976" y="4075"/>
                </a:lnTo>
                <a:lnTo>
                  <a:pt x="237976" y="5135"/>
                </a:lnTo>
                <a:lnTo>
                  <a:pt x="235074" y="5135"/>
                </a:lnTo>
                <a:lnTo>
                  <a:pt x="235074" y="21878"/>
                </a:lnTo>
                <a:lnTo>
                  <a:pt x="226368" y="30864"/>
                </a:lnTo>
                <a:lnTo>
                  <a:pt x="226368" y="894"/>
                </a:lnTo>
                <a:lnTo>
                  <a:pt x="221010" y="5637"/>
                </a:lnTo>
                <a:lnTo>
                  <a:pt x="221010" y="21432"/>
                </a:lnTo>
                <a:lnTo>
                  <a:pt x="216322" y="21432"/>
                </a:lnTo>
                <a:lnTo>
                  <a:pt x="216322" y="13842"/>
                </a:lnTo>
                <a:lnTo>
                  <a:pt x="204490" y="13842"/>
                </a:lnTo>
                <a:lnTo>
                  <a:pt x="204490" y="29245"/>
                </a:lnTo>
                <a:lnTo>
                  <a:pt x="195114" y="29245"/>
                </a:lnTo>
                <a:lnTo>
                  <a:pt x="195114" y="11163"/>
                </a:lnTo>
                <a:lnTo>
                  <a:pt x="185961" y="11163"/>
                </a:lnTo>
                <a:lnTo>
                  <a:pt x="185961" y="29245"/>
                </a:lnTo>
                <a:lnTo>
                  <a:pt x="177255" y="29245"/>
                </a:lnTo>
                <a:lnTo>
                  <a:pt x="177255" y="16297"/>
                </a:lnTo>
                <a:lnTo>
                  <a:pt x="174799" y="16297"/>
                </a:lnTo>
                <a:lnTo>
                  <a:pt x="174799" y="29692"/>
                </a:lnTo>
                <a:lnTo>
                  <a:pt x="166316" y="26678"/>
                </a:lnTo>
                <a:lnTo>
                  <a:pt x="166316" y="19423"/>
                </a:lnTo>
                <a:lnTo>
                  <a:pt x="163190" y="19423"/>
                </a:lnTo>
                <a:lnTo>
                  <a:pt x="163190" y="11832"/>
                </a:lnTo>
                <a:lnTo>
                  <a:pt x="155600" y="11832"/>
                </a:lnTo>
                <a:lnTo>
                  <a:pt x="155600" y="19423"/>
                </a:lnTo>
                <a:lnTo>
                  <a:pt x="144884" y="19423"/>
                </a:lnTo>
                <a:lnTo>
                  <a:pt x="144884" y="15293"/>
                </a:lnTo>
                <a:lnTo>
                  <a:pt x="134615" y="11609"/>
                </a:lnTo>
                <a:lnTo>
                  <a:pt x="134615" y="23664"/>
                </a:lnTo>
                <a:lnTo>
                  <a:pt x="123900" y="23664"/>
                </a:lnTo>
                <a:lnTo>
                  <a:pt x="123900" y="13842"/>
                </a:lnTo>
                <a:lnTo>
                  <a:pt x="117426" y="13842"/>
                </a:lnTo>
                <a:lnTo>
                  <a:pt x="117426" y="5135"/>
                </a:lnTo>
                <a:lnTo>
                  <a:pt x="114523" y="5135"/>
                </a:lnTo>
                <a:lnTo>
                  <a:pt x="114523" y="2010"/>
                </a:lnTo>
                <a:lnTo>
                  <a:pt x="112738" y="2010"/>
                </a:lnTo>
                <a:lnTo>
                  <a:pt x="112738" y="1"/>
                </a:lnTo>
                <a:close/>
              </a:path>
            </a:pathLst>
          </a:custGeom>
          <a:solidFill>
            <a:srgbClr val="3D85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0" y="3886185"/>
            <a:ext cx="9144000" cy="1257312"/>
          </a:xfrm>
          <a:custGeom>
            <a:avLst/>
            <a:gdLst/>
            <a:ahLst/>
            <a:cxnLst/>
            <a:rect l="l" t="t" r="r" b="b"/>
            <a:pathLst>
              <a:path w="285750" h="39291" extrusionOk="0">
                <a:moveTo>
                  <a:pt x="241381" y="11832"/>
                </a:moveTo>
                <a:lnTo>
                  <a:pt x="241381" y="15348"/>
                </a:lnTo>
                <a:lnTo>
                  <a:pt x="239762" y="15348"/>
                </a:lnTo>
                <a:lnTo>
                  <a:pt x="239762" y="11832"/>
                </a:lnTo>
                <a:close/>
                <a:moveTo>
                  <a:pt x="244450" y="11832"/>
                </a:moveTo>
                <a:lnTo>
                  <a:pt x="244450" y="15348"/>
                </a:lnTo>
                <a:lnTo>
                  <a:pt x="242832" y="15348"/>
                </a:lnTo>
                <a:lnTo>
                  <a:pt x="242832" y="11832"/>
                </a:lnTo>
                <a:close/>
                <a:moveTo>
                  <a:pt x="226591" y="8484"/>
                </a:moveTo>
                <a:lnTo>
                  <a:pt x="226591" y="17190"/>
                </a:lnTo>
                <a:lnTo>
                  <a:pt x="225698" y="17190"/>
                </a:lnTo>
                <a:lnTo>
                  <a:pt x="225698" y="9600"/>
                </a:lnTo>
                <a:lnTo>
                  <a:pt x="226591" y="8484"/>
                </a:lnTo>
                <a:close/>
                <a:moveTo>
                  <a:pt x="241381" y="17134"/>
                </a:moveTo>
                <a:lnTo>
                  <a:pt x="241381" y="20650"/>
                </a:lnTo>
                <a:lnTo>
                  <a:pt x="239762" y="20650"/>
                </a:lnTo>
                <a:lnTo>
                  <a:pt x="239762" y="17134"/>
                </a:lnTo>
                <a:close/>
                <a:moveTo>
                  <a:pt x="244450" y="17134"/>
                </a:moveTo>
                <a:lnTo>
                  <a:pt x="244450" y="20650"/>
                </a:lnTo>
                <a:lnTo>
                  <a:pt x="242832" y="20650"/>
                </a:lnTo>
                <a:lnTo>
                  <a:pt x="242832" y="17134"/>
                </a:lnTo>
                <a:close/>
                <a:moveTo>
                  <a:pt x="194221" y="17860"/>
                </a:moveTo>
                <a:lnTo>
                  <a:pt x="194221" y="21320"/>
                </a:lnTo>
                <a:lnTo>
                  <a:pt x="192212" y="21320"/>
                </a:lnTo>
                <a:lnTo>
                  <a:pt x="192212" y="17860"/>
                </a:lnTo>
                <a:close/>
                <a:moveTo>
                  <a:pt x="216098" y="20762"/>
                </a:moveTo>
                <a:lnTo>
                  <a:pt x="216098" y="21822"/>
                </a:lnTo>
                <a:lnTo>
                  <a:pt x="207169" y="21822"/>
                </a:lnTo>
                <a:lnTo>
                  <a:pt x="207169" y="20762"/>
                </a:lnTo>
                <a:close/>
                <a:moveTo>
                  <a:pt x="64517" y="19869"/>
                </a:moveTo>
                <a:lnTo>
                  <a:pt x="64517" y="21878"/>
                </a:lnTo>
                <a:lnTo>
                  <a:pt x="62508" y="21878"/>
                </a:lnTo>
                <a:lnTo>
                  <a:pt x="62508" y="19869"/>
                </a:lnTo>
                <a:close/>
                <a:moveTo>
                  <a:pt x="68312" y="19869"/>
                </a:moveTo>
                <a:lnTo>
                  <a:pt x="68312" y="21878"/>
                </a:lnTo>
                <a:lnTo>
                  <a:pt x="66303" y="21878"/>
                </a:lnTo>
                <a:lnTo>
                  <a:pt x="66303" y="19869"/>
                </a:lnTo>
                <a:close/>
                <a:moveTo>
                  <a:pt x="45318" y="21208"/>
                </a:moveTo>
                <a:lnTo>
                  <a:pt x="45318" y="22213"/>
                </a:lnTo>
                <a:lnTo>
                  <a:pt x="40853" y="22213"/>
                </a:lnTo>
                <a:lnTo>
                  <a:pt x="40853" y="21208"/>
                </a:lnTo>
                <a:close/>
                <a:moveTo>
                  <a:pt x="138522" y="19423"/>
                </a:moveTo>
                <a:lnTo>
                  <a:pt x="138857" y="19478"/>
                </a:lnTo>
                <a:lnTo>
                  <a:pt x="139192" y="19534"/>
                </a:lnTo>
                <a:lnTo>
                  <a:pt x="139471" y="19702"/>
                </a:lnTo>
                <a:lnTo>
                  <a:pt x="139694" y="19925"/>
                </a:lnTo>
                <a:lnTo>
                  <a:pt x="139917" y="20148"/>
                </a:lnTo>
                <a:lnTo>
                  <a:pt x="140084" y="20427"/>
                </a:lnTo>
                <a:lnTo>
                  <a:pt x="140140" y="20762"/>
                </a:lnTo>
                <a:lnTo>
                  <a:pt x="140196" y="21097"/>
                </a:lnTo>
                <a:lnTo>
                  <a:pt x="140140" y="21432"/>
                </a:lnTo>
                <a:lnTo>
                  <a:pt x="140084" y="21767"/>
                </a:lnTo>
                <a:lnTo>
                  <a:pt x="139917" y="22046"/>
                </a:lnTo>
                <a:lnTo>
                  <a:pt x="139694" y="22269"/>
                </a:lnTo>
                <a:lnTo>
                  <a:pt x="139471" y="22492"/>
                </a:lnTo>
                <a:lnTo>
                  <a:pt x="139192" y="22660"/>
                </a:lnTo>
                <a:lnTo>
                  <a:pt x="138857" y="22715"/>
                </a:lnTo>
                <a:lnTo>
                  <a:pt x="138522" y="22771"/>
                </a:lnTo>
                <a:lnTo>
                  <a:pt x="138187" y="22715"/>
                </a:lnTo>
                <a:lnTo>
                  <a:pt x="137852" y="22660"/>
                </a:lnTo>
                <a:lnTo>
                  <a:pt x="137573" y="22492"/>
                </a:lnTo>
                <a:lnTo>
                  <a:pt x="137350" y="22269"/>
                </a:lnTo>
                <a:lnTo>
                  <a:pt x="137127" y="22046"/>
                </a:lnTo>
                <a:lnTo>
                  <a:pt x="136959" y="21767"/>
                </a:lnTo>
                <a:lnTo>
                  <a:pt x="136903" y="21432"/>
                </a:lnTo>
                <a:lnTo>
                  <a:pt x="136847" y="21097"/>
                </a:lnTo>
                <a:lnTo>
                  <a:pt x="136903" y="20762"/>
                </a:lnTo>
                <a:lnTo>
                  <a:pt x="136959" y="20427"/>
                </a:lnTo>
                <a:lnTo>
                  <a:pt x="137127" y="20148"/>
                </a:lnTo>
                <a:lnTo>
                  <a:pt x="137350" y="19925"/>
                </a:lnTo>
                <a:lnTo>
                  <a:pt x="137573" y="19702"/>
                </a:lnTo>
                <a:lnTo>
                  <a:pt x="137852" y="19534"/>
                </a:lnTo>
                <a:lnTo>
                  <a:pt x="138187" y="19478"/>
                </a:lnTo>
                <a:lnTo>
                  <a:pt x="138522" y="19423"/>
                </a:lnTo>
                <a:close/>
                <a:moveTo>
                  <a:pt x="64517" y="22883"/>
                </a:moveTo>
                <a:lnTo>
                  <a:pt x="64517" y="24892"/>
                </a:lnTo>
                <a:lnTo>
                  <a:pt x="62508" y="24892"/>
                </a:lnTo>
                <a:lnTo>
                  <a:pt x="62508" y="22883"/>
                </a:lnTo>
                <a:close/>
                <a:moveTo>
                  <a:pt x="68312" y="22883"/>
                </a:moveTo>
                <a:lnTo>
                  <a:pt x="68312" y="24892"/>
                </a:lnTo>
                <a:lnTo>
                  <a:pt x="66303" y="24892"/>
                </a:lnTo>
                <a:lnTo>
                  <a:pt x="66303" y="22883"/>
                </a:lnTo>
                <a:close/>
                <a:moveTo>
                  <a:pt x="216098" y="24334"/>
                </a:moveTo>
                <a:lnTo>
                  <a:pt x="216098" y="25450"/>
                </a:lnTo>
                <a:lnTo>
                  <a:pt x="207169" y="25450"/>
                </a:lnTo>
                <a:lnTo>
                  <a:pt x="207169" y="24334"/>
                </a:lnTo>
                <a:close/>
                <a:moveTo>
                  <a:pt x="45318" y="24501"/>
                </a:moveTo>
                <a:lnTo>
                  <a:pt x="45318" y="25506"/>
                </a:lnTo>
                <a:lnTo>
                  <a:pt x="40853" y="25506"/>
                </a:lnTo>
                <a:lnTo>
                  <a:pt x="40853" y="24501"/>
                </a:lnTo>
                <a:close/>
                <a:moveTo>
                  <a:pt x="241381" y="22380"/>
                </a:moveTo>
                <a:lnTo>
                  <a:pt x="241381" y="25897"/>
                </a:lnTo>
                <a:lnTo>
                  <a:pt x="239762" y="25897"/>
                </a:lnTo>
                <a:lnTo>
                  <a:pt x="239762" y="22380"/>
                </a:lnTo>
                <a:close/>
                <a:moveTo>
                  <a:pt x="244450" y="22380"/>
                </a:moveTo>
                <a:lnTo>
                  <a:pt x="244450" y="25897"/>
                </a:lnTo>
                <a:lnTo>
                  <a:pt x="242832" y="25897"/>
                </a:lnTo>
                <a:lnTo>
                  <a:pt x="242832" y="22380"/>
                </a:lnTo>
                <a:close/>
                <a:moveTo>
                  <a:pt x="194221" y="23106"/>
                </a:moveTo>
                <a:lnTo>
                  <a:pt x="194221" y="26566"/>
                </a:lnTo>
                <a:lnTo>
                  <a:pt x="192212" y="26566"/>
                </a:lnTo>
                <a:lnTo>
                  <a:pt x="192212" y="23106"/>
                </a:lnTo>
                <a:close/>
                <a:moveTo>
                  <a:pt x="64517" y="25897"/>
                </a:moveTo>
                <a:lnTo>
                  <a:pt x="64517" y="27906"/>
                </a:lnTo>
                <a:lnTo>
                  <a:pt x="62508" y="27906"/>
                </a:lnTo>
                <a:lnTo>
                  <a:pt x="62508" y="25897"/>
                </a:lnTo>
                <a:close/>
                <a:moveTo>
                  <a:pt x="68312" y="25897"/>
                </a:moveTo>
                <a:lnTo>
                  <a:pt x="68312" y="27906"/>
                </a:lnTo>
                <a:lnTo>
                  <a:pt x="66303" y="27906"/>
                </a:lnTo>
                <a:lnTo>
                  <a:pt x="66303" y="25897"/>
                </a:lnTo>
                <a:close/>
                <a:moveTo>
                  <a:pt x="45318" y="27850"/>
                </a:moveTo>
                <a:lnTo>
                  <a:pt x="45318" y="28854"/>
                </a:lnTo>
                <a:lnTo>
                  <a:pt x="40853" y="28854"/>
                </a:lnTo>
                <a:lnTo>
                  <a:pt x="40853" y="27850"/>
                </a:lnTo>
                <a:close/>
                <a:moveTo>
                  <a:pt x="216098" y="27906"/>
                </a:moveTo>
                <a:lnTo>
                  <a:pt x="216098" y="29022"/>
                </a:lnTo>
                <a:lnTo>
                  <a:pt x="207169" y="29022"/>
                </a:lnTo>
                <a:lnTo>
                  <a:pt x="207169" y="27906"/>
                </a:lnTo>
                <a:close/>
                <a:moveTo>
                  <a:pt x="82767" y="28352"/>
                </a:moveTo>
                <a:lnTo>
                  <a:pt x="82934" y="28408"/>
                </a:lnTo>
                <a:lnTo>
                  <a:pt x="83214" y="28631"/>
                </a:lnTo>
                <a:lnTo>
                  <a:pt x="83437" y="28910"/>
                </a:lnTo>
                <a:lnTo>
                  <a:pt x="83493" y="29078"/>
                </a:lnTo>
                <a:lnTo>
                  <a:pt x="83493" y="29245"/>
                </a:lnTo>
                <a:lnTo>
                  <a:pt x="83493" y="29413"/>
                </a:lnTo>
                <a:lnTo>
                  <a:pt x="83437" y="29580"/>
                </a:lnTo>
                <a:lnTo>
                  <a:pt x="83214" y="29859"/>
                </a:lnTo>
                <a:lnTo>
                  <a:pt x="82934" y="30082"/>
                </a:lnTo>
                <a:lnTo>
                  <a:pt x="82767" y="30138"/>
                </a:lnTo>
                <a:lnTo>
                  <a:pt x="82432" y="30138"/>
                </a:lnTo>
                <a:lnTo>
                  <a:pt x="82265" y="30082"/>
                </a:lnTo>
                <a:lnTo>
                  <a:pt x="81986" y="29859"/>
                </a:lnTo>
                <a:lnTo>
                  <a:pt x="81762" y="29580"/>
                </a:lnTo>
                <a:lnTo>
                  <a:pt x="81707" y="29413"/>
                </a:lnTo>
                <a:lnTo>
                  <a:pt x="81707" y="29245"/>
                </a:lnTo>
                <a:lnTo>
                  <a:pt x="81707" y="29078"/>
                </a:lnTo>
                <a:lnTo>
                  <a:pt x="81762" y="28910"/>
                </a:lnTo>
                <a:lnTo>
                  <a:pt x="81986" y="28631"/>
                </a:lnTo>
                <a:lnTo>
                  <a:pt x="82265" y="28408"/>
                </a:lnTo>
                <a:lnTo>
                  <a:pt x="82432" y="28352"/>
                </a:lnTo>
                <a:close/>
                <a:moveTo>
                  <a:pt x="45318" y="31143"/>
                </a:moveTo>
                <a:lnTo>
                  <a:pt x="45318" y="32147"/>
                </a:lnTo>
                <a:lnTo>
                  <a:pt x="40853" y="32147"/>
                </a:lnTo>
                <a:lnTo>
                  <a:pt x="40853" y="31143"/>
                </a:lnTo>
                <a:close/>
                <a:moveTo>
                  <a:pt x="8037" y="28352"/>
                </a:moveTo>
                <a:lnTo>
                  <a:pt x="8037" y="32594"/>
                </a:lnTo>
                <a:lnTo>
                  <a:pt x="6028" y="32594"/>
                </a:lnTo>
                <a:lnTo>
                  <a:pt x="6028" y="28352"/>
                </a:lnTo>
                <a:close/>
                <a:moveTo>
                  <a:pt x="216098" y="31533"/>
                </a:moveTo>
                <a:lnTo>
                  <a:pt x="216098" y="32594"/>
                </a:lnTo>
                <a:lnTo>
                  <a:pt x="207169" y="32594"/>
                </a:lnTo>
                <a:lnTo>
                  <a:pt x="207169" y="31533"/>
                </a:lnTo>
                <a:close/>
                <a:moveTo>
                  <a:pt x="82767" y="31924"/>
                </a:moveTo>
                <a:lnTo>
                  <a:pt x="82934" y="31980"/>
                </a:lnTo>
                <a:lnTo>
                  <a:pt x="83214" y="32203"/>
                </a:lnTo>
                <a:lnTo>
                  <a:pt x="83437" y="32482"/>
                </a:lnTo>
                <a:lnTo>
                  <a:pt x="83493" y="32650"/>
                </a:lnTo>
                <a:lnTo>
                  <a:pt x="83493" y="32817"/>
                </a:lnTo>
                <a:lnTo>
                  <a:pt x="83493" y="32984"/>
                </a:lnTo>
                <a:lnTo>
                  <a:pt x="83437" y="33152"/>
                </a:lnTo>
                <a:lnTo>
                  <a:pt x="83214" y="33431"/>
                </a:lnTo>
                <a:lnTo>
                  <a:pt x="82934" y="33654"/>
                </a:lnTo>
                <a:lnTo>
                  <a:pt x="82767" y="33710"/>
                </a:lnTo>
                <a:lnTo>
                  <a:pt x="82432" y="33710"/>
                </a:lnTo>
                <a:lnTo>
                  <a:pt x="82265" y="33654"/>
                </a:lnTo>
                <a:lnTo>
                  <a:pt x="81986" y="33431"/>
                </a:lnTo>
                <a:lnTo>
                  <a:pt x="81762" y="33152"/>
                </a:lnTo>
                <a:lnTo>
                  <a:pt x="81707" y="32984"/>
                </a:lnTo>
                <a:lnTo>
                  <a:pt x="81707" y="32817"/>
                </a:lnTo>
                <a:lnTo>
                  <a:pt x="81707" y="32650"/>
                </a:lnTo>
                <a:lnTo>
                  <a:pt x="81762" y="32482"/>
                </a:lnTo>
                <a:lnTo>
                  <a:pt x="81986" y="32203"/>
                </a:lnTo>
                <a:lnTo>
                  <a:pt x="82265" y="31980"/>
                </a:lnTo>
                <a:lnTo>
                  <a:pt x="82432" y="31924"/>
                </a:lnTo>
                <a:close/>
                <a:moveTo>
                  <a:pt x="109835" y="11609"/>
                </a:moveTo>
                <a:lnTo>
                  <a:pt x="109835" y="34603"/>
                </a:lnTo>
                <a:lnTo>
                  <a:pt x="109165" y="34603"/>
                </a:lnTo>
                <a:lnTo>
                  <a:pt x="109165" y="11609"/>
                </a:lnTo>
                <a:close/>
                <a:moveTo>
                  <a:pt x="112068" y="11609"/>
                </a:moveTo>
                <a:lnTo>
                  <a:pt x="112068" y="34603"/>
                </a:lnTo>
                <a:lnTo>
                  <a:pt x="111398" y="34603"/>
                </a:lnTo>
                <a:lnTo>
                  <a:pt x="111398" y="11609"/>
                </a:lnTo>
                <a:close/>
                <a:moveTo>
                  <a:pt x="114300" y="11609"/>
                </a:moveTo>
                <a:lnTo>
                  <a:pt x="114300" y="34603"/>
                </a:lnTo>
                <a:lnTo>
                  <a:pt x="113630" y="34603"/>
                </a:lnTo>
                <a:lnTo>
                  <a:pt x="113630" y="11609"/>
                </a:lnTo>
                <a:close/>
                <a:moveTo>
                  <a:pt x="116532" y="11609"/>
                </a:moveTo>
                <a:lnTo>
                  <a:pt x="116532" y="34603"/>
                </a:lnTo>
                <a:lnTo>
                  <a:pt x="115863" y="34603"/>
                </a:lnTo>
                <a:lnTo>
                  <a:pt x="115863" y="11609"/>
                </a:lnTo>
                <a:close/>
                <a:moveTo>
                  <a:pt x="45318" y="34491"/>
                </a:moveTo>
                <a:lnTo>
                  <a:pt x="45318" y="35496"/>
                </a:lnTo>
                <a:lnTo>
                  <a:pt x="40853" y="35496"/>
                </a:lnTo>
                <a:lnTo>
                  <a:pt x="40853" y="34491"/>
                </a:lnTo>
                <a:close/>
                <a:moveTo>
                  <a:pt x="112291" y="1"/>
                </a:moveTo>
                <a:lnTo>
                  <a:pt x="112291" y="3572"/>
                </a:lnTo>
                <a:lnTo>
                  <a:pt x="110058" y="3572"/>
                </a:lnTo>
                <a:lnTo>
                  <a:pt x="110058" y="5582"/>
                </a:lnTo>
                <a:lnTo>
                  <a:pt x="108272" y="5582"/>
                </a:lnTo>
                <a:lnTo>
                  <a:pt x="108272" y="8707"/>
                </a:lnTo>
                <a:lnTo>
                  <a:pt x="105817" y="8707"/>
                </a:lnTo>
                <a:lnTo>
                  <a:pt x="105817" y="32817"/>
                </a:lnTo>
                <a:lnTo>
                  <a:pt x="102468" y="32817"/>
                </a:lnTo>
                <a:lnTo>
                  <a:pt x="102468" y="19869"/>
                </a:lnTo>
                <a:lnTo>
                  <a:pt x="90413" y="19869"/>
                </a:lnTo>
                <a:lnTo>
                  <a:pt x="90413" y="30585"/>
                </a:lnTo>
                <a:lnTo>
                  <a:pt x="85279" y="32817"/>
                </a:lnTo>
                <a:lnTo>
                  <a:pt x="85279" y="26343"/>
                </a:lnTo>
                <a:lnTo>
                  <a:pt x="80144" y="26343"/>
                </a:lnTo>
                <a:lnTo>
                  <a:pt x="80144" y="32817"/>
                </a:lnTo>
                <a:lnTo>
                  <a:pt x="75456" y="32817"/>
                </a:lnTo>
                <a:lnTo>
                  <a:pt x="75456" y="28129"/>
                </a:lnTo>
                <a:lnTo>
                  <a:pt x="71661" y="28129"/>
                </a:lnTo>
                <a:lnTo>
                  <a:pt x="71661" y="14734"/>
                </a:lnTo>
                <a:lnTo>
                  <a:pt x="59159" y="16967"/>
                </a:lnTo>
                <a:lnTo>
                  <a:pt x="59159" y="28129"/>
                </a:lnTo>
                <a:lnTo>
                  <a:pt x="53355" y="28129"/>
                </a:lnTo>
                <a:lnTo>
                  <a:pt x="53355" y="32817"/>
                </a:lnTo>
                <a:lnTo>
                  <a:pt x="47997" y="32817"/>
                </a:lnTo>
                <a:lnTo>
                  <a:pt x="47997" y="17413"/>
                </a:lnTo>
                <a:lnTo>
                  <a:pt x="43979" y="17413"/>
                </a:lnTo>
                <a:lnTo>
                  <a:pt x="43979" y="8707"/>
                </a:lnTo>
                <a:lnTo>
                  <a:pt x="34603" y="8707"/>
                </a:lnTo>
                <a:lnTo>
                  <a:pt x="34603" y="5582"/>
                </a:lnTo>
                <a:lnTo>
                  <a:pt x="30584" y="5582"/>
                </a:lnTo>
                <a:lnTo>
                  <a:pt x="30584" y="8707"/>
                </a:lnTo>
                <a:lnTo>
                  <a:pt x="28352" y="8707"/>
                </a:lnTo>
                <a:lnTo>
                  <a:pt x="28352" y="29022"/>
                </a:lnTo>
                <a:lnTo>
                  <a:pt x="22994" y="29022"/>
                </a:lnTo>
                <a:lnTo>
                  <a:pt x="22994" y="19869"/>
                </a:lnTo>
                <a:lnTo>
                  <a:pt x="21375" y="19869"/>
                </a:lnTo>
                <a:lnTo>
                  <a:pt x="21208" y="19199"/>
                </a:lnTo>
                <a:lnTo>
                  <a:pt x="20985" y="18641"/>
                </a:lnTo>
                <a:lnTo>
                  <a:pt x="20594" y="18083"/>
                </a:lnTo>
                <a:lnTo>
                  <a:pt x="20148" y="17637"/>
                </a:lnTo>
                <a:lnTo>
                  <a:pt x="19645" y="17246"/>
                </a:lnTo>
                <a:lnTo>
                  <a:pt x="19031" y="16967"/>
                </a:lnTo>
                <a:lnTo>
                  <a:pt x="18417" y="16799"/>
                </a:lnTo>
                <a:lnTo>
                  <a:pt x="17748" y="16744"/>
                </a:lnTo>
                <a:lnTo>
                  <a:pt x="17078" y="16799"/>
                </a:lnTo>
                <a:lnTo>
                  <a:pt x="16464" y="16967"/>
                </a:lnTo>
                <a:lnTo>
                  <a:pt x="15850" y="17246"/>
                </a:lnTo>
                <a:lnTo>
                  <a:pt x="15348" y="17637"/>
                </a:lnTo>
                <a:lnTo>
                  <a:pt x="14901" y="18083"/>
                </a:lnTo>
                <a:lnTo>
                  <a:pt x="14511" y="18641"/>
                </a:lnTo>
                <a:lnTo>
                  <a:pt x="14288" y="19199"/>
                </a:lnTo>
                <a:lnTo>
                  <a:pt x="14120" y="19869"/>
                </a:lnTo>
                <a:lnTo>
                  <a:pt x="12502" y="19869"/>
                </a:lnTo>
                <a:lnTo>
                  <a:pt x="12502" y="25004"/>
                </a:lnTo>
                <a:lnTo>
                  <a:pt x="4242" y="27236"/>
                </a:lnTo>
                <a:lnTo>
                  <a:pt x="4242" y="32817"/>
                </a:lnTo>
                <a:lnTo>
                  <a:pt x="0" y="32817"/>
                </a:lnTo>
                <a:lnTo>
                  <a:pt x="0" y="39291"/>
                </a:lnTo>
                <a:lnTo>
                  <a:pt x="285750" y="39291"/>
                </a:lnTo>
                <a:lnTo>
                  <a:pt x="285750" y="29022"/>
                </a:lnTo>
                <a:lnTo>
                  <a:pt x="277490" y="29022"/>
                </a:lnTo>
                <a:lnTo>
                  <a:pt x="277490" y="14734"/>
                </a:lnTo>
                <a:lnTo>
                  <a:pt x="268114" y="14734"/>
                </a:lnTo>
                <a:lnTo>
                  <a:pt x="268114" y="22994"/>
                </a:lnTo>
                <a:lnTo>
                  <a:pt x="259407" y="22994"/>
                </a:lnTo>
                <a:lnTo>
                  <a:pt x="259407" y="19869"/>
                </a:lnTo>
                <a:lnTo>
                  <a:pt x="258514" y="19869"/>
                </a:lnTo>
                <a:lnTo>
                  <a:pt x="258514" y="16744"/>
                </a:lnTo>
                <a:lnTo>
                  <a:pt x="257845" y="16744"/>
                </a:lnTo>
                <a:lnTo>
                  <a:pt x="257845" y="19869"/>
                </a:lnTo>
                <a:lnTo>
                  <a:pt x="257175" y="19869"/>
                </a:lnTo>
                <a:lnTo>
                  <a:pt x="257175" y="22994"/>
                </a:lnTo>
                <a:lnTo>
                  <a:pt x="255389" y="22994"/>
                </a:lnTo>
                <a:lnTo>
                  <a:pt x="255389" y="32817"/>
                </a:lnTo>
                <a:lnTo>
                  <a:pt x="249808" y="32817"/>
                </a:lnTo>
                <a:lnTo>
                  <a:pt x="249808" y="8707"/>
                </a:lnTo>
                <a:lnTo>
                  <a:pt x="246683" y="8707"/>
                </a:lnTo>
                <a:lnTo>
                  <a:pt x="246627" y="8260"/>
                </a:lnTo>
                <a:lnTo>
                  <a:pt x="246571" y="7870"/>
                </a:lnTo>
                <a:lnTo>
                  <a:pt x="246459" y="7423"/>
                </a:lnTo>
                <a:lnTo>
                  <a:pt x="246292" y="7033"/>
                </a:lnTo>
                <a:lnTo>
                  <a:pt x="246125" y="6698"/>
                </a:lnTo>
                <a:lnTo>
                  <a:pt x="245901" y="6307"/>
                </a:lnTo>
                <a:lnTo>
                  <a:pt x="245622" y="6028"/>
                </a:lnTo>
                <a:lnTo>
                  <a:pt x="245343" y="5693"/>
                </a:lnTo>
                <a:lnTo>
                  <a:pt x="245064" y="5414"/>
                </a:lnTo>
                <a:lnTo>
                  <a:pt x="244729" y="5191"/>
                </a:lnTo>
                <a:lnTo>
                  <a:pt x="244394" y="4968"/>
                </a:lnTo>
                <a:lnTo>
                  <a:pt x="244004" y="4800"/>
                </a:lnTo>
                <a:lnTo>
                  <a:pt x="243613" y="4633"/>
                </a:lnTo>
                <a:lnTo>
                  <a:pt x="243167" y="4577"/>
                </a:lnTo>
                <a:lnTo>
                  <a:pt x="242776" y="4465"/>
                </a:lnTo>
                <a:lnTo>
                  <a:pt x="241883" y="4465"/>
                </a:lnTo>
                <a:lnTo>
                  <a:pt x="241492" y="4577"/>
                </a:lnTo>
                <a:lnTo>
                  <a:pt x="241046" y="4633"/>
                </a:lnTo>
                <a:lnTo>
                  <a:pt x="240655" y="4800"/>
                </a:lnTo>
                <a:lnTo>
                  <a:pt x="240264" y="4968"/>
                </a:lnTo>
                <a:lnTo>
                  <a:pt x="239930" y="5191"/>
                </a:lnTo>
                <a:lnTo>
                  <a:pt x="239595" y="5414"/>
                </a:lnTo>
                <a:lnTo>
                  <a:pt x="239316" y="5693"/>
                </a:lnTo>
                <a:lnTo>
                  <a:pt x="239037" y="6028"/>
                </a:lnTo>
                <a:lnTo>
                  <a:pt x="238758" y="6307"/>
                </a:lnTo>
                <a:lnTo>
                  <a:pt x="238534" y="6698"/>
                </a:lnTo>
                <a:lnTo>
                  <a:pt x="238367" y="7033"/>
                </a:lnTo>
                <a:lnTo>
                  <a:pt x="238199" y="7423"/>
                </a:lnTo>
                <a:lnTo>
                  <a:pt x="238088" y="7870"/>
                </a:lnTo>
                <a:lnTo>
                  <a:pt x="238032" y="8260"/>
                </a:lnTo>
                <a:lnTo>
                  <a:pt x="237976" y="8707"/>
                </a:lnTo>
                <a:lnTo>
                  <a:pt x="235074" y="8707"/>
                </a:lnTo>
                <a:lnTo>
                  <a:pt x="235074" y="26120"/>
                </a:lnTo>
                <a:lnTo>
                  <a:pt x="228600" y="32817"/>
                </a:lnTo>
                <a:lnTo>
                  <a:pt x="228600" y="3126"/>
                </a:lnTo>
                <a:lnTo>
                  <a:pt x="221010" y="9823"/>
                </a:lnTo>
                <a:lnTo>
                  <a:pt x="221010" y="25004"/>
                </a:lnTo>
                <a:lnTo>
                  <a:pt x="218554" y="25004"/>
                </a:lnTo>
                <a:lnTo>
                  <a:pt x="218554" y="17413"/>
                </a:lnTo>
                <a:lnTo>
                  <a:pt x="204490" y="17413"/>
                </a:lnTo>
                <a:lnTo>
                  <a:pt x="204490" y="32817"/>
                </a:lnTo>
                <a:lnTo>
                  <a:pt x="197346" y="32817"/>
                </a:lnTo>
                <a:lnTo>
                  <a:pt x="197346" y="14734"/>
                </a:lnTo>
                <a:lnTo>
                  <a:pt x="195114" y="14734"/>
                </a:lnTo>
                <a:lnTo>
                  <a:pt x="195114" y="12279"/>
                </a:lnTo>
                <a:lnTo>
                  <a:pt x="191542" y="12279"/>
                </a:lnTo>
                <a:lnTo>
                  <a:pt x="191542" y="14734"/>
                </a:lnTo>
                <a:lnTo>
                  <a:pt x="185961" y="14734"/>
                </a:lnTo>
                <a:lnTo>
                  <a:pt x="185961" y="32817"/>
                </a:lnTo>
                <a:lnTo>
                  <a:pt x="179487" y="32817"/>
                </a:lnTo>
                <a:lnTo>
                  <a:pt x="179487" y="19869"/>
                </a:lnTo>
                <a:lnTo>
                  <a:pt x="177478" y="19869"/>
                </a:lnTo>
                <a:lnTo>
                  <a:pt x="177478" y="16744"/>
                </a:lnTo>
                <a:lnTo>
                  <a:pt x="176808" y="16744"/>
                </a:lnTo>
                <a:lnTo>
                  <a:pt x="176808" y="19869"/>
                </a:lnTo>
                <a:lnTo>
                  <a:pt x="174799" y="19869"/>
                </a:lnTo>
                <a:lnTo>
                  <a:pt x="174799" y="32817"/>
                </a:lnTo>
                <a:lnTo>
                  <a:pt x="168548" y="30585"/>
                </a:lnTo>
                <a:lnTo>
                  <a:pt x="168548" y="22994"/>
                </a:lnTo>
                <a:lnTo>
                  <a:pt x="165422" y="22994"/>
                </a:lnTo>
                <a:lnTo>
                  <a:pt x="165422" y="15404"/>
                </a:lnTo>
                <a:lnTo>
                  <a:pt x="155600" y="15404"/>
                </a:lnTo>
                <a:lnTo>
                  <a:pt x="155600" y="22994"/>
                </a:lnTo>
                <a:lnTo>
                  <a:pt x="147117" y="22994"/>
                </a:lnTo>
                <a:lnTo>
                  <a:pt x="147117" y="19199"/>
                </a:lnTo>
                <a:lnTo>
                  <a:pt x="134615" y="14734"/>
                </a:lnTo>
                <a:lnTo>
                  <a:pt x="134615" y="27236"/>
                </a:lnTo>
                <a:lnTo>
                  <a:pt x="126132" y="27236"/>
                </a:lnTo>
                <a:lnTo>
                  <a:pt x="126132" y="17413"/>
                </a:lnTo>
                <a:lnTo>
                  <a:pt x="119658" y="17413"/>
                </a:lnTo>
                <a:lnTo>
                  <a:pt x="119658" y="8707"/>
                </a:lnTo>
                <a:lnTo>
                  <a:pt x="116756" y="8707"/>
                </a:lnTo>
                <a:lnTo>
                  <a:pt x="116756" y="5582"/>
                </a:lnTo>
                <a:lnTo>
                  <a:pt x="114970" y="5582"/>
                </a:lnTo>
                <a:lnTo>
                  <a:pt x="114970" y="3572"/>
                </a:lnTo>
                <a:lnTo>
                  <a:pt x="112961" y="3572"/>
                </a:lnTo>
                <a:lnTo>
                  <a:pt x="112961" y="1"/>
                </a:lnTo>
                <a:close/>
              </a:path>
            </a:pathLst>
          </a:custGeom>
          <a:gradFill>
            <a:gsLst>
              <a:gs pos="0">
                <a:srgbClr val="FFFFFF"/>
              </a:gs>
              <a:gs pos="31000">
                <a:srgbClr val="FFFFFF"/>
              </a:gs>
              <a:gs pos="100000">
                <a:srgbClr val="9FF6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532100" y="441174"/>
            <a:ext cx="1452007" cy="572718"/>
          </a:xfrm>
          <a:custGeom>
            <a:avLst/>
            <a:gdLst/>
            <a:ahLst/>
            <a:cxnLst/>
            <a:rect l="l" t="t" r="r" b="b"/>
            <a:pathLst>
              <a:path w="56035" h="22102" extrusionOk="0">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flipH="1">
            <a:off x="8211627" y="884250"/>
            <a:ext cx="1008573" cy="393594"/>
          </a:xfrm>
          <a:custGeom>
            <a:avLst/>
            <a:gdLst/>
            <a:ahLst/>
            <a:cxnLst/>
            <a:rect l="l" t="t" r="r" b="b"/>
            <a:pathLst>
              <a:path w="32036" h="12503" extrusionOk="0">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7261900" y="364975"/>
            <a:ext cx="1693944" cy="607166"/>
          </a:xfrm>
          <a:custGeom>
            <a:avLst/>
            <a:gdLst/>
            <a:ahLst/>
            <a:cxnLst/>
            <a:rect l="l" t="t" r="r" b="b"/>
            <a:pathLst>
              <a:path w="74117" h="26566" extrusionOk="0">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77675" y="205976"/>
            <a:ext cx="802982" cy="313325"/>
          </a:xfrm>
          <a:custGeom>
            <a:avLst/>
            <a:gdLst/>
            <a:ahLst/>
            <a:cxnLst/>
            <a:rect l="l" t="t" r="r" b="b"/>
            <a:pathLst>
              <a:path w="32036" h="12503" extrusionOk="0">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txBox="1">
            <a:spLocks noGrp="1"/>
          </p:cNvSpPr>
          <p:nvPr>
            <p:ph type="title"/>
          </p:nvPr>
        </p:nvSpPr>
        <p:spPr>
          <a:xfrm>
            <a:off x="849000" y="393600"/>
            <a:ext cx="7446000" cy="666000"/>
          </a:xfrm>
          <a:prstGeom prst="rect">
            <a:avLst/>
          </a:prstGeom>
        </p:spPr>
        <p:txBody>
          <a:bodyPr spcFirstLastPara="1" wrap="square" lIns="91425" tIns="91425" rIns="91425" bIns="91425" anchor="ctr"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99" name="Google Shape;99;p5"/>
          <p:cNvSpPr txBox="1">
            <a:spLocks noGrp="1"/>
          </p:cNvSpPr>
          <p:nvPr>
            <p:ph type="body" idx="1"/>
          </p:nvPr>
        </p:nvSpPr>
        <p:spPr>
          <a:xfrm>
            <a:off x="849000" y="1243374"/>
            <a:ext cx="7446000" cy="3022500"/>
          </a:xfrm>
          <a:prstGeom prst="rect">
            <a:avLst/>
          </a:prstGeom>
        </p:spPr>
        <p:txBody>
          <a:bodyPr spcFirstLastPara="1" wrap="square" lIns="91425" tIns="91425" rIns="91425" bIns="91425" anchor="t" anchorCtr="0"/>
          <a:lstStyle>
            <a:lvl1pPr marL="457200" lvl="0" indent="-368300">
              <a:spcBef>
                <a:spcPts val="600"/>
              </a:spcBef>
              <a:spcAft>
                <a:spcPts val="0"/>
              </a:spcAft>
              <a:buSzPts val="2200"/>
              <a:buChar char="▫"/>
              <a:defRPr/>
            </a:lvl1pPr>
            <a:lvl2pPr marL="914400" lvl="1" indent="-368300">
              <a:spcBef>
                <a:spcPts val="0"/>
              </a:spcBef>
              <a:spcAft>
                <a:spcPts val="0"/>
              </a:spcAft>
              <a:buSzPts val="2200"/>
              <a:buChar char="▪"/>
              <a:defRPr/>
            </a:lvl2pPr>
            <a:lvl3pPr marL="1371600" lvl="2" indent="-368300">
              <a:spcBef>
                <a:spcPts val="0"/>
              </a:spcBef>
              <a:spcAft>
                <a:spcPts val="0"/>
              </a:spcAft>
              <a:buSzPts val="2200"/>
              <a:buChar char="▪"/>
              <a:defRPr/>
            </a:lvl3pPr>
            <a:lvl4pPr marL="1828800" lvl="3" indent="-368300">
              <a:spcBef>
                <a:spcPts val="0"/>
              </a:spcBef>
              <a:spcAft>
                <a:spcPts val="0"/>
              </a:spcAft>
              <a:buSzPts val="2200"/>
              <a:buChar char="▪"/>
              <a:defRPr/>
            </a:lvl4pPr>
            <a:lvl5pPr marL="2286000" lvl="4" indent="-368300">
              <a:spcBef>
                <a:spcPts val="0"/>
              </a:spcBef>
              <a:spcAft>
                <a:spcPts val="0"/>
              </a:spcAft>
              <a:buSzPts val="2200"/>
              <a:buChar char="▪"/>
              <a:defRPr/>
            </a:lvl5pPr>
            <a:lvl6pPr marL="2743200" lvl="5" indent="-368300">
              <a:spcBef>
                <a:spcPts val="0"/>
              </a:spcBef>
              <a:spcAft>
                <a:spcPts val="0"/>
              </a:spcAft>
              <a:buSzPts val="2200"/>
              <a:buChar char="▪"/>
              <a:defRPr/>
            </a:lvl6pPr>
            <a:lvl7pPr marL="3200400" lvl="6" indent="-368300">
              <a:spcBef>
                <a:spcPts val="0"/>
              </a:spcBef>
              <a:spcAft>
                <a:spcPts val="0"/>
              </a:spcAft>
              <a:buSzPts val="2200"/>
              <a:buChar char="▪"/>
              <a:defRPr/>
            </a:lvl7pPr>
            <a:lvl8pPr marL="3657600" lvl="7" indent="-368300">
              <a:spcBef>
                <a:spcPts val="0"/>
              </a:spcBef>
              <a:spcAft>
                <a:spcPts val="0"/>
              </a:spcAft>
              <a:buSzPts val="2200"/>
              <a:buChar char="▪"/>
              <a:defRPr/>
            </a:lvl8pPr>
            <a:lvl9pPr marL="4114800" lvl="8" indent="-368300">
              <a:spcBef>
                <a:spcPts val="0"/>
              </a:spcBef>
              <a:spcAft>
                <a:spcPts val="0"/>
              </a:spcAft>
              <a:buSzPts val="2200"/>
              <a:buChar char="▪"/>
              <a:defRPr/>
            </a:lvl9pPr>
          </a:lstStyle>
          <a:p>
            <a:endParaRPr/>
          </a:p>
        </p:txBody>
      </p:sp>
      <p:sp>
        <p:nvSpPr>
          <p:cNvPr id="100" name="Google Shape;100;p5"/>
          <p:cNvSpPr txBox="1">
            <a:spLocks noGrp="1"/>
          </p:cNvSpPr>
          <p:nvPr>
            <p:ph type="sldNum" idx="12"/>
          </p:nvPr>
        </p:nvSpPr>
        <p:spPr>
          <a:xfrm>
            <a:off x="8540298" y="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01"/>
        <p:cNvGrpSpPr/>
        <p:nvPr/>
      </p:nvGrpSpPr>
      <p:grpSpPr>
        <a:xfrm>
          <a:off x="0" y="0"/>
          <a:ext cx="0" cy="0"/>
          <a:chOff x="0" y="0"/>
          <a:chExt cx="0" cy="0"/>
        </a:xfrm>
      </p:grpSpPr>
      <p:sp>
        <p:nvSpPr>
          <p:cNvPr id="102" name="Google Shape;102;p6"/>
          <p:cNvSpPr/>
          <p:nvPr/>
        </p:nvSpPr>
        <p:spPr>
          <a:xfrm>
            <a:off x="532100" y="441174"/>
            <a:ext cx="1452007" cy="572718"/>
          </a:xfrm>
          <a:custGeom>
            <a:avLst/>
            <a:gdLst/>
            <a:ahLst/>
            <a:cxnLst/>
            <a:rect l="l" t="t" r="r" b="b"/>
            <a:pathLst>
              <a:path w="56035" h="22102" extrusionOk="0">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flipH="1">
            <a:off x="8211627" y="884250"/>
            <a:ext cx="1008573" cy="393594"/>
          </a:xfrm>
          <a:custGeom>
            <a:avLst/>
            <a:gdLst/>
            <a:ahLst/>
            <a:cxnLst/>
            <a:rect l="l" t="t" r="r" b="b"/>
            <a:pathLst>
              <a:path w="32036" h="12503" extrusionOk="0">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7261900" y="364975"/>
            <a:ext cx="1693944" cy="607166"/>
          </a:xfrm>
          <a:custGeom>
            <a:avLst/>
            <a:gdLst/>
            <a:ahLst/>
            <a:cxnLst/>
            <a:rect l="l" t="t" r="r" b="b"/>
            <a:pathLst>
              <a:path w="74117" h="26566" extrusionOk="0">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77675" y="205976"/>
            <a:ext cx="802982" cy="313325"/>
          </a:xfrm>
          <a:custGeom>
            <a:avLst/>
            <a:gdLst/>
            <a:ahLst/>
            <a:cxnLst/>
            <a:rect l="l" t="t" r="r" b="b"/>
            <a:pathLst>
              <a:path w="32036" h="12503" extrusionOk="0">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0" y="3953694"/>
            <a:ext cx="9144000" cy="1178720"/>
          </a:xfrm>
          <a:custGeom>
            <a:avLst/>
            <a:gdLst/>
            <a:ahLst/>
            <a:cxnLst/>
            <a:rect l="l" t="t" r="r" b="b"/>
            <a:pathLst>
              <a:path w="285750" h="36835" extrusionOk="0">
                <a:moveTo>
                  <a:pt x="280169" y="0"/>
                </a:moveTo>
                <a:lnTo>
                  <a:pt x="272802" y="4465"/>
                </a:lnTo>
                <a:lnTo>
                  <a:pt x="272802" y="23441"/>
                </a:lnTo>
                <a:lnTo>
                  <a:pt x="264988" y="23441"/>
                </a:lnTo>
                <a:lnTo>
                  <a:pt x="264988" y="12948"/>
                </a:lnTo>
                <a:lnTo>
                  <a:pt x="260524" y="12948"/>
                </a:lnTo>
                <a:lnTo>
                  <a:pt x="260524" y="6028"/>
                </a:lnTo>
                <a:lnTo>
                  <a:pt x="253157" y="6028"/>
                </a:lnTo>
                <a:lnTo>
                  <a:pt x="253157" y="19869"/>
                </a:lnTo>
                <a:lnTo>
                  <a:pt x="232395" y="15404"/>
                </a:lnTo>
                <a:lnTo>
                  <a:pt x="232395" y="7144"/>
                </a:lnTo>
                <a:lnTo>
                  <a:pt x="225698" y="7144"/>
                </a:lnTo>
                <a:lnTo>
                  <a:pt x="225698" y="19422"/>
                </a:lnTo>
                <a:lnTo>
                  <a:pt x="216098" y="19422"/>
                </a:lnTo>
                <a:lnTo>
                  <a:pt x="216098" y="9153"/>
                </a:lnTo>
                <a:lnTo>
                  <a:pt x="214313" y="9153"/>
                </a:lnTo>
                <a:lnTo>
                  <a:pt x="214313" y="8483"/>
                </a:lnTo>
                <a:lnTo>
                  <a:pt x="210071" y="8483"/>
                </a:lnTo>
                <a:lnTo>
                  <a:pt x="210071" y="9153"/>
                </a:lnTo>
                <a:lnTo>
                  <a:pt x="208731" y="9153"/>
                </a:lnTo>
                <a:lnTo>
                  <a:pt x="208731" y="18083"/>
                </a:lnTo>
                <a:lnTo>
                  <a:pt x="200695" y="18083"/>
                </a:lnTo>
                <a:lnTo>
                  <a:pt x="200695" y="6028"/>
                </a:lnTo>
                <a:lnTo>
                  <a:pt x="198462" y="6028"/>
                </a:lnTo>
                <a:lnTo>
                  <a:pt x="198351" y="5693"/>
                </a:lnTo>
                <a:lnTo>
                  <a:pt x="198239" y="5414"/>
                </a:lnTo>
                <a:lnTo>
                  <a:pt x="198072" y="5135"/>
                </a:lnTo>
                <a:lnTo>
                  <a:pt x="197848" y="4911"/>
                </a:lnTo>
                <a:lnTo>
                  <a:pt x="197625" y="4744"/>
                </a:lnTo>
                <a:lnTo>
                  <a:pt x="197346" y="4577"/>
                </a:lnTo>
                <a:lnTo>
                  <a:pt x="197011" y="4521"/>
                </a:lnTo>
                <a:lnTo>
                  <a:pt x="196676" y="4465"/>
                </a:lnTo>
                <a:lnTo>
                  <a:pt x="196342" y="4521"/>
                </a:lnTo>
                <a:lnTo>
                  <a:pt x="196007" y="4577"/>
                </a:lnTo>
                <a:lnTo>
                  <a:pt x="195728" y="4744"/>
                </a:lnTo>
                <a:lnTo>
                  <a:pt x="195504" y="4911"/>
                </a:lnTo>
                <a:lnTo>
                  <a:pt x="195281" y="5135"/>
                </a:lnTo>
                <a:lnTo>
                  <a:pt x="195114" y="5414"/>
                </a:lnTo>
                <a:lnTo>
                  <a:pt x="195002" y="5693"/>
                </a:lnTo>
                <a:lnTo>
                  <a:pt x="194890" y="6028"/>
                </a:lnTo>
                <a:lnTo>
                  <a:pt x="192881" y="6028"/>
                </a:lnTo>
                <a:lnTo>
                  <a:pt x="192881" y="14734"/>
                </a:lnTo>
                <a:lnTo>
                  <a:pt x="182166" y="14734"/>
                </a:lnTo>
                <a:lnTo>
                  <a:pt x="182166" y="19869"/>
                </a:lnTo>
                <a:lnTo>
                  <a:pt x="172789" y="19869"/>
                </a:lnTo>
                <a:lnTo>
                  <a:pt x="172789" y="14734"/>
                </a:lnTo>
                <a:lnTo>
                  <a:pt x="167432" y="12502"/>
                </a:lnTo>
                <a:lnTo>
                  <a:pt x="167432" y="16967"/>
                </a:lnTo>
                <a:lnTo>
                  <a:pt x="160511" y="16967"/>
                </a:lnTo>
                <a:lnTo>
                  <a:pt x="160511" y="8037"/>
                </a:lnTo>
                <a:lnTo>
                  <a:pt x="154260" y="8037"/>
                </a:lnTo>
                <a:lnTo>
                  <a:pt x="154260" y="6697"/>
                </a:lnTo>
                <a:lnTo>
                  <a:pt x="152251" y="6697"/>
                </a:lnTo>
                <a:lnTo>
                  <a:pt x="152251" y="8037"/>
                </a:lnTo>
                <a:lnTo>
                  <a:pt x="150912" y="8037"/>
                </a:lnTo>
                <a:lnTo>
                  <a:pt x="150912" y="21655"/>
                </a:lnTo>
                <a:lnTo>
                  <a:pt x="138410" y="21655"/>
                </a:lnTo>
                <a:lnTo>
                  <a:pt x="138410" y="8037"/>
                </a:lnTo>
                <a:lnTo>
                  <a:pt x="130597" y="8037"/>
                </a:lnTo>
                <a:lnTo>
                  <a:pt x="130597" y="18976"/>
                </a:lnTo>
                <a:lnTo>
                  <a:pt x="127695" y="18976"/>
                </a:lnTo>
                <a:lnTo>
                  <a:pt x="127695" y="11162"/>
                </a:lnTo>
                <a:lnTo>
                  <a:pt x="121890" y="11162"/>
                </a:lnTo>
                <a:lnTo>
                  <a:pt x="121890" y="18976"/>
                </a:lnTo>
                <a:lnTo>
                  <a:pt x="120774" y="18976"/>
                </a:lnTo>
                <a:lnTo>
                  <a:pt x="120774" y="20538"/>
                </a:lnTo>
                <a:lnTo>
                  <a:pt x="109165" y="20538"/>
                </a:lnTo>
                <a:lnTo>
                  <a:pt x="109165" y="12948"/>
                </a:lnTo>
                <a:lnTo>
                  <a:pt x="99343" y="12948"/>
                </a:lnTo>
                <a:lnTo>
                  <a:pt x="99343" y="11162"/>
                </a:lnTo>
                <a:lnTo>
                  <a:pt x="93762" y="11162"/>
                </a:lnTo>
                <a:lnTo>
                  <a:pt x="93762" y="22994"/>
                </a:lnTo>
                <a:lnTo>
                  <a:pt x="86841" y="22994"/>
                </a:lnTo>
                <a:lnTo>
                  <a:pt x="86841" y="14734"/>
                </a:lnTo>
                <a:lnTo>
                  <a:pt x="84386" y="14734"/>
                </a:lnTo>
                <a:lnTo>
                  <a:pt x="84386" y="12948"/>
                </a:lnTo>
                <a:lnTo>
                  <a:pt x="80144" y="12948"/>
                </a:lnTo>
                <a:lnTo>
                  <a:pt x="80144" y="14734"/>
                </a:lnTo>
                <a:lnTo>
                  <a:pt x="77465" y="14734"/>
                </a:lnTo>
                <a:lnTo>
                  <a:pt x="77465" y="21655"/>
                </a:lnTo>
                <a:lnTo>
                  <a:pt x="56927" y="21655"/>
                </a:lnTo>
                <a:lnTo>
                  <a:pt x="56927" y="16297"/>
                </a:lnTo>
                <a:lnTo>
                  <a:pt x="51346" y="16297"/>
                </a:lnTo>
                <a:lnTo>
                  <a:pt x="51346" y="8037"/>
                </a:lnTo>
                <a:lnTo>
                  <a:pt x="45318" y="10269"/>
                </a:lnTo>
                <a:lnTo>
                  <a:pt x="45318" y="27682"/>
                </a:lnTo>
                <a:lnTo>
                  <a:pt x="33710" y="27682"/>
                </a:lnTo>
                <a:lnTo>
                  <a:pt x="33710" y="11162"/>
                </a:lnTo>
                <a:lnTo>
                  <a:pt x="25673" y="11162"/>
                </a:lnTo>
                <a:lnTo>
                  <a:pt x="25673" y="21878"/>
                </a:lnTo>
                <a:lnTo>
                  <a:pt x="8037" y="21878"/>
                </a:lnTo>
                <a:lnTo>
                  <a:pt x="8037" y="16967"/>
                </a:lnTo>
                <a:lnTo>
                  <a:pt x="0" y="16967"/>
                </a:lnTo>
                <a:lnTo>
                  <a:pt x="0" y="36835"/>
                </a:lnTo>
                <a:lnTo>
                  <a:pt x="285750" y="36835"/>
                </a:lnTo>
                <a:lnTo>
                  <a:pt x="285750" y="16743"/>
                </a:lnTo>
                <a:lnTo>
                  <a:pt x="280169" y="16743"/>
                </a:lnTo>
                <a:lnTo>
                  <a:pt x="280169" y="0"/>
                </a:lnTo>
                <a:close/>
              </a:path>
            </a:pathLst>
          </a:custGeom>
          <a:solidFill>
            <a:srgbClr val="1C4587">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a:off x="35712" y="4025118"/>
            <a:ext cx="9072576" cy="1107296"/>
          </a:xfrm>
          <a:custGeom>
            <a:avLst/>
            <a:gdLst/>
            <a:ahLst/>
            <a:cxnLst/>
            <a:rect l="l" t="t" r="r" b="b"/>
            <a:pathLst>
              <a:path w="283518" h="34603" extrusionOk="0">
                <a:moveTo>
                  <a:pt x="110059" y="1"/>
                </a:moveTo>
                <a:lnTo>
                  <a:pt x="110059" y="2010"/>
                </a:lnTo>
                <a:lnTo>
                  <a:pt x="108273" y="2010"/>
                </a:lnTo>
                <a:lnTo>
                  <a:pt x="108273" y="5135"/>
                </a:lnTo>
                <a:lnTo>
                  <a:pt x="105817" y="5135"/>
                </a:lnTo>
                <a:lnTo>
                  <a:pt x="105817" y="29245"/>
                </a:lnTo>
                <a:lnTo>
                  <a:pt x="100236" y="29245"/>
                </a:lnTo>
                <a:lnTo>
                  <a:pt x="100236" y="16297"/>
                </a:lnTo>
                <a:lnTo>
                  <a:pt x="90413" y="16297"/>
                </a:lnTo>
                <a:lnTo>
                  <a:pt x="90413" y="26622"/>
                </a:lnTo>
                <a:lnTo>
                  <a:pt x="83046" y="29859"/>
                </a:lnTo>
                <a:lnTo>
                  <a:pt x="83046" y="22771"/>
                </a:lnTo>
                <a:lnTo>
                  <a:pt x="80144" y="22771"/>
                </a:lnTo>
                <a:lnTo>
                  <a:pt x="80144" y="29245"/>
                </a:lnTo>
                <a:lnTo>
                  <a:pt x="73224" y="29245"/>
                </a:lnTo>
                <a:lnTo>
                  <a:pt x="73224" y="24557"/>
                </a:lnTo>
                <a:lnTo>
                  <a:pt x="69429" y="24557"/>
                </a:lnTo>
                <a:lnTo>
                  <a:pt x="69429" y="11386"/>
                </a:lnTo>
                <a:lnTo>
                  <a:pt x="59159" y="13228"/>
                </a:lnTo>
                <a:lnTo>
                  <a:pt x="59159" y="24557"/>
                </a:lnTo>
                <a:lnTo>
                  <a:pt x="53355" y="24557"/>
                </a:lnTo>
                <a:lnTo>
                  <a:pt x="53355" y="29245"/>
                </a:lnTo>
                <a:lnTo>
                  <a:pt x="45765" y="29245"/>
                </a:lnTo>
                <a:lnTo>
                  <a:pt x="45765" y="13842"/>
                </a:lnTo>
                <a:lnTo>
                  <a:pt x="41747" y="13842"/>
                </a:lnTo>
                <a:lnTo>
                  <a:pt x="41747" y="5135"/>
                </a:lnTo>
                <a:lnTo>
                  <a:pt x="28352" y="5135"/>
                </a:lnTo>
                <a:lnTo>
                  <a:pt x="28352" y="25450"/>
                </a:lnTo>
                <a:lnTo>
                  <a:pt x="20762" y="25450"/>
                </a:lnTo>
                <a:lnTo>
                  <a:pt x="20762" y="16297"/>
                </a:lnTo>
                <a:lnTo>
                  <a:pt x="19311" y="16297"/>
                </a:lnTo>
                <a:lnTo>
                  <a:pt x="19143" y="15348"/>
                </a:lnTo>
                <a:lnTo>
                  <a:pt x="19032" y="14902"/>
                </a:lnTo>
                <a:lnTo>
                  <a:pt x="18864" y="14511"/>
                </a:lnTo>
                <a:lnTo>
                  <a:pt x="18585" y="14121"/>
                </a:lnTo>
                <a:lnTo>
                  <a:pt x="18306" y="13786"/>
                </a:lnTo>
                <a:lnTo>
                  <a:pt x="17915" y="13507"/>
                </a:lnTo>
                <a:lnTo>
                  <a:pt x="17525" y="13339"/>
                </a:lnTo>
                <a:lnTo>
                  <a:pt x="17078" y="13228"/>
                </a:lnTo>
                <a:lnTo>
                  <a:pt x="16632" y="13172"/>
                </a:lnTo>
                <a:lnTo>
                  <a:pt x="16185" y="13228"/>
                </a:lnTo>
                <a:lnTo>
                  <a:pt x="15739" y="13339"/>
                </a:lnTo>
                <a:lnTo>
                  <a:pt x="15348" y="13507"/>
                </a:lnTo>
                <a:lnTo>
                  <a:pt x="14957" y="13786"/>
                </a:lnTo>
                <a:lnTo>
                  <a:pt x="14678" y="14121"/>
                </a:lnTo>
                <a:lnTo>
                  <a:pt x="14399" y="14511"/>
                </a:lnTo>
                <a:lnTo>
                  <a:pt x="14232" y="14902"/>
                </a:lnTo>
                <a:lnTo>
                  <a:pt x="14120" y="15348"/>
                </a:lnTo>
                <a:lnTo>
                  <a:pt x="13953" y="16297"/>
                </a:lnTo>
                <a:lnTo>
                  <a:pt x="12502" y="16297"/>
                </a:lnTo>
                <a:lnTo>
                  <a:pt x="12502" y="21153"/>
                </a:lnTo>
                <a:lnTo>
                  <a:pt x="4242" y="23385"/>
                </a:lnTo>
                <a:lnTo>
                  <a:pt x="4242" y="29245"/>
                </a:lnTo>
                <a:lnTo>
                  <a:pt x="0" y="29245"/>
                </a:lnTo>
                <a:lnTo>
                  <a:pt x="0" y="34603"/>
                </a:lnTo>
                <a:lnTo>
                  <a:pt x="283518" y="34603"/>
                </a:lnTo>
                <a:lnTo>
                  <a:pt x="283518" y="25450"/>
                </a:lnTo>
                <a:lnTo>
                  <a:pt x="275258" y="25450"/>
                </a:lnTo>
                <a:lnTo>
                  <a:pt x="275258" y="11163"/>
                </a:lnTo>
                <a:lnTo>
                  <a:pt x="268114" y="11163"/>
                </a:lnTo>
                <a:lnTo>
                  <a:pt x="268114" y="19423"/>
                </a:lnTo>
                <a:lnTo>
                  <a:pt x="255389" y="19423"/>
                </a:lnTo>
                <a:lnTo>
                  <a:pt x="255389" y="29245"/>
                </a:lnTo>
                <a:lnTo>
                  <a:pt x="247576" y="29245"/>
                </a:lnTo>
                <a:lnTo>
                  <a:pt x="247576" y="5135"/>
                </a:lnTo>
                <a:lnTo>
                  <a:pt x="244450" y="5135"/>
                </a:lnTo>
                <a:lnTo>
                  <a:pt x="244450" y="4075"/>
                </a:lnTo>
                <a:lnTo>
                  <a:pt x="244339" y="3405"/>
                </a:lnTo>
                <a:lnTo>
                  <a:pt x="244171" y="2791"/>
                </a:lnTo>
                <a:lnTo>
                  <a:pt x="243892" y="2289"/>
                </a:lnTo>
                <a:lnTo>
                  <a:pt x="243502" y="1787"/>
                </a:lnTo>
                <a:lnTo>
                  <a:pt x="242999" y="1452"/>
                </a:lnTo>
                <a:lnTo>
                  <a:pt x="242441" y="1117"/>
                </a:lnTo>
                <a:lnTo>
                  <a:pt x="241883" y="949"/>
                </a:lnTo>
                <a:lnTo>
                  <a:pt x="241213" y="894"/>
                </a:lnTo>
                <a:lnTo>
                  <a:pt x="240544" y="949"/>
                </a:lnTo>
                <a:lnTo>
                  <a:pt x="239986" y="1117"/>
                </a:lnTo>
                <a:lnTo>
                  <a:pt x="239427" y="1452"/>
                </a:lnTo>
                <a:lnTo>
                  <a:pt x="238925" y="1787"/>
                </a:lnTo>
                <a:lnTo>
                  <a:pt x="238534" y="2289"/>
                </a:lnTo>
                <a:lnTo>
                  <a:pt x="238255" y="2791"/>
                </a:lnTo>
                <a:lnTo>
                  <a:pt x="238088" y="3405"/>
                </a:lnTo>
                <a:lnTo>
                  <a:pt x="237976" y="4075"/>
                </a:lnTo>
                <a:lnTo>
                  <a:pt x="237976" y="5135"/>
                </a:lnTo>
                <a:lnTo>
                  <a:pt x="235074" y="5135"/>
                </a:lnTo>
                <a:lnTo>
                  <a:pt x="235074" y="21878"/>
                </a:lnTo>
                <a:lnTo>
                  <a:pt x="226368" y="30864"/>
                </a:lnTo>
                <a:lnTo>
                  <a:pt x="226368" y="894"/>
                </a:lnTo>
                <a:lnTo>
                  <a:pt x="221010" y="5637"/>
                </a:lnTo>
                <a:lnTo>
                  <a:pt x="221010" y="21432"/>
                </a:lnTo>
                <a:lnTo>
                  <a:pt x="216322" y="21432"/>
                </a:lnTo>
                <a:lnTo>
                  <a:pt x="216322" y="13842"/>
                </a:lnTo>
                <a:lnTo>
                  <a:pt x="204490" y="13842"/>
                </a:lnTo>
                <a:lnTo>
                  <a:pt x="204490" y="29245"/>
                </a:lnTo>
                <a:lnTo>
                  <a:pt x="195114" y="29245"/>
                </a:lnTo>
                <a:lnTo>
                  <a:pt x="195114" y="11163"/>
                </a:lnTo>
                <a:lnTo>
                  <a:pt x="185961" y="11163"/>
                </a:lnTo>
                <a:lnTo>
                  <a:pt x="185961" y="29245"/>
                </a:lnTo>
                <a:lnTo>
                  <a:pt x="177255" y="29245"/>
                </a:lnTo>
                <a:lnTo>
                  <a:pt x="177255" y="16297"/>
                </a:lnTo>
                <a:lnTo>
                  <a:pt x="174799" y="16297"/>
                </a:lnTo>
                <a:lnTo>
                  <a:pt x="174799" y="29692"/>
                </a:lnTo>
                <a:lnTo>
                  <a:pt x="166316" y="26678"/>
                </a:lnTo>
                <a:lnTo>
                  <a:pt x="166316" y="19423"/>
                </a:lnTo>
                <a:lnTo>
                  <a:pt x="163190" y="19423"/>
                </a:lnTo>
                <a:lnTo>
                  <a:pt x="163190" y="11832"/>
                </a:lnTo>
                <a:lnTo>
                  <a:pt x="155600" y="11832"/>
                </a:lnTo>
                <a:lnTo>
                  <a:pt x="155600" y="19423"/>
                </a:lnTo>
                <a:lnTo>
                  <a:pt x="144884" y="19423"/>
                </a:lnTo>
                <a:lnTo>
                  <a:pt x="144884" y="15293"/>
                </a:lnTo>
                <a:lnTo>
                  <a:pt x="134615" y="11609"/>
                </a:lnTo>
                <a:lnTo>
                  <a:pt x="134615" y="23664"/>
                </a:lnTo>
                <a:lnTo>
                  <a:pt x="123900" y="23664"/>
                </a:lnTo>
                <a:lnTo>
                  <a:pt x="123900" y="13842"/>
                </a:lnTo>
                <a:lnTo>
                  <a:pt x="117426" y="13842"/>
                </a:lnTo>
                <a:lnTo>
                  <a:pt x="117426" y="5135"/>
                </a:lnTo>
                <a:lnTo>
                  <a:pt x="114523" y="5135"/>
                </a:lnTo>
                <a:lnTo>
                  <a:pt x="114523" y="2010"/>
                </a:lnTo>
                <a:lnTo>
                  <a:pt x="112738" y="2010"/>
                </a:lnTo>
                <a:lnTo>
                  <a:pt x="112738" y="1"/>
                </a:lnTo>
                <a:close/>
              </a:path>
            </a:pathLst>
          </a:custGeom>
          <a:solidFill>
            <a:srgbClr val="3D85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a:off x="0" y="3886185"/>
            <a:ext cx="9144000" cy="1257312"/>
          </a:xfrm>
          <a:custGeom>
            <a:avLst/>
            <a:gdLst/>
            <a:ahLst/>
            <a:cxnLst/>
            <a:rect l="l" t="t" r="r" b="b"/>
            <a:pathLst>
              <a:path w="285750" h="39291" extrusionOk="0">
                <a:moveTo>
                  <a:pt x="241381" y="11832"/>
                </a:moveTo>
                <a:lnTo>
                  <a:pt x="241381" y="15348"/>
                </a:lnTo>
                <a:lnTo>
                  <a:pt x="239762" y="15348"/>
                </a:lnTo>
                <a:lnTo>
                  <a:pt x="239762" y="11832"/>
                </a:lnTo>
                <a:close/>
                <a:moveTo>
                  <a:pt x="244450" y="11832"/>
                </a:moveTo>
                <a:lnTo>
                  <a:pt x="244450" y="15348"/>
                </a:lnTo>
                <a:lnTo>
                  <a:pt x="242832" y="15348"/>
                </a:lnTo>
                <a:lnTo>
                  <a:pt x="242832" y="11832"/>
                </a:lnTo>
                <a:close/>
                <a:moveTo>
                  <a:pt x="226591" y="8484"/>
                </a:moveTo>
                <a:lnTo>
                  <a:pt x="226591" y="17190"/>
                </a:lnTo>
                <a:lnTo>
                  <a:pt x="225698" y="17190"/>
                </a:lnTo>
                <a:lnTo>
                  <a:pt x="225698" y="9600"/>
                </a:lnTo>
                <a:lnTo>
                  <a:pt x="226591" y="8484"/>
                </a:lnTo>
                <a:close/>
                <a:moveTo>
                  <a:pt x="241381" y="17134"/>
                </a:moveTo>
                <a:lnTo>
                  <a:pt x="241381" y="20650"/>
                </a:lnTo>
                <a:lnTo>
                  <a:pt x="239762" y="20650"/>
                </a:lnTo>
                <a:lnTo>
                  <a:pt x="239762" y="17134"/>
                </a:lnTo>
                <a:close/>
                <a:moveTo>
                  <a:pt x="244450" y="17134"/>
                </a:moveTo>
                <a:lnTo>
                  <a:pt x="244450" y="20650"/>
                </a:lnTo>
                <a:lnTo>
                  <a:pt x="242832" y="20650"/>
                </a:lnTo>
                <a:lnTo>
                  <a:pt x="242832" y="17134"/>
                </a:lnTo>
                <a:close/>
                <a:moveTo>
                  <a:pt x="194221" y="17860"/>
                </a:moveTo>
                <a:lnTo>
                  <a:pt x="194221" y="21320"/>
                </a:lnTo>
                <a:lnTo>
                  <a:pt x="192212" y="21320"/>
                </a:lnTo>
                <a:lnTo>
                  <a:pt x="192212" y="17860"/>
                </a:lnTo>
                <a:close/>
                <a:moveTo>
                  <a:pt x="216098" y="20762"/>
                </a:moveTo>
                <a:lnTo>
                  <a:pt x="216098" y="21822"/>
                </a:lnTo>
                <a:lnTo>
                  <a:pt x="207169" y="21822"/>
                </a:lnTo>
                <a:lnTo>
                  <a:pt x="207169" y="20762"/>
                </a:lnTo>
                <a:close/>
                <a:moveTo>
                  <a:pt x="64517" y="19869"/>
                </a:moveTo>
                <a:lnTo>
                  <a:pt x="64517" y="21878"/>
                </a:lnTo>
                <a:lnTo>
                  <a:pt x="62508" y="21878"/>
                </a:lnTo>
                <a:lnTo>
                  <a:pt x="62508" y="19869"/>
                </a:lnTo>
                <a:close/>
                <a:moveTo>
                  <a:pt x="68312" y="19869"/>
                </a:moveTo>
                <a:lnTo>
                  <a:pt x="68312" y="21878"/>
                </a:lnTo>
                <a:lnTo>
                  <a:pt x="66303" y="21878"/>
                </a:lnTo>
                <a:lnTo>
                  <a:pt x="66303" y="19869"/>
                </a:lnTo>
                <a:close/>
                <a:moveTo>
                  <a:pt x="45318" y="21208"/>
                </a:moveTo>
                <a:lnTo>
                  <a:pt x="45318" y="22213"/>
                </a:lnTo>
                <a:lnTo>
                  <a:pt x="40853" y="22213"/>
                </a:lnTo>
                <a:lnTo>
                  <a:pt x="40853" y="21208"/>
                </a:lnTo>
                <a:close/>
                <a:moveTo>
                  <a:pt x="138522" y="19423"/>
                </a:moveTo>
                <a:lnTo>
                  <a:pt x="138857" y="19478"/>
                </a:lnTo>
                <a:lnTo>
                  <a:pt x="139192" y="19534"/>
                </a:lnTo>
                <a:lnTo>
                  <a:pt x="139471" y="19702"/>
                </a:lnTo>
                <a:lnTo>
                  <a:pt x="139694" y="19925"/>
                </a:lnTo>
                <a:lnTo>
                  <a:pt x="139917" y="20148"/>
                </a:lnTo>
                <a:lnTo>
                  <a:pt x="140084" y="20427"/>
                </a:lnTo>
                <a:lnTo>
                  <a:pt x="140140" y="20762"/>
                </a:lnTo>
                <a:lnTo>
                  <a:pt x="140196" y="21097"/>
                </a:lnTo>
                <a:lnTo>
                  <a:pt x="140140" y="21432"/>
                </a:lnTo>
                <a:lnTo>
                  <a:pt x="140084" y="21767"/>
                </a:lnTo>
                <a:lnTo>
                  <a:pt x="139917" y="22046"/>
                </a:lnTo>
                <a:lnTo>
                  <a:pt x="139694" y="22269"/>
                </a:lnTo>
                <a:lnTo>
                  <a:pt x="139471" y="22492"/>
                </a:lnTo>
                <a:lnTo>
                  <a:pt x="139192" y="22660"/>
                </a:lnTo>
                <a:lnTo>
                  <a:pt x="138857" y="22715"/>
                </a:lnTo>
                <a:lnTo>
                  <a:pt x="138522" y="22771"/>
                </a:lnTo>
                <a:lnTo>
                  <a:pt x="138187" y="22715"/>
                </a:lnTo>
                <a:lnTo>
                  <a:pt x="137852" y="22660"/>
                </a:lnTo>
                <a:lnTo>
                  <a:pt x="137573" y="22492"/>
                </a:lnTo>
                <a:lnTo>
                  <a:pt x="137350" y="22269"/>
                </a:lnTo>
                <a:lnTo>
                  <a:pt x="137127" y="22046"/>
                </a:lnTo>
                <a:lnTo>
                  <a:pt x="136959" y="21767"/>
                </a:lnTo>
                <a:lnTo>
                  <a:pt x="136903" y="21432"/>
                </a:lnTo>
                <a:lnTo>
                  <a:pt x="136847" y="21097"/>
                </a:lnTo>
                <a:lnTo>
                  <a:pt x="136903" y="20762"/>
                </a:lnTo>
                <a:lnTo>
                  <a:pt x="136959" y="20427"/>
                </a:lnTo>
                <a:lnTo>
                  <a:pt x="137127" y="20148"/>
                </a:lnTo>
                <a:lnTo>
                  <a:pt x="137350" y="19925"/>
                </a:lnTo>
                <a:lnTo>
                  <a:pt x="137573" y="19702"/>
                </a:lnTo>
                <a:lnTo>
                  <a:pt x="137852" y="19534"/>
                </a:lnTo>
                <a:lnTo>
                  <a:pt x="138187" y="19478"/>
                </a:lnTo>
                <a:lnTo>
                  <a:pt x="138522" y="19423"/>
                </a:lnTo>
                <a:close/>
                <a:moveTo>
                  <a:pt x="64517" y="22883"/>
                </a:moveTo>
                <a:lnTo>
                  <a:pt x="64517" y="24892"/>
                </a:lnTo>
                <a:lnTo>
                  <a:pt x="62508" y="24892"/>
                </a:lnTo>
                <a:lnTo>
                  <a:pt x="62508" y="22883"/>
                </a:lnTo>
                <a:close/>
                <a:moveTo>
                  <a:pt x="68312" y="22883"/>
                </a:moveTo>
                <a:lnTo>
                  <a:pt x="68312" y="24892"/>
                </a:lnTo>
                <a:lnTo>
                  <a:pt x="66303" y="24892"/>
                </a:lnTo>
                <a:lnTo>
                  <a:pt x="66303" y="22883"/>
                </a:lnTo>
                <a:close/>
                <a:moveTo>
                  <a:pt x="216098" y="24334"/>
                </a:moveTo>
                <a:lnTo>
                  <a:pt x="216098" y="25450"/>
                </a:lnTo>
                <a:lnTo>
                  <a:pt x="207169" y="25450"/>
                </a:lnTo>
                <a:lnTo>
                  <a:pt x="207169" y="24334"/>
                </a:lnTo>
                <a:close/>
                <a:moveTo>
                  <a:pt x="45318" y="24501"/>
                </a:moveTo>
                <a:lnTo>
                  <a:pt x="45318" y="25506"/>
                </a:lnTo>
                <a:lnTo>
                  <a:pt x="40853" y="25506"/>
                </a:lnTo>
                <a:lnTo>
                  <a:pt x="40853" y="24501"/>
                </a:lnTo>
                <a:close/>
                <a:moveTo>
                  <a:pt x="241381" y="22380"/>
                </a:moveTo>
                <a:lnTo>
                  <a:pt x="241381" y="25897"/>
                </a:lnTo>
                <a:lnTo>
                  <a:pt x="239762" y="25897"/>
                </a:lnTo>
                <a:lnTo>
                  <a:pt x="239762" y="22380"/>
                </a:lnTo>
                <a:close/>
                <a:moveTo>
                  <a:pt x="244450" y="22380"/>
                </a:moveTo>
                <a:lnTo>
                  <a:pt x="244450" y="25897"/>
                </a:lnTo>
                <a:lnTo>
                  <a:pt x="242832" y="25897"/>
                </a:lnTo>
                <a:lnTo>
                  <a:pt x="242832" y="22380"/>
                </a:lnTo>
                <a:close/>
                <a:moveTo>
                  <a:pt x="194221" y="23106"/>
                </a:moveTo>
                <a:lnTo>
                  <a:pt x="194221" y="26566"/>
                </a:lnTo>
                <a:lnTo>
                  <a:pt x="192212" y="26566"/>
                </a:lnTo>
                <a:lnTo>
                  <a:pt x="192212" y="23106"/>
                </a:lnTo>
                <a:close/>
                <a:moveTo>
                  <a:pt x="64517" y="25897"/>
                </a:moveTo>
                <a:lnTo>
                  <a:pt x="64517" y="27906"/>
                </a:lnTo>
                <a:lnTo>
                  <a:pt x="62508" y="27906"/>
                </a:lnTo>
                <a:lnTo>
                  <a:pt x="62508" y="25897"/>
                </a:lnTo>
                <a:close/>
                <a:moveTo>
                  <a:pt x="68312" y="25897"/>
                </a:moveTo>
                <a:lnTo>
                  <a:pt x="68312" y="27906"/>
                </a:lnTo>
                <a:lnTo>
                  <a:pt x="66303" y="27906"/>
                </a:lnTo>
                <a:lnTo>
                  <a:pt x="66303" y="25897"/>
                </a:lnTo>
                <a:close/>
                <a:moveTo>
                  <a:pt x="45318" y="27850"/>
                </a:moveTo>
                <a:lnTo>
                  <a:pt x="45318" y="28854"/>
                </a:lnTo>
                <a:lnTo>
                  <a:pt x="40853" y="28854"/>
                </a:lnTo>
                <a:lnTo>
                  <a:pt x="40853" y="27850"/>
                </a:lnTo>
                <a:close/>
                <a:moveTo>
                  <a:pt x="216098" y="27906"/>
                </a:moveTo>
                <a:lnTo>
                  <a:pt x="216098" y="29022"/>
                </a:lnTo>
                <a:lnTo>
                  <a:pt x="207169" y="29022"/>
                </a:lnTo>
                <a:lnTo>
                  <a:pt x="207169" y="27906"/>
                </a:lnTo>
                <a:close/>
                <a:moveTo>
                  <a:pt x="82767" y="28352"/>
                </a:moveTo>
                <a:lnTo>
                  <a:pt x="82934" y="28408"/>
                </a:lnTo>
                <a:lnTo>
                  <a:pt x="83214" y="28631"/>
                </a:lnTo>
                <a:lnTo>
                  <a:pt x="83437" y="28910"/>
                </a:lnTo>
                <a:lnTo>
                  <a:pt x="83493" y="29078"/>
                </a:lnTo>
                <a:lnTo>
                  <a:pt x="83493" y="29245"/>
                </a:lnTo>
                <a:lnTo>
                  <a:pt x="83493" y="29413"/>
                </a:lnTo>
                <a:lnTo>
                  <a:pt x="83437" y="29580"/>
                </a:lnTo>
                <a:lnTo>
                  <a:pt x="83214" y="29859"/>
                </a:lnTo>
                <a:lnTo>
                  <a:pt x="82934" y="30082"/>
                </a:lnTo>
                <a:lnTo>
                  <a:pt x="82767" y="30138"/>
                </a:lnTo>
                <a:lnTo>
                  <a:pt x="82432" y="30138"/>
                </a:lnTo>
                <a:lnTo>
                  <a:pt x="82265" y="30082"/>
                </a:lnTo>
                <a:lnTo>
                  <a:pt x="81986" y="29859"/>
                </a:lnTo>
                <a:lnTo>
                  <a:pt x="81762" y="29580"/>
                </a:lnTo>
                <a:lnTo>
                  <a:pt x="81707" y="29413"/>
                </a:lnTo>
                <a:lnTo>
                  <a:pt x="81707" y="29245"/>
                </a:lnTo>
                <a:lnTo>
                  <a:pt x="81707" y="29078"/>
                </a:lnTo>
                <a:lnTo>
                  <a:pt x="81762" y="28910"/>
                </a:lnTo>
                <a:lnTo>
                  <a:pt x="81986" y="28631"/>
                </a:lnTo>
                <a:lnTo>
                  <a:pt x="82265" y="28408"/>
                </a:lnTo>
                <a:lnTo>
                  <a:pt x="82432" y="28352"/>
                </a:lnTo>
                <a:close/>
                <a:moveTo>
                  <a:pt x="45318" y="31143"/>
                </a:moveTo>
                <a:lnTo>
                  <a:pt x="45318" y="32147"/>
                </a:lnTo>
                <a:lnTo>
                  <a:pt x="40853" y="32147"/>
                </a:lnTo>
                <a:lnTo>
                  <a:pt x="40853" y="31143"/>
                </a:lnTo>
                <a:close/>
                <a:moveTo>
                  <a:pt x="8037" y="28352"/>
                </a:moveTo>
                <a:lnTo>
                  <a:pt x="8037" y="32594"/>
                </a:lnTo>
                <a:lnTo>
                  <a:pt x="6028" y="32594"/>
                </a:lnTo>
                <a:lnTo>
                  <a:pt x="6028" y="28352"/>
                </a:lnTo>
                <a:close/>
                <a:moveTo>
                  <a:pt x="216098" y="31533"/>
                </a:moveTo>
                <a:lnTo>
                  <a:pt x="216098" y="32594"/>
                </a:lnTo>
                <a:lnTo>
                  <a:pt x="207169" y="32594"/>
                </a:lnTo>
                <a:lnTo>
                  <a:pt x="207169" y="31533"/>
                </a:lnTo>
                <a:close/>
                <a:moveTo>
                  <a:pt x="82767" y="31924"/>
                </a:moveTo>
                <a:lnTo>
                  <a:pt x="82934" y="31980"/>
                </a:lnTo>
                <a:lnTo>
                  <a:pt x="83214" y="32203"/>
                </a:lnTo>
                <a:lnTo>
                  <a:pt x="83437" y="32482"/>
                </a:lnTo>
                <a:lnTo>
                  <a:pt x="83493" y="32650"/>
                </a:lnTo>
                <a:lnTo>
                  <a:pt x="83493" y="32817"/>
                </a:lnTo>
                <a:lnTo>
                  <a:pt x="83493" y="32984"/>
                </a:lnTo>
                <a:lnTo>
                  <a:pt x="83437" y="33152"/>
                </a:lnTo>
                <a:lnTo>
                  <a:pt x="83214" y="33431"/>
                </a:lnTo>
                <a:lnTo>
                  <a:pt x="82934" y="33654"/>
                </a:lnTo>
                <a:lnTo>
                  <a:pt x="82767" y="33710"/>
                </a:lnTo>
                <a:lnTo>
                  <a:pt x="82432" y="33710"/>
                </a:lnTo>
                <a:lnTo>
                  <a:pt x="82265" y="33654"/>
                </a:lnTo>
                <a:lnTo>
                  <a:pt x="81986" y="33431"/>
                </a:lnTo>
                <a:lnTo>
                  <a:pt x="81762" y="33152"/>
                </a:lnTo>
                <a:lnTo>
                  <a:pt x="81707" y="32984"/>
                </a:lnTo>
                <a:lnTo>
                  <a:pt x="81707" y="32817"/>
                </a:lnTo>
                <a:lnTo>
                  <a:pt x="81707" y="32650"/>
                </a:lnTo>
                <a:lnTo>
                  <a:pt x="81762" y="32482"/>
                </a:lnTo>
                <a:lnTo>
                  <a:pt x="81986" y="32203"/>
                </a:lnTo>
                <a:lnTo>
                  <a:pt x="82265" y="31980"/>
                </a:lnTo>
                <a:lnTo>
                  <a:pt x="82432" y="31924"/>
                </a:lnTo>
                <a:close/>
                <a:moveTo>
                  <a:pt x="109835" y="11609"/>
                </a:moveTo>
                <a:lnTo>
                  <a:pt x="109835" y="34603"/>
                </a:lnTo>
                <a:lnTo>
                  <a:pt x="109165" y="34603"/>
                </a:lnTo>
                <a:lnTo>
                  <a:pt x="109165" y="11609"/>
                </a:lnTo>
                <a:close/>
                <a:moveTo>
                  <a:pt x="112068" y="11609"/>
                </a:moveTo>
                <a:lnTo>
                  <a:pt x="112068" y="34603"/>
                </a:lnTo>
                <a:lnTo>
                  <a:pt x="111398" y="34603"/>
                </a:lnTo>
                <a:lnTo>
                  <a:pt x="111398" y="11609"/>
                </a:lnTo>
                <a:close/>
                <a:moveTo>
                  <a:pt x="114300" y="11609"/>
                </a:moveTo>
                <a:lnTo>
                  <a:pt x="114300" y="34603"/>
                </a:lnTo>
                <a:lnTo>
                  <a:pt x="113630" y="34603"/>
                </a:lnTo>
                <a:lnTo>
                  <a:pt x="113630" y="11609"/>
                </a:lnTo>
                <a:close/>
                <a:moveTo>
                  <a:pt x="116532" y="11609"/>
                </a:moveTo>
                <a:lnTo>
                  <a:pt x="116532" y="34603"/>
                </a:lnTo>
                <a:lnTo>
                  <a:pt x="115863" y="34603"/>
                </a:lnTo>
                <a:lnTo>
                  <a:pt x="115863" y="11609"/>
                </a:lnTo>
                <a:close/>
                <a:moveTo>
                  <a:pt x="45318" y="34491"/>
                </a:moveTo>
                <a:lnTo>
                  <a:pt x="45318" y="35496"/>
                </a:lnTo>
                <a:lnTo>
                  <a:pt x="40853" y="35496"/>
                </a:lnTo>
                <a:lnTo>
                  <a:pt x="40853" y="34491"/>
                </a:lnTo>
                <a:close/>
                <a:moveTo>
                  <a:pt x="112291" y="1"/>
                </a:moveTo>
                <a:lnTo>
                  <a:pt x="112291" y="3572"/>
                </a:lnTo>
                <a:lnTo>
                  <a:pt x="110058" y="3572"/>
                </a:lnTo>
                <a:lnTo>
                  <a:pt x="110058" y="5582"/>
                </a:lnTo>
                <a:lnTo>
                  <a:pt x="108272" y="5582"/>
                </a:lnTo>
                <a:lnTo>
                  <a:pt x="108272" y="8707"/>
                </a:lnTo>
                <a:lnTo>
                  <a:pt x="105817" y="8707"/>
                </a:lnTo>
                <a:lnTo>
                  <a:pt x="105817" y="32817"/>
                </a:lnTo>
                <a:lnTo>
                  <a:pt x="102468" y="32817"/>
                </a:lnTo>
                <a:lnTo>
                  <a:pt x="102468" y="19869"/>
                </a:lnTo>
                <a:lnTo>
                  <a:pt x="90413" y="19869"/>
                </a:lnTo>
                <a:lnTo>
                  <a:pt x="90413" y="30585"/>
                </a:lnTo>
                <a:lnTo>
                  <a:pt x="85279" y="32817"/>
                </a:lnTo>
                <a:lnTo>
                  <a:pt x="85279" y="26343"/>
                </a:lnTo>
                <a:lnTo>
                  <a:pt x="80144" y="26343"/>
                </a:lnTo>
                <a:lnTo>
                  <a:pt x="80144" y="32817"/>
                </a:lnTo>
                <a:lnTo>
                  <a:pt x="75456" y="32817"/>
                </a:lnTo>
                <a:lnTo>
                  <a:pt x="75456" y="28129"/>
                </a:lnTo>
                <a:lnTo>
                  <a:pt x="71661" y="28129"/>
                </a:lnTo>
                <a:lnTo>
                  <a:pt x="71661" y="14734"/>
                </a:lnTo>
                <a:lnTo>
                  <a:pt x="59159" y="16967"/>
                </a:lnTo>
                <a:lnTo>
                  <a:pt x="59159" y="28129"/>
                </a:lnTo>
                <a:lnTo>
                  <a:pt x="53355" y="28129"/>
                </a:lnTo>
                <a:lnTo>
                  <a:pt x="53355" y="32817"/>
                </a:lnTo>
                <a:lnTo>
                  <a:pt x="47997" y="32817"/>
                </a:lnTo>
                <a:lnTo>
                  <a:pt x="47997" y="17413"/>
                </a:lnTo>
                <a:lnTo>
                  <a:pt x="43979" y="17413"/>
                </a:lnTo>
                <a:lnTo>
                  <a:pt x="43979" y="8707"/>
                </a:lnTo>
                <a:lnTo>
                  <a:pt x="34603" y="8707"/>
                </a:lnTo>
                <a:lnTo>
                  <a:pt x="34603" y="5582"/>
                </a:lnTo>
                <a:lnTo>
                  <a:pt x="30584" y="5582"/>
                </a:lnTo>
                <a:lnTo>
                  <a:pt x="30584" y="8707"/>
                </a:lnTo>
                <a:lnTo>
                  <a:pt x="28352" y="8707"/>
                </a:lnTo>
                <a:lnTo>
                  <a:pt x="28352" y="29022"/>
                </a:lnTo>
                <a:lnTo>
                  <a:pt x="22994" y="29022"/>
                </a:lnTo>
                <a:lnTo>
                  <a:pt x="22994" y="19869"/>
                </a:lnTo>
                <a:lnTo>
                  <a:pt x="21375" y="19869"/>
                </a:lnTo>
                <a:lnTo>
                  <a:pt x="21208" y="19199"/>
                </a:lnTo>
                <a:lnTo>
                  <a:pt x="20985" y="18641"/>
                </a:lnTo>
                <a:lnTo>
                  <a:pt x="20594" y="18083"/>
                </a:lnTo>
                <a:lnTo>
                  <a:pt x="20148" y="17637"/>
                </a:lnTo>
                <a:lnTo>
                  <a:pt x="19645" y="17246"/>
                </a:lnTo>
                <a:lnTo>
                  <a:pt x="19031" y="16967"/>
                </a:lnTo>
                <a:lnTo>
                  <a:pt x="18417" y="16799"/>
                </a:lnTo>
                <a:lnTo>
                  <a:pt x="17748" y="16744"/>
                </a:lnTo>
                <a:lnTo>
                  <a:pt x="17078" y="16799"/>
                </a:lnTo>
                <a:lnTo>
                  <a:pt x="16464" y="16967"/>
                </a:lnTo>
                <a:lnTo>
                  <a:pt x="15850" y="17246"/>
                </a:lnTo>
                <a:lnTo>
                  <a:pt x="15348" y="17637"/>
                </a:lnTo>
                <a:lnTo>
                  <a:pt x="14901" y="18083"/>
                </a:lnTo>
                <a:lnTo>
                  <a:pt x="14511" y="18641"/>
                </a:lnTo>
                <a:lnTo>
                  <a:pt x="14288" y="19199"/>
                </a:lnTo>
                <a:lnTo>
                  <a:pt x="14120" y="19869"/>
                </a:lnTo>
                <a:lnTo>
                  <a:pt x="12502" y="19869"/>
                </a:lnTo>
                <a:lnTo>
                  <a:pt x="12502" y="25004"/>
                </a:lnTo>
                <a:lnTo>
                  <a:pt x="4242" y="27236"/>
                </a:lnTo>
                <a:lnTo>
                  <a:pt x="4242" y="32817"/>
                </a:lnTo>
                <a:lnTo>
                  <a:pt x="0" y="32817"/>
                </a:lnTo>
                <a:lnTo>
                  <a:pt x="0" y="39291"/>
                </a:lnTo>
                <a:lnTo>
                  <a:pt x="285750" y="39291"/>
                </a:lnTo>
                <a:lnTo>
                  <a:pt x="285750" y="29022"/>
                </a:lnTo>
                <a:lnTo>
                  <a:pt x="277490" y="29022"/>
                </a:lnTo>
                <a:lnTo>
                  <a:pt x="277490" y="14734"/>
                </a:lnTo>
                <a:lnTo>
                  <a:pt x="268114" y="14734"/>
                </a:lnTo>
                <a:lnTo>
                  <a:pt x="268114" y="22994"/>
                </a:lnTo>
                <a:lnTo>
                  <a:pt x="259407" y="22994"/>
                </a:lnTo>
                <a:lnTo>
                  <a:pt x="259407" y="19869"/>
                </a:lnTo>
                <a:lnTo>
                  <a:pt x="258514" y="19869"/>
                </a:lnTo>
                <a:lnTo>
                  <a:pt x="258514" y="16744"/>
                </a:lnTo>
                <a:lnTo>
                  <a:pt x="257845" y="16744"/>
                </a:lnTo>
                <a:lnTo>
                  <a:pt x="257845" y="19869"/>
                </a:lnTo>
                <a:lnTo>
                  <a:pt x="257175" y="19869"/>
                </a:lnTo>
                <a:lnTo>
                  <a:pt x="257175" y="22994"/>
                </a:lnTo>
                <a:lnTo>
                  <a:pt x="255389" y="22994"/>
                </a:lnTo>
                <a:lnTo>
                  <a:pt x="255389" y="32817"/>
                </a:lnTo>
                <a:lnTo>
                  <a:pt x="249808" y="32817"/>
                </a:lnTo>
                <a:lnTo>
                  <a:pt x="249808" y="8707"/>
                </a:lnTo>
                <a:lnTo>
                  <a:pt x="246683" y="8707"/>
                </a:lnTo>
                <a:lnTo>
                  <a:pt x="246627" y="8260"/>
                </a:lnTo>
                <a:lnTo>
                  <a:pt x="246571" y="7870"/>
                </a:lnTo>
                <a:lnTo>
                  <a:pt x="246459" y="7423"/>
                </a:lnTo>
                <a:lnTo>
                  <a:pt x="246292" y="7033"/>
                </a:lnTo>
                <a:lnTo>
                  <a:pt x="246125" y="6698"/>
                </a:lnTo>
                <a:lnTo>
                  <a:pt x="245901" y="6307"/>
                </a:lnTo>
                <a:lnTo>
                  <a:pt x="245622" y="6028"/>
                </a:lnTo>
                <a:lnTo>
                  <a:pt x="245343" y="5693"/>
                </a:lnTo>
                <a:lnTo>
                  <a:pt x="245064" y="5414"/>
                </a:lnTo>
                <a:lnTo>
                  <a:pt x="244729" y="5191"/>
                </a:lnTo>
                <a:lnTo>
                  <a:pt x="244394" y="4968"/>
                </a:lnTo>
                <a:lnTo>
                  <a:pt x="244004" y="4800"/>
                </a:lnTo>
                <a:lnTo>
                  <a:pt x="243613" y="4633"/>
                </a:lnTo>
                <a:lnTo>
                  <a:pt x="243167" y="4577"/>
                </a:lnTo>
                <a:lnTo>
                  <a:pt x="242776" y="4465"/>
                </a:lnTo>
                <a:lnTo>
                  <a:pt x="241883" y="4465"/>
                </a:lnTo>
                <a:lnTo>
                  <a:pt x="241492" y="4577"/>
                </a:lnTo>
                <a:lnTo>
                  <a:pt x="241046" y="4633"/>
                </a:lnTo>
                <a:lnTo>
                  <a:pt x="240655" y="4800"/>
                </a:lnTo>
                <a:lnTo>
                  <a:pt x="240264" y="4968"/>
                </a:lnTo>
                <a:lnTo>
                  <a:pt x="239930" y="5191"/>
                </a:lnTo>
                <a:lnTo>
                  <a:pt x="239595" y="5414"/>
                </a:lnTo>
                <a:lnTo>
                  <a:pt x="239316" y="5693"/>
                </a:lnTo>
                <a:lnTo>
                  <a:pt x="239037" y="6028"/>
                </a:lnTo>
                <a:lnTo>
                  <a:pt x="238758" y="6307"/>
                </a:lnTo>
                <a:lnTo>
                  <a:pt x="238534" y="6698"/>
                </a:lnTo>
                <a:lnTo>
                  <a:pt x="238367" y="7033"/>
                </a:lnTo>
                <a:lnTo>
                  <a:pt x="238199" y="7423"/>
                </a:lnTo>
                <a:lnTo>
                  <a:pt x="238088" y="7870"/>
                </a:lnTo>
                <a:lnTo>
                  <a:pt x="238032" y="8260"/>
                </a:lnTo>
                <a:lnTo>
                  <a:pt x="237976" y="8707"/>
                </a:lnTo>
                <a:lnTo>
                  <a:pt x="235074" y="8707"/>
                </a:lnTo>
                <a:lnTo>
                  <a:pt x="235074" y="26120"/>
                </a:lnTo>
                <a:lnTo>
                  <a:pt x="228600" y="32817"/>
                </a:lnTo>
                <a:lnTo>
                  <a:pt x="228600" y="3126"/>
                </a:lnTo>
                <a:lnTo>
                  <a:pt x="221010" y="9823"/>
                </a:lnTo>
                <a:lnTo>
                  <a:pt x="221010" y="25004"/>
                </a:lnTo>
                <a:lnTo>
                  <a:pt x="218554" y="25004"/>
                </a:lnTo>
                <a:lnTo>
                  <a:pt x="218554" y="17413"/>
                </a:lnTo>
                <a:lnTo>
                  <a:pt x="204490" y="17413"/>
                </a:lnTo>
                <a:lnTo>
                  <a:pt x="204490" y="32817"/>
                </a:lnTo>
                <a:lnTo>
                  <a:pt x="197346" y="32817"/>
                </a:lnTo>
                <a:lnTo>
                  <a:pt x="197346" y="14734"/>
                </a:lnTo>
                <a:lnTo>
                  <a:pt x="195114" y="14734"/>
                </a:lnTo>
                <a:lnTo>
                  <a:pt x="195114" y="12279"/>
                </a:lnTo>
                <a:lnTo>
                  <a:pt x="191542" y="12279"/>
                </a:lnTo>
                <a:lnTo>
                  <a:pt x="191542" y="14734"/>
                </a:lnTo>
                <a:lnTo>
                  <a:pt x="185961" y="14734"/>
                </a:lnTo>
                <a:lnTo>
                  <a:pt x="185961" y="32817"/>
                </a:lnTo>
                <a:lnTo>
                  <a:pt x="179487" y="32817"/>
                </a:lnTo>
                <a:lnTo>
                  <a:pt x="179487" y="19869"/>
                </a:lnTo>
                <a:lnTo>
                  <a:pt x="177478" y="19869"/>
                </a:lnTo>
                <a:lnTo>
                  <a:pt x="177478" y="16744"/>
                </a:lnTo>
                <a:lnTo>
                  <a:pt x="176808" y="16744"/>
                </a:lnTo>
                <a:lnTo>
                  <a:pt x="176808" y="19869"/>
                </a:lnTo>
                <a:lnTo>
                  <a:pt x="174799" y="19869"/>
                </a:lnTo>
                <a:lnTo>
                  <a:pt x="174799" y="32817"/>
                </a:lnTo>
                <a:lnTo>
                  <a:pt x="168548" y="30585"/>
                </a:lnTo>
                <a:lnTo>
                  <a:pt x="168548" y="22994"/>
                </a:lnTo>
                <a:lnTo>
                  <a:pt x="165422" y="22994"/>
                </a:lnTo>
                <a:lnTo>
                  <a:pt x="165422" y="15404"/>
                </a:lnTo>
                <a:lnTo>
                  <a:pt x="155600" y="15404"/>
                </a:lnTo>
                <a:lnTo>
                  <a:pt x="155600" y="22994"/>
                </a:lnTo>
                <a:lnTo>
                  <a:pt x="147117" y="22994"/>
                </a:lnTo>
                <a:lnTo>
                  <a:pt x="147117" y="19199"/>
                </a:lnTo>
                <a:lnTo>
                  <a:pt x="134615" y="14734"/>
                </a:lnTo>
                <a:lnTo>
                  <a:pt x="134615" y="27236"/>
                </a:lnTo>
                <a:lnTo>
                  <a:pt x="126132" y="27236"/>
                </a:lnTo>
                <a:lnTo>
                  <a:pt x="126132" y="17413"/>
                </a:lnTo>
                <a:lnTo>
                  <a:pt x="119658" y="17413"/>
                </a:lnTo>
                <a:lnTo>
                  <a:pt x="119658" y="8707"/>
                </a:lnTo>
                <a:lnTo>
                  <a:pt x="116756" y="8707"/>
                </a:lnTo>
                <a:lnTo>
                  <a:pt x="116756" y="5582"/>
                </a:lnTo>
                <a:lnTo>
                  <a:pt x="114970" y="5582"/>
                </a:lnTo>
                <a:lnTo>
                  <a:pt x="114970" y="3572"/>
                </a:lnTo>
                <a:lnTo>
                  <a:pt x="112961" y="3572"/>
                </a:lnTo>
                <a:lnTo>
                  <a:pt x="112961" y="1"/>
                </a:lnTo>
                <a:close/>
              </a:path>
            </a:pathLst>
          </a:custGeom>
          <a:gradFill>
            <a:gsLst>
              <a:gs pos="0">
                <a:srgbClr val="FFFFFF"/>
              </a:gs>
              <a:gs pos="31000">
                <a:srgbClr val="FFFFFF"/>
              </a:gs>
              <a:gs pos="100000">
                <a:srgbClr val="9FF6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txBox="1">
            <a:spLocks noGrp="1"/>
          </p:cNvSpPr>
          <p:nvPr>
            <p:ph type="title"/>
          </p:nvPr>
        </p:nvSpPr>
        <p:spPr>
          <a:xfrm>
            <a:off x="849000" y="393600"/>
            <a:ext cx="7446000" cy="666000"/>
          </a:xfrm>
          <a:prstGeom prst="rect">
            <a:avLst/>
          </a:prstGeom>
        </p:spPr>
        <p:txBody>
          <a:bodyPr spcFirstLastPara="1" wrap="square" lIns="91425" tIns="91425" rIns="91425" bIns="91425" anchor="ctr"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10" name="Google Shape;110;p6"/>
          <p:cNvSpPr txBox="1">
            <a:spLocks noGrp="1"/>
          </p:cNvSpPr>
          <p:nvPr>
            <p:ph type="body" idx="1"/>
          </p:nvPr>
        </p:nvSpPr>
        <p:spPr>
          <a:xfrm>
            <a:off x="849050" y="1276350"/>
            <a:ext cx="3614100" cy="32211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1" name="Google Shape;111;p6"/>
          <p:cNvSpPr txBox="1">
            <a:spLocks noGrp="1"/>
          </p:cNvSpPr>
          <p:nvPr>
            <p:ph type="body" idx="2"/>
          </p:nvPr>
        </p:nvSpPr>
        <p:spPr>
          <a:xfrm>
            <a:off x="4680828" y="1276350"/>
            <a:ext cx="3614100" cy="32211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2" name="Google Shape;112;p6"/>
          <p:cNvSpPr txBox="1">
            <a:spLocks noGrp="1"/>
          </p:cNvSpPr>
          <p:nvPr>
            <p:ph type="sldNum" idx="12"/>
          </p:nvPr>
        </p:nvSpPr>
        <p:spPr>
          <a:xfrm>
            <a:off x="8540298" y="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6"/>
        <p:cNvGrpSpPr/>
        <p:nvPr/>
      </p:nvGrpSpPr>
      <p:grpSpPr>
        <a:xfrm>
          <a:off x="0" y="0"/>
          <a:ext cx="0" cy="0"/>
          <a:chOff x="0" y="0"/>
          <a:chExt cx="0" cy="0"/>
        </a:xfrm>
      </p:grpSpPr>
      <p:sp>
        <p:nvSpPr>
          <p:cNvPr id="127" name="Google Shape;127;p8"/>
          <p:cNvSpPr/>
          <p:nvPr/>
        </p:nvSpPr>
        <p:spPr>
          <a:xfrm>
            <a:off x="532100" y="441174"/>
            <a:ext cx="1452007" cy="572718"/>
          </a:xfrm>
          <a:custGeom>
            <a:avLst/>
            <a:gdLst/>
            <a:ahLst/>
            <a:cxnLst/>
            <a:rect l="l" t="t" r="r" b="b"/>
            <a:pathLst>
              <a:path w="56035" h="22102" extrusionOk="0">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flipH="1">
            <a:off x="8211627" y="884250"/>
            <a:ext cx="1008573" cy="393594"/>
          </a:xfrm>
          <a:custGeom>
            <a:avLst/>
            <a:gdLst/>
            <a:ahLst/>
            <a:cxnLst/>
            <a:rect l="l" t="t" r="r" b="b"/>
            <a:pathLst>
              <a:path w="32036" h="12503" extrusionOk="0">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8"/>
          <p:cNvSpPr/>
          <p:nvPr/>
        </p:nvSpPr>
        <p:spPr>
          <a:xfrm>
            <a:off x="7261900" y="364975"/>
            <a:ext cx="1693944" cy="607166"/>
          </a:xfrm>
          <a:custGeom>
            <a:avLst/>
            <a:gdLst/>
            <a:ahLst/>
            <a:cxnLst/>
            <a:rect l="l" t="t" r="r" b="b"/>
            <a:pathLst>
              <a:path w="74117" h="26566" extrusionOk="0">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77675" y="205976"/>
            <a:ext cx="802982" cy="313325"/>
          </a:xfrm>
          <a:custGeom>
            <a:avLst/>
            <a:gdLst/>
            <a:ahLst/>
            <a:cxnLst/>
            <a:rect l="l" t="t" r="r" b="b"/>
            <a:pathLst>
              <a:path w="32036" h="12503" extrusionOk="0">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0" y="3953694"/>
            <a:ext cx="9144000" cy="1178720"/>
          </a:xfrm>
          <a:custGeom>
            <a:avLst/>
            <a:gdLst/>
            <a:ahLst/>
            <a:cxnLst/>
            <a:rect l="l" t="t" r="r" b="b"/>
            <a:pathLst>
              <a:path w="285750" h="36835" extrusionOk="0">
                <a:moveTo>
                  <a:pt x="280169" y="0"/>
                </a:moveTo>
                <a:lnTo>
                  <a:pt x="272802" y="4465"/>
                </a:lnTo>
                <a:lnTo>
                  <a:pt x="272802" y="23441"/>
                </a:lnTo>
                <a:lnTo>
                  <a:pt x="264988" y="23441"/>
                </a:lnTo>
                <a:lnTo>
                  <a:pt x="264988" y="12948"/>
                </a:lnTo>
                <a:lnTo>
                  <a:pt x="260524" y="12948"/>
                </a:lnTo>
                <a:lnTo>
                  <a:pt x="260524" y="6028"/>
                </a:lnTo>
                <a:lnTo>
                  <a:pt x="253157" y="6028"/>
                </a:lnTo>
                <a:lnTo>
                  <a:pt x="253157" y="19869"/>
                </a:lnTo>
                <a:lnTo>
                  <a:pt x="232395" y="15404"/>
                </a:lnTo>
                <a:lnTo>
                  <a:pt x="232395" y="7144"/>
                </a:lnTo>
                <a:lnTo>
                  <a:pt x="225698" y="7144"/>
                </a:lnTo>
                <a:lnTo>
                  <a:pt x="225698" y="19422"/>
                </a:lnTo>
                <a:lnTo>
                  <a:pt x="216098" y="19422"/>
                </a:lnTo>
                <a:lnTo>
                  <a:pt x="216098" y="9153"/>
                </a:lnTo>
                <a:lnTo>
                  <a:pt x="214313" y="9153"/>
                </a:lnTo>
                <a:lnTo>
                  <a:pt x="214313" y="8483"/>
                </a:lnTo>
                <a:lnTo>
                  <a:pt x="210071" y="8483"/>
                </a:lnTo>
                <a:lnTo>
                  <a:pt x="210071" y="9153"/>
                </a:lnTo>
                <a:lnTo>
                  <a:pt x="208731" y="9153"/>
                </a:lnTo>
                <a:lnTo>
                  <a:pt x="208731" y="18083"/>
                </a:lnTo>
                <a:lnTo>
                  <a:pt x="200695" y="18083"/>
                </a:lnTo>
                <a:lnTo>
                  <a:pt x="200695" y="6028"/>
                </a:lnTo>
                <a:lnTo>
                  <a:pt x="198462" y="6028"/>
                </a:lnTo>
                <a:lnTo>
                  <a:pt x="198351" y="5693"/>
                </a:lnTo>
                <a:lnTo>
                  <a:pt x="198239" y="5414"/>
                </a:lnTo>
                <a:lnTo>
                  <a:pt x="198072" y="5135"/>
                </a:lnTo>
                <a:lnTo>
                  <a:pt x="197848" y="4911"/>
                </a:lnTo>
                <a:lnTo>
                  <a:pt x="197625" y="4744"/>
                </a:lnTo>
                <a:lnTo>
                  <a:pt x="197346" y="4577"/>
                </a:lnTo>
                <a:lnTo>
                  <a:pt x="197011" y="4521"/>
                </a:lnTo>
                <a:lnTo>
                  <a:pt x="196676" y="4465"/>
                </a:lnTo>
                <a:lnTo>
                  <a:pt x="196342" y="4521"/>
                </a:lnTo>
                <a:lnTo>
                  <a:pt x="196007" y="4577"/>
                </a:lnTo>
                <a:lnTo>
                  <a:pt x="195728" y="4744"/>
                </a:lnTo>
                <a:lnTo>
                  <a:pt x="195504" y="4911"/>
                </a:lnTo>
                <a:lnTo>
                  <a:pt x="195281" y="5135"/>
                </a:lnTo>
                <a:lnTo>
                  <a:pt x="195114" y="5414"/>
                </a:lnTo>
                <a:lnTo>
                  <a:pt x="195002" y="5693"/>
                </a:lnTo>
                <a:lnTo>
                  <a:pt x="194890" y="6028"/>
                </a:lnTo>
                <a:lnTo>
                  <a:pt x="192881" y="6028"/>
                </a:lnTo>
                <a:lnTo>
                  <a:pt x="192881" y="14734"/>
                </a:lnTo>
                <a:lnTo>
                  <a:pt x="182166" y="14734"/>
                </a:lnTo>
                <a:lnTo>
                  <a:pt x="182166" y="19869"/>
                </a:lnTo>
                <a:lnTo>
                  <a:pt x="172789" y="19869"/>
                </a:lnTo>
                <a:lnTo>
                  <a:pt x="172789" y="14734"/>
                </a:lnTo>
                <a:lnTo>
                  <a:pt x="167432" y="12502"/>
                </a:lnTo>
                <a:lnTo>
                  <a:pt x="167432" y="16967"/>
                </a:lnTo>
                <a:lnTo>
                  <a:pt x="160511" y="16967"/>
                </a:lnTo>
                <a:lnTo>
                  <a:pt x="160511" y="8037"/>
                </a:lnTo>
                <a:lnTo>
                  <a:pt x="154260" y="8037"/>
                </a:lnTo>
                <a:lnTo>
                  <a:pt x="154260" y="6697"/>
                </a:lnTo>
                <a:lnTo>
                  <a:pt x="152251" y="6697"/>
                </a:lnTo>
                <a:lnTo>
                  <a:pt x="152251" y="8037"/>
                </a:lnTo>
                <a:lnTo>
                  <a:pt x="150912" y="8037"/>
                </a:lnTo>
                <a:lnTo>
                  <a:pt x="150912" y="21655"/>
                </a:lnTo>
                <a:lnTo>
                  <a:pt x="138410" y="21655"/>
                </a:lnTo>
                <a:lnTo>
                  <a:pt x="138410" y="8037"/>
                </a:lnTo>
                <a:lnTo>
                  <a:pt x="130597" y="8037"/>
                </a:lnTo>
                <a:lnTo>
                  <a:pt x="130597" y="18976"/>
                </a:lnTo>
                <a:lnTo>
                  <a:pt x="127695" y="18976"/>
                </a:lnTo>
                <a:lnTo>
                  <a:pt x="127695" y="11162"/>
                </a:lnTo>
                <a:lnTo>
                  <a:pt x="121890" y="11162"/>
                </a:lnTo>
                <a:lnTo>
                  <a:pt x="121890" y="18976"/>
                </a:lnTo>
                <a:lnTo>
                  <a:pt x="120774" y="18976"/>
                </a:lnTo>
                <a:lnTo>
                  <a:pt x="120774" y="20538"/>
                </a:lnTo>
                <a:lnTo>
                  <a:pt x="109165" y="20538"/>
                </a:lnTo>
                <a:lnTo>
                  <a:pt x="109165" y="12948"/>
                </a:lnTo>
                <a:lnTo>
                  <a:pt x="99343" y="12948"/>
                </a:lnTo>
                <a:lnTo>
                  <a:pt x="99343" y="11162"/>
                </a:lnTo>
                <a:lnTo>
                  <a:pt x="93762" y="11162"/>
                </a:lnTo>
                <a:lnTo>
                  <a:pt x="93762" y="22994"/>
                </a:lnTo>
                <a:lnTo>
                  <a:pt x="86841" y="22994"/>
                </a:lnTo>
                <a:lnTo>
                  <a:pt x="86841" y="14734"/>
                </a:lnTo>
                <a:lnTo>
                  <a:pt x="84386" y="14734"/>
                </a:lnTo>
                <a:lnTo>
                  <a:pt x="84386" y="12948"/>
                </a:lnTo>
                <a:lnTo>
                  <a:pt x="80144" y="12948"/>
                </a:lnTo>
                <a:lnTo>
                  <a:pt x="80144" y="14734"/>
                </a:lnTo>
                <a:lnTo>
                  <a:pt x="77465" y="14734"/>
                </a:lnTo>
                <a:lnTo>
                  <a:pt x="77465" y="21655"/>
                </a:lnTo>
                <a:lnTo>
                  <a:pt x="56927" y="21655"/>
                </a:lnTo>
                <a:lnTo>
                  <a:pt x="56927" y="16297"/>
                </a:lnTo>
                <a:lnTo>
                  <a:pt x="51346" y="16297"/>
                </a:lnTo>
                <a:lnTo>
                  <a:pt x="51346" y="8037"/>
                </a:lnTo>
                <a:lnTo>
                  <a:pt x="45318" y="10269"/>
                </a:lnTo>
                <a:lnTo>
                  <a:pt x="45318" y="27682"/>
                </a:lnTo>
                <a:lnTo>
                  <a:pt x="33710" y="27682"/>
                </a:lnTo>
                <a:lnTo>
                  <a:pt x="33710" y="11162"/>
                </a:lnTo>
                <a:lnTo>
                  <a:pt x="25673" y="11162"/>
                </a:lnTo>
                <a:lnTo>
                  <a:pt x="25673" y="21878"/>
                </a:lnTo>
                <a:lnTo>
                  <a:pt x="8037" y="21878"/>
                </a:lnTo>
                <a:lnTo>
                  <a:pt x="8037" y="16967"/>
                </a:lnTo>
                <a:lnTo>
                  <a:pt x="0" y="16967"/>
                </a:lnTo>
                <a:lnTo>
                  <a:pt x="0" y="36835"/>
                </a:lnTo>
                <a:lnTo>
                  <a:pt x="285750" y="36835"/>
                </a:lnTo>
                <a:lnTo>
                  <a:pt x="285750" y="16743"/>
                </a:lnTo>
                <a:lnTo>
                  <a:pt x="280169" y="16743"/>
                </a:lnTo>
                <a:lnTo>
                  <a:pt x="280169" y="0"/>
                </a:lnTo>
                <a:close/>
              </a:path>
            </a:pathLst>
          </a:custGeom>
          <a:solidFill>
            <a:srgbClr val="1C4587">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a:off x="35712" y="4025118"/>
            <a:ext cx="9072576" cy="1107296"/>
          </a:xfrm>
          <a:custGeom>
            <a:avLst/>
            <a:gdLst/>
            <a:ahLst/>
            <a:cxnLst/>
            <a:rect l="l" t="t" r="r" b="b"/>
            <a:pathLst>
              <a:path w="283518" h="34603" extrusionOk="0">
                <a:moveTo>
                  <a:pt x="110059" y="1"/>
                </a:moveTo>
                <a:lnTo>
                  <a:pt x="110059" y="2010"/>
                </a:lnTo>
                <a:lnTo>
                  <a:pt x="108273" y="2010"/>
                </a:lnTo>
                <a:lnTo>
                  <a:pt x="108273" y="5135"/>
                </a:lnTo>
                <a:lnTo>
                  <a:pt x="105817" y="5135"/>
                </a:lnTo>
                <a:lnTo>
                  <a:pt x="105817" y="29245"/>
                </a:lnTo>
                <a:lnTo>
                  <a:pt x="100236" y="29245"/>
                </a:lnTo>
                <a:lnTo>
                  <a:pt x="100236" y="16297"/>
                </a:lnTo>
                <a:lnTo>
                  <a:pt x="90413" y="16297"/>
                </a:lnTo>
                <a:lnTo>
                  <a:pt x="90413" y="26622"/>
                </a:lnTo>
                <a:lnTo>
                  <a:pt x="83046" y="29859"/>
                </a:lnTo>
                <a:lnTo>
                  <a:pt x="83046" y="22771"/>
                </a:lnTo>
                <a:lnTo>
                  <a:pt x="80144" y="22771"/>
                </a:lnTo>
                <a:lnTo>
                  <a:pt x="80144" y="29245"/>
                </a:lnTo>
                <a:lnTo>
                  <a:pt x="73224" y="29245"/>
                </a:lnTo>
                <a:lnTo>
                  <a:pt x="73224" y="24557"/>
                </a:lnTo>
                <a:lnTo>
                  <a:pt x="69429" y="24557"/>
                </a:lnTo>
                <a:lnTo>
                  <a:pt x="69429" y="11386"/>
                </a:lnTo>
                <a:lnTo>
                  <a:pt x="59159" y="13228"/>
                </a:lnTo>
                <a:lnTo>
                  <a:pt x="59159" y="24557"/>
                </a:lnTo>
                <a:lnTo>
                  <a:pt x="53355" y="24557"/>
                </a:lnTo>
                <a:lnTo>
                  <a:pt x="53355" y="29245"/>
                </a:lnTo>
                <a:lnTo>
                  <a:pt x="45765" y="29245"/>
                </a:lnTo>
                <a:lnTo>
                  <a:pt x="45765" y="13842"/>
                </a:lnTo>
                <a:lnTo>
                  <a:pt x="41747" y="13842"/>
                </a:lnTo>
                <a:lnTo>
                  <a:pt x="41747" y="5135"/>
                </a:lnTo>
                <a:lnTo>
                  <a:pt x="28352" y="5135"/>
                </a:lnTo>
                <a:lnTo>
                  <a:pt x="28352" y="25450"/>
                </a:lnTo>
                <a:lnTo>
                  <a:pt x="20762" y="25450"/>
                </a:lnTo>
                <a:lnTo>
                  <a:pt x="20762" y="16297"/>
                </a:lnTo>
                <a:lnTo>
                  <a:pt x="19311" y="16297"/>
                </a:lnTo>
                <a:lnTo>
                  <a:pt x="19143" y="15348"/>
                </a:lnTo>
                <a:lnTo>
                  <a:pt x="19032" y="14902"/>
                </a:lnTo>
                <a:lnTo>
                  <a:pt x="18864" y="14511"/>
                </a:lnTo>
                <a:lnTo>
                  <a:pt x="18585" y="14121"/>
                </a:lnTo>
                <a:lnTo>
                  <a:pt x="18306" y="13786"/>
                </a:lnTo>
                <a:lnTo>
                  <a:pt x="17915" y="13507"/>
                </a:lnTo>
                <a:lnTo>
                  <a:pt x="17525" y="13339"/>
                </a:lnTo>
                <a:lnTo>
                  <a:pt x="17078" y="13228"/>
                </a:lnTo>
                <a:lnTo>
                  <a:pt x="16632" y="13172"/>
                </a:lnTo>
                <a:lnTo>
                  <a:pt x="16185" y="13228"/>
                </a:lnTo>
                <a:lnTo>
                  <a:pt x="15739" y="13339"/>
                </a:lnTo>
                <a:lnTo>
                  <a:pt x="15348" y="13507"/>
                </a:lnTo>
                <a:lnTo>
                  <a:pt x="14957" y="13786"/>
                </a:lnTo>
                <a:lnTo>
                  <a:pt x="14678" y="14121"/>
                </a:lnTo>
                <a:lnTo>
                  <a:pt x="14399" y="14511"/>
                </a:lnTo>
                <a:lnTo>
                  <a:pt x="14232" y="14902"/>
                </a:lnTo>
                <a:lnTo>
                  <a:pt x="14120" y="15348"/>
                </a:lnTo>
                <a:lnTo>
                  <a:pt x="13953" y="16297"/>
                </a:lnTo>
                <a:lnTo>
                  <a:pt x="12502" y="16297"/>
                </a:lnTo>
                <a:lnTo>
                  <a:pt x="12502" y="21153"/>
                </a:lnTo>
                <a:lnTo>
                  <a:pt x="4242" y="23385"/>
                </a:lnTo>
                <a:lnTo>
                  <a:pt x="4242" y="29245"/>
                </a:lnTo>
                <a:lnTo>
                  <a:pt x="0" y="29245"/>
                </a:lnTo>
                <a:lnTo>
                  <a:pt x="0" y="34603"/>
                </a:lnTo>
                <a:lnTo>
                  <a:pt x="283518" y="34603"/>
                </a:lnTo>
                <a:lnTo>
                  <a:pt x="283518" y="25450"/>
                </a:lnTo>
                <a:lnTo>
                  <a:pt x="275258" y="25450"/>
                </a:lnTo>
                <a:lnTo>
                  <a:pt x="275258" y="11163"/>
                </a:lnTo>
                <a:lnTo>
                  <a:pt x="268114" y="11163"/>
                </a:lnTo>
                <a:lnTo>
                  <a:pt x="268114" y="19423"/>
                </a:lnTo>
                <a:lnTo>
                  <a:pt x="255389" y="19423"/>
                </a:lnTo>
                <a:lnTo>
                  <a:pt x="255389" y="29245"/>
                </a:lnTo>
                <a:lnTo>
                  <a:pt x="247576" y="29245"/>
                </a:lnTo>
                <a:lnTo>
                  <a:pt x="247576" y="5135"/>
                </a:lnTo>
                <a:lnTo>
                  <a:pt x="244450" y="5135"/>
                </a:lnTo>
                <a:lnTo>
                  <a:pt x="244450" y="4075"/>
                </a:lnTo>
                <a:lnTo>
                  <a:pt x="244339" y="3405"/>
                </a:lnTo>
                <a:lnTo>
                  <a:pt x="244171" y="2791"/>
                </a:lnTo>
                <a:lnTo>
                  <a:pt x="243892" y="2289"/>
                </a:lnTo>
                <a:lnTo>
                  <a:pt x="243502" y="1787"/>
                </a:lnTo>
                <a:lnTo>
                  <a:pt x="242999" y="1452"/>
                </a:lnTo>
                <a:lnTo>
                  <a:pt x="242441" y="1117"/>
                </a:lnTo>
                <a:lnTo>
                  <a:pt x="241883" y="949"/>
                </a:lnTo>
                <a:lnTo>
                  <a:pt x="241213" y="894"/>
                </a:lnTo>
                <a:lnTo>
                  <a:pt x="240544" y="949"/>
                </a:lnTo>
                <a:lnTo>
                  <a:pt x="239986" y="1117"/>
                </a:lnTo>
                <a:lnTo>
                  <a:pt x="239427" y="1452"/>
                </a:lnTo>
                <a:lnTo>
                  <a:pt x="238925" y="1787"/>
                </a:lnTo>
                <a:lnTo>
                  <a:pt x="238534" y="2289"/>
                </a:lnTo>
                <a:lnTo>
                  <a:pt x="238255" y="2791"/>
                </a:lnTo>
                <a:lnTo>
                  <a:pt x="238088" y="3405"/>
                </a:lnTo>
                <a:lnTo>
                  <a:pt x="237976" y="4075"/>
                </a:lnTo>
                <a:lnTo>
                  <a:pt x="237976" y="5135"/>
                </a:lnTo>
                <a:lnTo>
                  <a:pt x="235074" y="5135"/>
                </a:lnTo>
                <a:lnTo>
                  <a:pt x="235074" y="21878"/>
                </a:lnTo>
                <a:lnTo>
                  <a:pt x="226368" y="30864"/>
                </a:lnTo>
                <a:lnTo>
                  <a:pt x="226368" y="894"/>
                </a:lnTo>
                <a:lnTo>
                  <a:pt x="221010" y="5637"/>
                </a:lnTo>
                <a:lnTo>
                  <a:pt x="221010" y="21432"/>
                </a:lnTo>
                <a:lnTo>
                  <a:pt x="216322" y="21432"/>
                </a:lnTo>
                <a:lnTo>
                  <a:pt x="216322" y="13842"/>
                </a:lnTo>
                <a:lnTo>
                  <a:pt x="204490" y="13842"/>
                </a:lnTo>
                <a:lnTo>
                  <a:pt x="204490" y="29245"/>
                </a:lnTo>
                <a:lnTo>
                  <a:pt x="195114" y="29245"/>
                </a:lnTo>
                <a:lnTo>
                  <a:pt x="195114" y="11163"/>
                </a:lnTo>
                <a:lnTo>
                  <a:pt x="185961" y="11163"/>
                </a:lnTo>
                <a:lnTo>
                  <a:pt x="185961" y="29245"/>
                </a:lnTo>
                <a:lnTo>
                  <a:pt x="177255" y="29245"/>
                </a:lnTo>
                <a:lnTo>
                  <a:pt x="177255" y="16297"/>
                </a:lnTo>
                <a:lnTo>
                  <a:pt x="174799" y="16297"/>
                </a:lnTo>
                <a:lnTo>
                  <a:pt x="174799" y="29692"/>
                </a:lnTo>
                <a:lnTo>
                  <a:pt x="166316" y="26678"/>
                </a:lnTo>
                <a:lnTo>
                  <a:pt x="166316" y="19423"/>
                </a:lnTo>
                <a:lnTo>
                  <a:pt x="163190" y="19423"/>
                </a:lnTo>
                <a:lnTo>
                  <a:pt x="163190" y="11832"/>
                </a:lnTo>
                <a:lnTo>
                  <a:pt x="155600" y="11832"/>
                </a:lnTo>
                <a:lnTo>
                  <a:pt x="155600" y="19423"/>
                </a:lnTo>
                <a:lnTo>
                  <a:pt x="144884" y="19423"/>
                </a:lnTo>
                <a:lnTo>
                  <a:pt x="144884" y="15293"/>
                </a:lnTo>
                <a:lnTo>
                  <a:pt x="134615" y="11609"/>
                </a:lnTo>
                <a:lnTo>
                  <a:pt x="134615" y="23664"/>
                </a:lnTo>
                <a:lnTo>
                  <a:pt x="123900" y="23664"/>
                </a:lnTo>
                <a:lnTo>
                  <a:pt x="123900" y="13842"/>
                </a:lnTo>
                <a:lnTo>
                  <a:pt x="117426" y="13842"/>
                </a:lnTo>
                <a:lnTo>
                  <a:pt x="117426" y="5135"/>
                </a:lnTo>
                <a:lnTo>
                  <a:pt x="114523" y="5135"/>
                </a:lnTo>
                <a:lnTo>
                  <a:pt x="114523" y="2010"/>
                </a:lnTo>
                <a:lnTo>
                  <a:pt x="112738" y="2010"/>
                </a:lnTo>
                <a:lnTo>
                  <a:pt x="112738" y="1"/>
                </a:lnTo>
                <a:close/>
              </a:path>
            </a:pathLst>
          </a:custGeom>
          <a:solidFill>
            <a:srgbClr val="3D85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0" y="3886185"/>
            <a:ext cx="9144000" cy="1257312"/>
          </a:xfrm>
          <a:custGeom>
            <a:avLst/>
            <a:gdLst/>
            <a:ahLst/>
            <a:cxnLst/>
            <a:rect l="l" t="t" r="r" b="b"/>
            <a:pathLst>
              <a:path w="285750" h="39291" extrusionOk="0">
                <a:moveTo>
                  <a:pt x="241381" y="11832"/>
                </a:moveTo>
                <a:lnTo>
                  <a:pt x="241381" y="15348"/>
                </a:lnTo>
                <a:lnTo>
                  <a:pt x="239762" y="15348"/>
                </a:lnTo>
                <a:lnTo>
                  <a:pt x="239762" y="11832"/>
                </a:lnTo>
                <a:close/>
                <a:moveTo>
                  <a:pt x="244450" y="11832"/>
                </a:moveTo>
                <a:lnTo>
                  <a:pt x="244450" y="15348"/>
                </a:lnTo>
                <a:lnTo>
                  <a:pt x="242832" y="15348"/>
                </a:lnTo>
                <a:lnTo>
                  <a:pt x="242832" y="11832"/>
                </a:lnTo>
                <a:close/>
                <a:moveTo>
                  <a:pt x="226591" y="8484"/>
                </a:moveTo>
                <a:lnTo>
                  <a:pt x="226591" y="17190"/>
                </a:lnTo>
                <a:lnTo>
                  <a:pt x="225698" y="17190"/>
                </a:lnTo>
                <a:lnTo>
                  <a:pt x="225698" y="9600"/>
                </a:lnTo>
                <a:lnTo>
                  <a:pt x="226591" y="8484"/>
                </a:lnTo>
                <a:close/>
                <a:moveTo>
                  <a:pt x="241381" y="17134"/>
                </a:moveTo>
                <a:lnTo>
                  <a:pt x="241381" y="20650"/>
                </a:lnTo>
                <a:lnTo>
                  <a:pt x="239762" y="20650"/>
                </a:lnTo>
                <a:lnTo>
                  <a:pt x="239762" y="17134"/>
                </a:lnTo>
                <a:close/>
                <a:moveTo>
                  <a:pt x="244450" y="17134"/>
                </a:moveTo>
                <a:lnTo>
                  <a:pt x="244450" y="20650"/>
                </a:lnTo>
                <a:lnTo>
                  <a:pt x="242832" y="20650"/>
                </a:lnTo>
                <a:lnTo>
                  <a:pt x="242832" y="17134"/>
                </a:lnTo>
                <a:close/>
                <a:moveTo>
                  <a:pt x="194221" y="17860"/>
                </a:moveTo>
                <a:lnTo>
                  <a:pt x="194221" y="21320"/>
                </a:lnTo>
                <a:lnTo>
                  <a:pt x="192212" y="21320"/>
                </a:lnTo>
                <a:lnTo>
                  <a:pt x="192212" y="17860"/>
                </a:lnTo>
                <a:close/>
                <a:moveTo>
                  <a:pt x="216098" y="20762"/>
                </a:moveTo>
                <a:lnTo>
                  <a:pt x="216098" y="21822"/>
                </a:lnTo>
                <a:lnTo>
                  <a:pt x="207169" y="21822"/>
                </a:lnTo>
                <a:lnTo>
                  <a:pt x="207169" y="20762"/>
                </a:lnTo>
                <a:close/>
                <a:moveTo>
                  <a:pt x="64517" y="19869"/>
                </a:moveTo>
                <a:lnTo>
                  <a:pt x="64517" y="21878"/>
                </a:lnTo>
                <a:lnTo>
                  <a:pt x="62508" y="21878"/>
                </a:lnTo>
                <a:lnTo>
                  <a:pt x="62508" y="19869"/>
                </a:lnTo>
                <a:close/>
                <a:moveTo>
                  <a:pt x="68312" y="19869"/>
                </a:moveTo>
                <a:lnTo>
                  <a:pt x="68312" y="21878"/>
                </a:lnTo>
                <a:lnTo>
                  <a:pt x="66303" y="21878"/>
                </a:lnTo>
                <a:lnTo>
                  <a:pt x="66303" y="19869"/>
                </a:lnTo>
                <a:close/>
                <a:moveTo>
                  <a:pt x="45318" y="21208"/>
                </a:moveTo>
                <a:lnTo>
                  <a:pt x="45318" y="22213"/>
                </a:lnTo>
                <a:lnTo>
                  <a:pt x="40853" y="22213"/>
                </a:lnTo>
                <a:lnTo>
                  <a:pt x="40853" y="21208"/>
                </a:lnTo>
                <a:close/>
                <a:moveTo>
                  <a:pt x="138522" y="19423"/>
                </a:moveTo>
                <a:lnTo>
                  <a:pt x="138857" y="19478"/>
                </a:lnTo>
                <a:lnTo>
                  <a:pt x="139192" y="19534"/>
                </a:lnTo>
                <a:lnTo>
                  <a:pt x="139471" y="19702"/>
                </a:lnTo>
                <a:lnTo>
                  <a:pt x="139694" y="19925"/>
                </a:lnTo>
                <a:lnTo>
                  <a:pt x="139917" y="20148"/>
                </a:lnTo>
                <a:lnTo>
                  <a:pt x="140084" y="20427"/>
                </a:lnTo>
                <a:lnTo>
                  <a:pt x="140140" y="20762"/>
                </a:lnTo>
                <a:lnTo>
                  <a:pt x="140196" y="21097"/>
                </a:lnTo>
                <a:lnTo>
                  <a:pt x="140140" y="21432"/>
                </a:lnTo>
                <a:lnTo>
                  <a:pt x="140084" y="21767"/>
                </a:lnTo>
                <a:lnTo>
                  <a:pt x="139917" y="22046"/>
                </a:lnTo>
                <a:lnTo>
                  <a:pt x="139694" y="22269"/>
                </a:lnTo>
                <a:lnTo>
                  <a:pt x="139471" y="22492"/>
                </a:lnTo>
                <a:lnTo>
                  <a:pt x="139192" y="22660"/>
                </a:lnTo>
                <a:lnTo>
                  <a:pt x="138857" y="22715"/>
                </a:lnTo>
                <a:lnTo>
                  <a:pt x="138522" y="22771"/>
                </a:lnTo>
                <a:lnTo>
                  <a:pt x="138187" y="22715"/>
                </a:lnTo>
                <a:lnTo>
                  <a:pt x="137852" y="22660"/>
                </a:lnTo>
                <a:lnTo>
                  <a:pt x="137573" y="22492"/>
                </a:lnTo>
                <a:lnTo>
                  <a:pt x="137350" y="22269"/>
                </a:lnTo>
                <a:lnTo>
                  <a:pt x="137127" y="22046"/>
                </a:lnTo>
                <a:lnTo>
                  <a:pt x="136959" y="21767"/>
                </a:lnTo>
                <a:lnTo>
                  <a:pt x="136903" y="21432"/>
                </a:lnTo>
                <a:lnTo>
                  <a:pt x="136847" y="21097"/>
                </a:lnTo>
                <a:lnTo>
                  <a:pt x="136903" y="20762"/>
                </a:lnTo>
                <a:lnTo>
                  <a:pt x="136959" y="20427"/>
                </a:lnTo>
                <a:lnTo>
                  <a:pt x="137127" y="20148"/>
                </a:lnTo>
                <a:lnTo>
                  <a:pt x="137350" y="19925"/>
                </a:lnTo>
                <a:lnTo>
                  <a:pt x="137573" y="19702"/>
                </a:lnTo>
                <a:lnTo>
                  <a:pt x="137852" y="19534"/>
                </a:lnTo>
                <a:lnTo>
                  <a:pt x="138187" y="19478"/>
                </a:lnTo>
                <a:lnTo>
                  <a:pt x="138522" y="19423"/>
                </a:lnTo>
                <a:close/>
                <a:moveTo>
                  <a:pt x="64517" y="22883"/>
                </a:moveTo>
                <a:lnTo>
                  <a:pt x="64517" y="24892"/>
                </a:lnTo>
                <a:lnTo>
                  <a:pt x="62508" y="24892"/>
                </a:lnTo>
                <a:lnTo>
                  <a:pt x="62508" y="22883"/>
                </a:lnTo>
                <a:close/>
                <a:moveTo>
                  <a:pt x="68312" y="22883"/>
                </a:moveTo>
                <a:lnTo>
                  <a:pt x="68312" y="24892"/>
                </a:lnTo>
                <a:lnTo>
                  <a:pt x="66303" y="24892"/>
                </a:lnTo>
                <a:lnTo>
                  <a:pt x="66303" y="22883"/>
                </a:lnTo>
                <a:close/>
                <a:moveTo>
                  <a:pt x="216098" y="24334"/>
                </a:moveTo>
                <a:lnTo>
                  <a:pt x="216098" y="25450"/>
                </a:lnTo>
                <a:lnTo>
                  <a:pt x="207169" y="25450"/>
                </a:lnTo>
                <a:lnTo>
                  <a:pt x="207169" y="24334"/>
                </a:lnTo>
                <a:close/>
                <a:moveTo>
                  <a:pt x="45318" y="24501"/>
                </a:moveTo>
                <a:lnTo>
                  <a:pt x="45318" y="25506"/>
                </a:lnTo>
                <a:lnTo>
                  <a:pt x="40853" y="25506"/>
                </a:lnTo>
                <a:lnTo>
                  <a:pt x="40853" y="24501"/>
                </a:lnTo>
                <a:close/>
                <a:moveTo>
                  <a:pt x="241381" y="22380"/>
                </a:moveTo>
                <a:lnTo>
                  <a:pt x="241381" y="25897"/>
                </a:lnTo>
                <a:lnTo>
                  <a:pt x="239762" y="25897"/>
                </a:lnTo>
                <a:lnTo>
                  <a:pt x="239762" y="22380"/>
                </a:lnTo>
                <a:close/>
                <a:moveTo>
                  <a:pt x="244450" y="22380"/>
                </a:moveTo>
                <a:lnTo>
                  <a:pt x="244450" y="25897"/>
                </a:lnTo>
                <a:lnTo>
                  <a:pt x="242832" y="25897"/>
                </a:lnTo>
                <a:lnTo>
                  <a:pt x="242832" y="22380"/>
                </a:lnTo>
                <a:close/>
                <a:moveTo>
                  <a:pt x="194221" y="23106"/>
                </a:moveTo>
                <a:lnTo>
                  <a:pt x="194221" y="26566"/>
                </a:lnTo>
                <a:lnTo>
                  <a:pt x="192212" y="26566"/>
                </a:lnTo>
                <a:lnTo>
                  <a:pt x="192212" y="23106"/>
                </a:lnTo>
                <a:close/>
                <a:moveTo>
                  <a:pt x="64517" y="25897"/>
                </a:moveTo>
                <a:lnTo>
                  <a:pt x="64517" y="27906"/>
                </a:lnTo>
                <a:lnTo>
                  <a:pt x="62508" y="27906"/>
                </a:lnTo>
                <a:lnTo>
                  <a:pt x="62508" y="25897"/>
                </a:lnTo>
                <a:close/>
                <a:moveTo>
                  <a:pt x="68312" y="25897"/>
                </a:moveTo>
                <a:lnTo>
                  <a:pt x="68312" y="27906"/>
                </a:lnTo>
                <a:lnTo>
                  <a:pt x="66303" y="27906"/>
                </a:lnTo>
                <a:lnTo>
                  <a:pt x="66303" y="25897"/>
                </a:lnTo>
                <a:close/>
                <a:moveTo>
                  <a:pt x="45318" y="27850"/>
                </a:moveTo>
                <a:lnTo>
                  <a:pt x="45318" y="28854"/>
                </a:lnTo>
                <a:lnTo>
                  <a:pt x="40853" y="28854"/>
                </a:lnTo>
                <a:lnTo>
                  <a:pt x="40853" y="27850"/>
                </a:lnTo>
                <a:close/>
                <a:moveTo>
                  <a:pt x="216098" y="27906"/>
                </a:moveTo>
                <a:lnTo>
                  <a:pt x="216098" y="29022"/>
                </a:lnTo>
                <a:lnTo>
                  <a:pt x="207169" y="29022"/>
                </a:lnTo>
                <a:lnTo>
                  <a:pt x="207169" y="27906"/>
                </a:lnTo>
                <a:close/>
                <a:moveTo>
                  <a:pt x="82767" y="28352"/>
                </a:moveTo>
                <a:lnTo>
                  <a:pt x="82934" y="28408"/>
                </a:lnTo>
                <a:lnTo>
                  <a:pt x="83214" y="28631"/>
                </a:lnTo>
                <a:lnTo>
                  <a:pt x="83437" y="28910"/>
                </a:lnTo>
                <a:lnTo>
                  <a:pt x="83493" y="29078"/>
                </a:lnTo>
                <a:lnTo>
                  <a:pt x="83493" y="29245"/>
                </a:lnTo>
                <a:lnTo>
                  <a:pt x="83493" y="29413"/>
                </a:lnTo>
                <a:lnTo>
                  <a:pt x="83437" y="29580"/>
                </a:lnTo>
                <a:lnTo>
                  <a:pt x="83214" y="29859"/>
                </a:lnTo>
                <a:lnTo>
                  <a:pt x="82934" y="30082"/>
                </a:lnTo>
                <a:lnTo>
                  <a:pt x="82767" y="30138"/>
                </a:lnTo>
                <a:lnTo>
                  <a:pt x="82432" y="30138"/>
                </a:lnTo>
                <a:lnTo>
                  <a:pt x="82265" y="30082"/>
                </a:lnTo>
                <a:lnTo>
                  <a:pt x="81986" y="29859"/>
                </a:lnTo>
                <a:lnTo>
                  <a:pt x="81762" y="29580"/>
                </a:lnTo>
                <a:lnTo>
                  <a:pt x="81707" y="29413"/>
                </a:lnTo>
                <a:lnTo>
                  <a:pt x="81707" y="29245"/>
                </a:lnTo>
                <a:lnTo>
                  <a:pt x="81707" y="29078"/>
                </a:lnTo>
                <a:lnTo>
                  <a:pt x="81762" y="28910"/>
                </a:lnTo>
                <a:lnTo>
                  <a:pt x="81986" y="28631"/>
                </a:lnTo>
                <a:lnTo>
                  <a:pt x="82265" y="28408"/>
                </a:lnTo>
                <a:lnTo>
                  <a:pt x="82432" y="28352"/>
                </a:lnTo>
                <a:close/>
                <a:moveTo>
                  <a:pt x="45318" y="31143"/>
                </a:moveTo>
                <a:lnTo>
                  <a:pt x="45318" y="32147"/>
                </a:lnTo>
                <a:lnTo>
                  <a:pt x="40853" y="32147"/>
                </a:lnTo>
                <a:lnTo>
                  <a:pt x="40853" y="31143"/>
                </a:lnTo>
                <a:close/>
                <a:moveTo>
                  <a:pt x="8037" y="28352"/>
                </a:moveTo>
                <a:lnTo>
                  <a:pt x="8037" y="32594"/>
                </a:lnTo>
                <a:lnTo>
                  <a:pt x="6028" y="32594"/>
                </a:lnTo>
                <a:lnTo>
                  <a:pt x="6028" y="28352"/>
                </a:lnTo>
                <a:close/>
                <a:moveTo>
                  <a:pt x="216098" y="31533"/>
                </a:moveTo>
                <a:lnTo>
                  <a:pt x="216098" y="32594"/>
                </a:lnTo>
                <a:lnTo>
                  <a:pt x="207169" y="32594"/>
                </a:lnTo>
                <a:lnTo>
                  <a:pt x="207169" y="31533"/>
                </a:lnTo>
                <a:close/>
                <a:moveTo>
                  <a:pt x="82767" y="31924"/>
                </a:moveTo>
                <a:lnTo>
                  <a:pt x="82934" y="31980"/>
                </a:lnTo>
                <a:lnTo>
                  <a:pt x="83214" y="32203"/>
                </a:lnTo>
                <a:lnTo>
                  <a:pt x="83437" y="32482"/>
                </a:lnTo>
                <a:lnTo>
                  <a:pt x="83493" y="32650"/>
                </a:lnTo>
                <a:lnTo>
                  <a:pt x="83493" y="32817"/>
                </a:lnTo>
                <a:lnTo>
                  <a:pt x="83493" y="32984"/>
                </a:lnTo>
                <a:lnTo>
                  <a:pt x="83437" y="33152"/>
                </a:lnTo>
                <a:lnTo>
                  <a:pt x="83214" y="33431"/>
                </a:lnTo>
                <a:lnTo>
                  <a:pt x="82934" y="33654"/>
                </a:lnTo>
                <a:lnTo>
                  <a:pt x="82767" y="33710"/>
                </a:lnTo>
                <a:lnTo>
                  <a:pt x="82432" y="33710"/>
                </a:lnTo>
                <a:lnTo>
                  <a:pt x="82265" y="33654"/>
                </a:lnTo>
                <a:lnTo>
                  <a:pt x="81986" y="33431"/>
                </a:lnTo>
                <a:lnTo>
                  <a:pt x="81762" y="33152"/>
                </a:lnTo>
                <a:lnTo>
                  <a:pt x="81707" y="32984"/>
                </a:lnTo>
                <a:lnTo>
                  <a:pt x="81707" y="32817"/>
                </a:lnTo>
                <a:lnTo>
                  <a:pt x="81707" y="32650"/>
                </a:lnTo>
                <a:lnTo>
                  <a:pt x="81762" y="32482"/>
                </a:lnTo>
                <a:lnTo>
                  <a:pt x="81986" y="32203"/>
                </a:lnTo>
                <a:lnTo>
                  <a:pt x="82265" y="31980"/>
                </a:lnTo>
                <a:lnTo>
                  <a:pt x="82432" y="31924"/>
                </a:lnTo>
                <a:close/>
                <a:moveTo>
                  <a:pt x="109835" y="11609"/>
                </a:moveTo>
                <a:lnTo>
                  <a:pt x="109835" y="34603"/>
                </a:lnTo>
                <a:lnTo>
                  <a:pt x="109165" y="34603"/>
                </a:lnTo>
                <a:lnTo>
                  <a:pt x="109165" y="11609"/>
                </a:lnTo>
                <a:close/>
                <a:moveTo>
                  <a:pt x="112068" y="11609"/>
                </a:moveTo>
                <a:lnTo>
                  <a:pt x="112068" y="34603"/>
                </a:lnTo>
                <a:lnTo>
                  <a:pt x="111398" y="34603"/>
                </a:lnTo>
                <a:lnTo>
                  <a:pt x="111398" y="11609"/>
                </a:lnTo>
                <a:close/>
                <a:moveTo>
                  <a:pt x="114300" y="11609"/>
                </a:moveTo>
                <a:lnTo>
                  <a:pt x="114300" y="34603"/>
                </a:lnTo>
                <a:lnTo>
                  <a:pt x="113630" y="34603"/>
                </a:lnTo>
                <a:lnTo>
                  <a:pt x="113630" y="11609"/>
                </a:lnTo>
                <a:close/>
                <a:moveTo>
                  <a:pt x="116532" y="11609"/>
                </a:moveTo>
                <a:lnTo>
                  <a:pt x="116532" y="34603"/>
                </a:lnTo>
                <a:lnTo>
                  <a:pt x="115863" y="34603"/>
                </a:lnTo>
                <a:lnTo>
                  <a:pt x="115863" y="11609"/>
                </a:lnTo>
                <a:close/>
                <a:moveTo>
                  <a:pt x="45318" y="34491"/>
                </a:moveTo>
                <a:lnTo>
                  <a:pt x="45318" y="35496"/>
                </a:lnTo>
                <a:lnTo>
                  <a:pt x="40853" y="35496"/>
                </a:lnTo>
                <a:lnTo>
                  <a:pt x="40853" y="34491"/>
                </a:lnTo>
                <a:close/>
                <a:moveTo>
                  <a:pt x="112291" y="1"/>
                </a:moveTo>
                <a:lnTo>
                  <a:pt x="112291" y="3572"/>
                </a:lnTo>
                <a:lnTo>
                  <a:pt x="110058" y="3572"/>
                </a:lnTo>
                <a:lnTo>
                  <a:pt x="110058" y="5582"/>
                </a:lnTo>
                <a:lnTo>
                  <a:pt x="108272" y="5582"/>
                </a:lnTo>
                <a:lnTo>
                  <a:pt x="108272" y="8707"/>
                </a:lnTo>
                <a:lnTo>
                  <a:pt x="105817" y="8707"/>
                </a:lnTo>
                <a:lnTo>
                  <a:pt x="105817" y="32817"/>
                </a:lnTo>
                <a:lnTo>
                  <a:pt x="102468" y="32817"/>
                </a:lnTo>
                <a:lnTo>
                  <a:pt x="102468" y="19869"/>
                </a:lnTo>
                <a:lnTo>
                  <a:pt x="90413" y="19869"/>
                </a:lnTo>
                <a:lnTo>
                  <a:pt x="90413" y="30585"/>
                </a:lnTo>
                <a:lnTo>
                  <a:pt x="85279" y="32817"/>
                </a:lnTo>
                <a:lnTo>
                  <a:pt x="85279" y="26343"/>
                </a:lnTo>
                <a:lnTo>
                  <a:pt x="80144" y="26343"/>
                </a:lnTo>
                <a:lnTo>
                  <a:pt x="80144" y="32817"/>
                </a:lnTo>
                <a:lnTo>
                  <a:pt x="75456" y="32817"/>
                </a:lnTo>
                <a:lnTo>
                  <a:pt x="75456" y="28129"/>
                </a:lnTo>
                <a:lnTo>
                  <a:pt x="71661" y="28129"/>
                </a:lnTo>
                <a:lnTo>
                  <a:pt x="71661" y="14734"/>
                </a:lnTo>
                <a:lnTo>
                  <a:pt x="59159" y="16967"/>
                </a:lnTo>
                <a:lnTo>
                  <a:pt x="59159" y="28129"/>
                </a:lnTo>
                <a:lnTo>
                  <a:pt x="53355" y="28129"/>
                </a:lnTo>
                <a:lnTo>
                  <a:pt x="53355" y="32817"/>
                </a:lnTo>
                <a:lnTo>
                  <a:pt x="47997" y="32817"/>
                </a:lnTo>
                <a:lnTo>
                  <a:pt x="47997" y="17413"/>
                </a:lnTo>
                <a:lnTo>
                  <a:pt x="43979" y="17413"/>
                </a:lnTo>
                <a:lnTo>
                  <a:pt x="43979" y="8707"/>
                </a:lnTo>
                <a:lnTo>
                  <a:pt x="34603" y="8707"/>
                </a:lnTo>
                <a:lnTo>
                  <a:pt x="34603" y="5582"/>
                </a:lnTo>
                <a:lnTo>
                  <a:pt x="30584" y="5582"/>
                </a:lnTo>
                <a:lnTo>
                  <a:pt x="30584" y="8707"/>
                </a:lnTo>
                <a:lnTo>
                  <a:pt x="28352" y="8707"/>
                </a:lnTo>
                <a:lnTo>
                  <a:pt x="28352" y="29022"/>
                </a:lnTo>
                <a:lnTo>
                  <a:pt x="22994" y="29022"/>
                </a:lnTo>
                <a:lnTo>
                  <a:pt x="22994" y="19869"/>
                </a:lnTo>
                <a:lnTo>
                  <a:pt x="21375" y="19869"/>
                </a:lnTo>
                <a:lnTo>
                  <a:pt x="21208" y="19199"/>
                </a:lnTo>
                <a:lnTo>
                  <a:pt x="20985" y="18641"/>
                </a:lnTo>
                <a:lnTo>
                  <a:pt x="20594" y="18083"/>
                </a:lnTo>
                <a:lnTo>
                  <a:pt x="20148" y="17637"/>
                </a:lnTo>
                <a:lnTo>
                  <a:pt x="19645" y="17246"/>
                </a:lnTo>
                <a:lnTo>
                  <a:pt x="19031" y="16967"/>
                </a:lnTo>
                <a:lnTo>
                  <a:pt x="18417" y="16799"/>
                </a:lnTo>
                <a:lnTo>
                  <a:pt x="17748" y="16744"/>
                </a:lnTo>
                <a:lnTo>
                  <a:pt x="17078" y="16799"/>
                </a:lnTo>
                <a:lnTo>
                  <a:pt x="16464" y="16967"/>
                </a:lnTo>
                <a:lnTo>
                  <a:pt x="15850" y="17246"/>
                </a:lnTo>
                <a:lnTo>
                  <a:pt x="15348" y="17637"/>
                </a:lnTo>
                <a:lnTo>
                  <a:pt x="14901" y="18083"/>
                </a:lnTo>
                <a:lnTo>
                  <a:pt x="14511" y="18641"/>
                </a:lnTo>
                <a:lnTo>
                  <a:pt x="14288" y="19199"/>
                </a:lnTo>
                <a:lnTo>
                  <a:pt x="14120" y="19869"/>
                </a:lnTo>
                <a:lnTo>
                  <a:pt x="12502" y="19869"/>
                </a:lnTo>
                <a:lnTo>
                  <a:pt x="12502" y="25004"/>
                </a:lnTo>
                <a:lnTo>
                  <a:pt x="4242" y="27236"/>
                </a:lnTo>
                <a:lnTo>
                  <a:pt x="4242" y="32817"/>
                </a:lnTo>
                <a:lnTo>
                  <a:pt x="0" y="32817"/>
                </a:lnTo>
                <a:lnTo>
                  <a:pt x="0" y="39291"/>
                </a:lnTo>
                <a:lnTo>
                  <a:pt x="285750" y="39291"/>
                </a:lnTo>
                <a:lnTo>
                  <a:pt x="285750" y="29022"/>
                </a:lnTo>
                <a:lnTo>
                  <a:pt x="277490" y="29022"/>
                </a:lnTo>
                <a:lnTo>
                  <a:pt x="277490" y="14734"/>
                </a:lnTo>
                <a:lnTo>
                  <a:pt x="268114" y="14734"/>
                </a:lnTo>
                <a:lnTo>
                  <a:pt x="268114" y="22994"/>
                </a:lnTo>
                <a:lnTo>
                  <a:pt x="259407" y="22994"/>
                </a:lnTo>
                <a:lnTo>
                  <a:pt x="259407" y="19869"/>
                </a:lnTo>
                <a:lnTo>
                  <a:pt x="258514" y="19869"/>
                </a:lnTo>
                <a:lnTo>
                  <a:pt x="258514" y="16744"/>
                </a:lnTo>
                <a:lnTo>
                  <a:pt x="257845" y="16744"/>
                </a:lnTo>
                <a:lnTo>
                  <a:pt x="257845" y="19869"/>
                </a:lnTo>
                <a:lnTo>
                  <a:pt x="257175" y="19869"/>
                </a:lnTo>
                <a:lnTo>
                  <a:pt x="257175" y="22994"/>
                </a:lnTo>
                <a:lnTo>
                  <a:pt x="255389" y="22994"/>
                </a:lnTo>
                <a:lnTo>
                  <a:pt x="255389" y="32817"/>
                </a:lnTo>
                <a:lnTo>
                  <a:pt x="249808" y="32817"/>
                </a:lnTo>
                <a:lnTo>
                  <a:pt x="249808" y="8707"/>
                </a:lnTo>
                <a:lnTo>
                  <a:pt x="246683" y="8707"/>
                </a:lnTo>
                <a:lnTo>
                  <a:pt x="246627" y="8260"/>
                </a:lnTo>
                <a:lnTo>
                  <a:pt x="246571" y="7870"/>
                </a:lnTo>
                <a:lnTo>
                  <a:pt x="246459" y="7423"/>
                </a:lnTo>
                <a:lnTo>
                  <a:pt x="246292" y="7033"/>
                </a:lnTo>
                <a:lnTo>
                  <a:pt x="246125" y="6698"/>
                </a:lnTo>
                <a:lnTo>
                  <a:pt x="245901" y="6307"/>
                </a:lnTo>
                <a:lnTo>
                  <a:pt x="245622" y="6028"/>
                </a:lnTo>
                <a:lnTo>
                  <a:pt x="245343" y="5693"/>
                </a:lnTo>
                <a:lnTo>
                  <a:pt x="245064" y="5414"/>
                </a:lnTo>
                <a:lnTo>
                  <a:pt x="244729" y="5191"/>
                </a:lnTo>
                <a:lnTo>
                  <a:pt x="244394" y="4968"/>
                </a:lnTo>
                <a:lnTo>
                  <a:pt x="244004" y="4800"/>
                </a:lnTo>
                <a:lnTo>
                  <a:pt x="243613" y="4633"/>
                </a:lnTo>
                <a:lnTo>
                  <a:pt x="243167" y="4577"/>
                </a:lnTo>
                <a:lnTo>
                  <a:pt x="242776" y="4465"/>
                </a:lnTo>
                <a:lnTo>
                  <a:pt x="241883" y="4465"/>
                </a:lnTo>
                <a:lnTo>
                  <a:pt x="241492" y="4577"/>
                </a:lnTo>
                <a:lnTo>
                  <a:pt x="241046" y="4633"/>
                </a:lnTo>
                <a:lnTo>
                  <a:pt x="240655" y="4800"/>
                </a:lnTo>
                <a:lnTo>
                  <a:pt x="240264" y="4968"/>
                </a:lnTo>
                <a:lnTo>
                  <a:pt x="239930" y="5191"/>
                </a:lnTo>
                <a:lnTo>
                  <a:pt x="239595" y="5414"/>
                </a:lnTo>
                <a:lnTo>
                  <a:pt x="239316" y="5693"/>
                </a:lnTo>
                <a:lnTo>
                  <a:pt x="239037" y="6028"/>
                </a:lnTo>
                <a:lnTo>
                  <a:pt x="238758" y="6307"/>
                </a:lnTo>
                <a:lnTo>
                  <a:pt x="238534" y="6698"/>
                </a:lnTo>
                <a:lnTo>
                  <a:pt x="238367" y="7033"/>
                </a:lnTo>
                <a:lnTo>
                  <a:pt x="238199" y="7423"/>
                </a:lnTo>
                <a:lnTo>
                  <a:pt x="238088" y="7870"/>
                </a:lnTo>
                <a:lnTo>
                  <a:pt x="238032" y="8260"/>
                </a:lnTo>
                <a:lnTo>
                  <a:pt x="237976" y="8707"/>
                </a:lnTo>
                <a:lnTo>
                  <a:pt x="235074" y="8707"/>
                </a:lnTo>
                <a:lnTo>
                  <a:pt x="235074" y="26120"/>
                </a:lnTo>
                <a:lnTo>
                  <a:pt x="228600" y="32817"/>
                </a:lnTo>
                <a:lnTo>
                  <a:pt x="228600" y="3126"/>
                </a:lnTo>
                <a:lnTo>
                  <a:pt x="221010" y="9823"/>
                </a:lnTo>
                <a:lnTo>
                  <a:pt x="221010" y="25004"/>
                </a:lnTo>
                <a:lnTo>
                  <a:pt x="218554" y="25004"/>
                </a:lnTo>
                <a:lnTo>
                  <a:pt x="218554" y="17413"/>
                </a:lnTo>
                <a:lnTo>
                  <a:pt x="204490" y="17413"/>
                </a:lnTo>
                <a:lnTo>
                  <a:pt x="204490" y="32817"/>
                </a:lnTo>
                <a:lnTo>
                  <a:pt x="197346" y="32817"/>
                </a:lnTo>
                <a:lnTo>
                  <a:pt x="197346" y="14734"/>
                </a:lnTo>
                <a:lnTo>
                  <a:pt x="195114" y="14734"/>
                </a:lnTo>
                <a:lnTo>
                  <a:pt x="195114" y="12279"/>
                </a:lnTo>
                <a:lnTo>
                  <a:pt x="191542" y="12279"/>
                </a:lnTo>
                <a:lnTo>
                  <a:pt x="191542" y="14734"/>
                </a:lnTo>
                <a:lnTo>
                  <a:pt x="185961" y="14734"/>
                </a:lnTo>
                <a:lnTo>
                  <a:pt x="185961" y="32817"/>
                </a:lnTo>
                <a:lnTo>
                  <a:pt x="179487" y="32817"/>
                </a:lnTo>
                <a:lnTo>
                  <a:pt x="179487" y="19869"/>
                </a:lnTo>
                <a:lnTo>
                  <a:pt x="177478" y="19869"/>
                </a:lnTo>
                <a:lnTo>
                  <a:pt x="177478" y="16744"/>
                </a:lnTo>
                <a:lnTo>
                  <a:pt x="176808" y="16744"/>
                </a:lnTo>
                <a:lnTo>
                  <a:pt x="176808" y="19869"/>
                </a:lnTo>
                <a:lnTo>
                  <a:pt x="174799" y="19869"/>
                </a:lnTo>
                <a:lnTo>
                  <a:pt x="174799" y="32817"/>
                </a:lnTo>
                <a:lnTo>
                  <a:pt x="168548" y="30585"/>
                </a:lnTo>
                <a:lnTo>
                  <a:pt x="168548" y="22994"/>
                </a:lnTo>
                <a:lnTo>
                  <a:pt x="165422" y="22994"/>
                </a:lnTo>
                <a:lnTo>
                  <a:pt x="165422" y="15404"/>
                </a:lnTo>
                <a:lnTo>
                  <a:pt x="155600" y="15404"/>
                </a:lnTo>
                <a:lnTo>
                  <a:pt x="155600" y="22994"/>
                </a:lnTo>
                <a:lnTo>
                  <a:pt x="147117" y="22994"/>
                </a:lnTo>
                <a:lnTo>
                  <a:pt x="147117" y="19199"/>
                </a:lnTo>
                <a:lnTo>
                  <a:pt x="134615" y="14734"/>
                </a:lnTo>
                <a:lnTo>
                  <a:pt x="134615" y="27236"/>
                </a:lnTo>
                <a:lnTo>
                  <a:pt x="126132" y="27236"/>
                </a:lnTo>
                <a:lnTo>
                  <a:pt x="126132" y="17413"/>
                </a:lnTo>
                <a:lnTo>
                  <a:pt x="119658" y="17413"/>
                </a:lnTo>
                <a:lnTo>
                  <a:pt x="119658" y="8707"/>
                </a:lnTo>
                <a:lnTo>
                  <a:pt x="116756" y="8707"/>
                </a:lnTo>
                <a:lnTo>
                  <a:pt x="116756" y="5582"/>
                </a:lnTo>
                <a:lnTo>
                  <a:pt x="114970" y="5582"/>
                </a:lnTo>
                <a:lnTo>
                  <a:pt x="114970" y="3572"/>
                </a:lnTo>
                <a:lnTo>
                  <a:pt x="112961" y="3572"/>
                </a:lnTo>
                <a:lnTo>
                  <a:pt x="112961" y="1"/>
                </a:lnTo>
                <a:close/>
              </a:path>
            </a:pathLst>
          </a:custGeom>
          <a:gradFill>
            <a:gsLst>
              <a:gs pos="0">
                <a:srgbClr val="FFFFFF"/>
              </a:gs>
              <a:gs pos="31000">
                <a:srgbClr val="FFFFFF"/>
              </a:gs>
              <a:gs pos="100000">
                <a:srgbClr val="9FF6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txBox="1">
            <a:spLocks noGrp="1"/>
          </p:cNvSpPr>
          <p:nvPr>
            <p:ph type="title"/>
          </p:nvPr>
        </p:nvSpPr>
        <p:spPr>
          <a:xfrm>
            <a:off x="849000" y="393600"/>
            <a:ext cx="7446000" cy="666000"/>
          </a:xfrm>
          <a:prstGeom prst="rect">
            <a:avLst/>
          </a:prstGeom>
        </p:spPr>
        <p:txBody>
          <a:bodyPr spcFirstLastPara="1" wrap="square" lIns="91425" tIns="91425" rIns="91425" bIns="91425" anchor="ctr"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35" name="Google Shape;135;p8"/>
          <p:cNvSpPr txBox="1">
            <a:spLocks noGrp="1"/>
          </p:cNvSpPr>
          <p:nvPr>
            <p:ph type="sldNum" idx="12"/>
          </p:nvPr>
        </p:nvSpPr>
        <p:spPr>
          <a:xfrm>
            <a:off x="8540298" y="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6"/>
        <p:cNvGrpSpPr/>
        <p:nvPr/>
      </p:nvGrpSpPr>
      <p:grpSpPr>
        <a:xfrm>
          <a:off x="0" y="0"/>
          <a:ext cx="0" cy="0"/>
          <a:chOff x="0" y="0"/>
          <a:chExt cx="0" cy="0"/>
        </a:xfrm>
      </p:grpSpPr>
      <p:grpSp>
        <p:nvGrpSpPr>
          <p:cNvPr id="137" name="Google Shape;137;p9"/>
          <p:cNvGrpSpPr/>
          <p:nvPr/>
        </p:nvGrpSpPr>
        <p:grpSpPr>
          <a:xfrm>
            <a:off x="-1" y="4553740"/>
            <a:ext cx="9150299" cy="589766"/>
            <a:chOff x="0" y="4278697"/>
            <a:chExt cx="13245946" cy="853743"/>
          </a:xfrm>
        </p:grpSpPr>
        <p:sp>
          <p:nvSpPr>
            <p:cNvPr id="138" name="Google Shape;138;p9"/>
            <p:cNvSpPr/>
            <p:nvPr/>
          </p:nvSpPr>
          <p:spPr>
            <a:xfrm>
              <a:off x="0" y="4278697"/>
              <a:ext cx="6622971" cy="853743"/>
            </a:xfrm>
            <a:custGeom>
              <a:avLst/>
              <a:gdLst/>
              <a:ahLst/>
              <a:cxnLst/>
              <a:rect l="l" t="t" r="r" b="b"/>
              <a:pathLst>
                <a:path w="285750" h="36835" extrusionOk="0">
                  <a:moveTo>
                    <a:pt x="280169" y="0"/>
                  </a:moveTo>
                  <a:lnTo>
                    <a:pt x="272802" y="4465"/>
                  </a:lnTo>
                  <a:lnTo>
                    <a:pt x="272802" y="23441"/>
                  </a:lnTo>
                  <a:lnTo>
                    <a:pt x="264988" y="23441"/>
                  </a:lnTo>
                  <a:lnTo>
                    <a:pt x="264988" y="12948"/>
                  </a:lnTo>
                  <a:lnTo>
                    <a:pt x="260524" y="12948"/>
                  </a:lnTo>
                  <a:lnTo>
                    <a:pt x="260524" y="6028"/>
                  </a:lnTo>
                  <a:lnTo>
                    <a:pt x="253157" y="6028"/>
                  </a:lnTo>
                  <a:lnTo>
                    <a:pt x="253157" y="19869"/>
                  </a:lnTo>
                  <a:lnTo>
                    <a:pt x="232395" y="15404"/>
                  </a:lnTo>
                  <a:lnTo>
                    <a:pt x="232395" y="7144"/>
                  </a:lnTo>
                  <a:lnTo>
                    <a:pt x="225698" y="7144"/>
                  </a:lnTo>
                  <a:lnTo>
                    <a:pt x="225698" y="19422"/>
                  </a:lnTo>
                  <a:lnTo>
                    <a:pt x="216098" y="19422"/>
                  </a:lnTo>
                  <a:lnTo>
                    <a:pt x="216098" y="9153"/>
                  </a:lnTo>
                  <a:lnTo>
                    <a:pt x="214313" y="9153"/>
                  </a:lnTo>
                  <a:lnTo>
                    <a:pt x="214313" y="8483"/>
                  </a:lnTo>
                  <a:lnTo>
                    <a:pt x="210071" y="8483"/>
                  </a:lnTo>
                  <a:lnTo>
                    <a:pt x="210071" y="9153"/>
                  </a:lnTo>
                  <a:lnTo>
                    <a:pt x="208731" y="9153"/>
                  </a:lnTo>
                  <a:lnTo>
                    <a:pt x="208731" y="18083"/>
                  </a:lnTo>
                  <a:lnTo>
                    <a:pt x="200695" y="18083"/>
                  </a:lnTo>
                  <a:lnTo>
                    <a:pt x="200695" y="6028"/>
                  </a:lnTo>
                  <a:lnTo>
                    <a:pt x="198462" y="6028"/>
                  </a:lnTo>
                  <a:lnTo>
                    <a:pt x="198351" y="5693"/>
                  </a:lnTo>
                  <a:lnTo>
                    <a:pt x="198239" y="5414"/>
                  </a:lnTo>
                  <a:lnTo>
                    <a:pt x="198072" y="5135"/>
                  </a:lnTo>
                  <a:lnTo>
                    <a:pt x="197848" y="4911"/>
                  </a:lnTo>
                  <a:lnTo>
                    <a:pt x="197625" y="4744"/>
                  </a:lnTo>
                  <a:lnTo>
                    <a:pt x="197346" y="4577"/>
                  </a:lnTo>
                  <a:lnTo>
                    <a:pt x="197011" y="4521"/>
                  </a:lnTo>
                  <a:lnTo>
                    <a:pt x="196676" y="4465"/>
                  </a:lnTo>
                  <a:lnTo>
                    <a:pt x="196342" y="4521"/>
                  </a:lnTo>
                  <a:lnTo>
                    <a:pt x="196007" y="4577"/>
                  </a:lnTo>
                  <a:lnTo>
                    <a:pt x="195728" y="4744"/>
                  </a:lnTo>
                  <a:lnTo>
                    <a:pt x="195504" y="4911"/>
                  </a:lnTo>
                  <a:lnTo>
                    <a:pt x="195281" y="5135"/>
                  </a:lnTo>
                  <a:lnTo>
                    <a:pt x="195114" y="5414"/>
                  </a:lnTo>
                  <a:lnTo>
                    <a:pt x="195002" y="5693"/>
                  </a:lnTo>
                  <a:lnTo>
                    <a:pt x="194890" y="6028"/>
                  </a:lnTo>
                  <a:lnTo>
                    <a:pt x="192881" y="6028"/>
                  </a:lnTo>
                  <a:lnTo>
                    <a:pt x="192881" y="14734"/>
                  </a:lnTo>
                  <a:lnTo>
                    <a:pt x="182166" y="14734"/>
                  </a:lnTo>
                  <a:lnTo>
                    <a:pt x="182166" y="19869"/>
                  </a:lnTo>
                  <a:lnTo>
                    <a:pt x="172789" y="19869"/>
                  </a:lnTo>
                  <a:lnTo>
                    <a:pt x="172789" y="14734"/>
                  </a:lnTo>
                  <a:lnTo>
                    <a:pt x="167432" y="12502"/>
                  </a:lnTo>
                  <a:lnTo>
                    <a:pt x="167432" y="16967"/>
                  </a:lnTo>
                  <a:lnTo>
                    <a:pt x="160511" y="16967"/>
                  </a:lnTo>
                  <a:lnTo>
                    <a:pt x="160511" y="8037"/>
                  </a:lnTo>
                  <a:lnTo>
                    <a:pt x="154260" y="8037"/>
                  </a:lnTo>
                  <a:lnTo>
                    <a:pt x="154260" y="6697"/>
                  </a:lnTo>
                  <a:lnTo>
                    <a:pt x="152251" y="6697"/>
                  </a:lnTo>
                  <a:lnTo>
                    <a:pt x="152251" y="8037"/>
                  </a:lnTo>
                  <a:lnTo>
                    <a:pt x="150912" y="8037"/>
                  </a:lnTo>
                  <a:lnTo>
                    <a:pt x="150912" y="21655"/>
                  </a:lnTo>
                  <a:lnTo>
                    <a:pt x="138410" y="21655"/>
                  </a:lnTo>
                  <a:lnTo>
                    <a:pt x="138410" y="8037"/>
                  </a:lnTo>
                  <a:lnTo>
                    <a:pt x="130597" y="8037"/>
                  </a:lnTo>
                  <a:lnTo>
                    <a:pt x="130597" y="18976"/>
                  </a:lnTo>
                  <a:lnTo>
                    <a:pt x="127695" y="18976"/>
                  </a:lnTo>
                  <a:lnTo>
                    <a:pt x="127695" y="11162"/>
                  </a:lnTo>
                  <a:lnTo>
                    <a:pt x="121890" y="11162"/>
                  </a:lnTo>
                  <a:lnTo>
                    <a:pt x="121890" y="18976"/>
                  </a:lnTo>
                  <a:lnTo>
                    <a:pt x="120774" y="18976"/>
                  </a:lnTo>
                  <a:lnTo>
                    <a:pt x="120774" y="20538"/>
                  </a:lnTo>
                  <a:lnTo>
                    <a:pt x="109165" y="20538"/>
                  </a:lnTo>
                  <a:lnTo>
                    <a:pt x="109165" y="12948"/>
                  </a:lnTo>
                  <a:lnTo>
                    <a:pt x="99343" y="12948"/>
                  </a:lnTo>
                  <a:lnTo>
                    <a:pt x="99343" y="11162"/>
                  </a:lnTo>
                  <a:lnTo>
                    <a:pt x="93762" y="11162"/>
                  </a:lnTo>
                  <a:lnTo>
                    <a:pt x="93762" y="22994"/>
                  </a:lnTo>
                  <a:lnTo>
                    <a:pt x="86841" y="22994"/>
                  </a:lnTo>
                  <a:lnTo>
                    <a:pt x="86841" y="14734"/>
                  </a:lnTo>
                  <a:lnTo>
                    <a:pt x="84386" y="14734"/>
                  </a:lnTo>
                  <a:lnTo>
                    <a:pt x="84386" y="12948"/>
                  </a:lnTo>
                  <a:lnTo>
                    <a:pt x="80144" y="12948"/>
                  </a:lnTo>
                  <a:lnTo>
                    <a:pt x="80144" y="14734"/>
                  </a:lnTo>
                  <a:lnTo>
                    <a:pt x="77465" y="14734"/>
                  </a:lnTo>
                  <a:lnTo>
                    <a:pt x="77465" y="21655"/>
                  </a:lnTo>
                  <a:lnTo>
                    <a:pt x="56927" y="21655"/>
                  </a:lnTo>
                  <a:lnTo>
                    <a:pt x="56927" y="16297"/>
                  </a:lnTo>
                  <a:lnTo>
                    <a:pt x="51346" y="16297"/>
                  </a:lnTo>
                  <a:lnTo>
                    <a:pt x="51346" y="8037"/>
                  </a:lnTo>
                  <a:lnTo>
                    <a:pt x="45318" y="10269"/>
                  </a:lnTo>
                  <a:lnTo>
                    <a:pt x="45318" y="27682"/>
                  </a:lnTo>
                  <a:lnTo>
                    <a:pt x="33710" y="27682"/>
                  </a:lnTo>
                  <a:lnTo>
                    <a:pt x="33710" y="11162"/>
                  </a:lnTo>
                  <a:lnTo>
                    <a:pt x="25673" y="11162"/>
                  </a:lnTo>
                  <a:lnTo>
                    <a:pt x="25673" y="21878"/>
                  </a:lnTo>
                  <a:lnTo>
                    <a:pt x="8037" y="21878"/>
                  </a:lnTo>
                  <a:lnTo>
                    <a:pt x="8037" y="16967"/>
                  </a:lnTo>
                  <a:lnTo>
                    <a:pt x="0" y="16967"/>
                  </a:lnTo>
                  <a:lnTo>
                    <a:pt x="0" y="36835"/>
                  </a:lnTo>
                  <a:lnTo>
                    <a:pt x="285750" y="36835"/>
                  </a:lnTo>
                  <a:lnTo>
                    <a:pt x="285750" y="16743"/>
                  </a:lnTo>
                  <a:lnTo>
                    <a:pt x="280169" y="16743"/>
                  </a:lnTo>
                  <a:lnTo>
                    <a:pt x="280169" y="0"/>
                  </a:lnTo>
                  <a:close/>
                </a:path>
              </a:pathLst>
            </a:custGeom>
            <a:solidFill>
              <a:srgbClr val="1C4587">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a:off x="6622975" y="4278697"/>
              <a:ext cx="6622971" cy="853743"/>
            </a:xfrm>
            <a:custGeom>
              <a:avLst/>
              <a:gdLst/>
              <a:ahLst/>
              <a:cxnLst/>
              <a:rect l="l" t="t" r="r" b="b"/>
              <a:pathLst>
                <a:path w="285750" h="36835" extrusionOk="0">
                  <a:moveTo>
                    <a:pt x="280169" y="0"/>
                  </a:moveTo>
                  <a:lnTo>
                    <a:pt x="272802" y="4465"/>
                  </a:lnTo>
                  <a:lnTo>
                    <a:pt x="272802" y="23441"/>
                  </a:lnTo>
                  <a:lnTo>
                    <a:pt x="264988" y="23441"/>
                  </a:lnTo>
                  <a:lnTo>
                    <a:pt x="264988" y="12948"/>
                  </a:lnTo>
                  <a:lnTo>
                    <a:pt x="260524" y="12948"/>
                  </a:lnTo>
                  <a:lnTo>
                    <a:pt x="260524" y="6028"/>
                  </a:lnTo>
                  <a:lnTo>
                    <a:pt x="253157" y="6028"/>
                  </a:lnTo>
                  <a:lnTo>
                    <a:pt x="253157" y="19869"/>
                  </a:lnTo>
                  <a:lnTo>
                    <a:pt x="232395" y="15404"/>
                  </a:lnTo>
                  <a:lnTo>
                    <a:pt x="232395" y="7144"/>
                  </a:lnTo>
                  <a:lnTo>
                    <a:pt x="225698" y="7144"/>
                  </a:lnTo>
                  <a:lnTo>
                    <a:pt x="225698" y="19422"/>
                  </a:lnTo>
                  <a:lnTo>
                    <a:pt x="216098" y="19422"/>
                  </a:lnTo>
                  <a:lnTo>
                    <a:pt x="216098" y="9153"/>
                  </a:lnTo>
                  <a:lnTo>
                    <a:pt x="214313" y="9153"/>
                  </a:lnTo>
                  <a:lnTo>
                    <a:pt x="214313" y="8483"/>
                  </a:lnTo>
                  <a:lnTo>
                    <a:pt x="210071" y="8483"/>
                  </a:lnTo>
                  <a:lnTo>
                    <a:pt x="210071" y="9153"/>
                  </a:lnTo>
                  <a:lnTo>
                    <a:pt x="208731" y="9153"/>
                  </a:lnTo>
                  <a:lnTo>
                    <a:pt x="208731" y="18083"/>
                  </a:lnTo>
                  <a:lnTo>
                    <a:pt x="200695" y="18083"/>
                  </a:lnTo>
                  <a:lnTo>
                    <a:pt x="200695" y="6028"/>
                  </a:lnTo>
                  <a:lnTo>
                    <a:pt x="198462" y="6028"/>
                  </a:lnTo>
                  <a:lnTo>
                    <a:pt x="198351" y="5693"/>
                  </a:lnTo>
                  <a:lnTo>
                    <a:pt x="198239" y="5414"/>
                  </a:lnTo>
                  <a:lnTo>
                    <a:pt x="198072" y="5135"/>
                  </a:lnTo>
                  <a:lnTo>
                    <a:pt x="197848" y="4911"/>
                  </a:lnTo>
                  <a:lnTo>
                    <a:pt x="197625" y="4744"/>
                  </a:lnTo>
                  <a:lnTo>
                    <a:pt x="197346" y="4577"/>
                  </a:lnTo>
                  <a:lnTo>
                    <a:pt x="197011" y="4521"/>
                  </a:lnTo>
                  <a:lnTo>
                    <a:pt x="196676" y="4465"/>
                  </a:lnTo>
                  <a:lnTo>
                    <a:pt x="196342" y="4521"/>
                  </a:lnTo>
                  <a:lnTo>
                    <a:pt x="196007" y="4577"/>
                  </a:lnTo>
                  <a:lnTo>
                    <a:pt x="195728" y="4744"/>
                  </a:lnTo>
                  <a:lnTo>
                    <a:pt x="195504" y="4911"/>
                  </a:lnTo>
                  <a:lnTo>
                    <a:pt x="195281" y="5135"/>
                  </a:lnTo>
                  <a:lnTo>
                    <a:pt x="195114" y="5414"/>
                  </a:lnTo>
                  <a:lnTo>
                    <a:pt x="195002" y="5693"/>
                  </a:lnTo>
                  <a:lnTo>
                    <a:pt x="194890" y="6028"/>
                  </a:lnTo>
                  <a:lnTo>
                    <a:pt x="192881" y="6028"/>
                  </a:lnTo>
                  <a:lnTo>
                    <a:pt x="192881" y="14734"/>
                  </a:lnTo>
                  <a:lnTo>
                    <a:pt x="182166" y="14734"/>
                  </a:lnTo>
                  <a:lnTo>
                    <a:pt x="182166" y="19869"/>
                  </a:lnTo>
                  <a:lnTo>
                    <a:pt x="172789" y="19869"/>
                  </a:lnTo>
                  <a:lnTo>
                    <a:pt x="172789" y="14734"/>
                  </a:lnTo>
                  <a:lnTo>
                    <a:pt x="167432" y="12502"/>
                  </a:lnTo>
                  <a:lnTo>
                    <a:pt x="167432" y="16967"/>
                  </a:lnTo>
                  <a:lnTo>
                    <a:pt x="160511" y="16967"/>
                  </a:lnTo>
                  <a:lnTo>
                    <a:pt x="160511" y="8037"/>
                  </a:lnTo>
                  <a:lnTo>
                    <a:pt x="154260" y="8037"/>
                  </a:lnTo>
                  <a:lnTo>
                    <a:pt x="154260" y="6697"/>
                  </a:lnTo>
                  <a:lnTo>
                    <a:pt x="152251" y="6697"/>
                  </a:lnTo>
                  <a:lnTo>
                    <a:pt x="152251" y="8037"/>
                  </a:lnTo>
                  <a:lnTo>
                    <a:pt x="150912" y="8037"/>
                  </a:lnTo>
                  <a:lnTo>
                    <a:pt x="150912" y="21655"/>
                  </a:lnTo>
                  <a:lnTo>
                    <a:pt x="138410" y="21655"/>
                  </a:lnTo>
                  <a:lnTo>
                    <a:pt x="138410" y="8037"/>
                  </a:lnTo>
                  <a:lnTo>
                    <a:pt x="130597" y="8037"/>
                  </a:lnTo>
                  <a:lnTo>
                    <a:pt x="130597" y="18976"/>
                  </a:lnTo>
                  <a:lnTo>
                    <a:pt x="127695" y="18976"/>
                  </a:lnTo>
                  <a:lnTo>
                    <a:pt x="127695" y="11162"/>
                  </a:lnTo>
                  <a:lnTo>
                    <a:pt x="121890" y="11162"/>
                  </a:lnTo>
                  <a:lnTo>
                    <a:pt x="121890" y="18976"/>
                  </a:lnTo>
                  <a:lnTo>
                    <a:pt x="120774" y="18976"/>
                  </a:lnTo>
                  <a:lnTo>
                    <a:pt x="120774" y="20538"/>
                  </a:lnTo>
                  <a:lnTo>
                    <a:pt x="109165" y="20538"/>
                  </a:lnTo>
                  <a:lnTo>
                    <a:pt x="109165" y="12948"/>
                  </a:lnTo>
                  <a:lnTo>
                    <a:pt x="99343" y="12948"/>
                  </a:lnTo>
                  <a:lnTo>
                    <a:pt x="99343" y="11162"/>
                  </a:lnTo>
                  <a:lnTo>
                    <a:pt x="93762" y="11162"/>
                  </a:lnTo>
                  <a:lnTo>
                    <a:pt x="93762" y="22994"/>
                  </a:lnTo>
                  <a:lnTo>
                    <a:pt x="86841" y="22994"/>
                  </a:lnTo>
                  <a:lnTo>
                    <a:pt x="86841" y="14734"/>
                  </a:lnTo>
                  <a:lnTo>
                    <a:pt x="84386" y="14734"/>
                  </a:lnTo>
                  <a:lnTo>
                    <a:pt x="84386" y="12948"/>
                  </a:lnTo>
                  <a:lnTo>
                    <a:pt x="80144" y="12948"/>
                  </a:lnTo>
                  <a:lnTo>
                    <a:pt x="80144" y="14734"/>
                  </a:lnTo>
                  <a:lnTo>
                    <a:pt x="77465" y="14734"/>
                  </a:lnTo>
                  <a:lnTo>
                    <a:pt x="77465" y="21655"/>
                  </a:lnTo>
                  <a:lnTo>
                    <a:pt x="56927" y="21655"/>
                  </a:lnTo>
                  <a:lnTo>
                    <a:pt x="56927" y="16297"/>
                  </a:lnTo>
                  <a:lnTo>
                    <a:pt x="51346" y="16297"/>
                  </a:lnTo>
                  <a:lnTo>
                    <a:pt x="51346" y="8037"/>
                  </a:lnTo>
                  <a:lnTo>
                    <a:pt x="45318" y="10269"/>
                  </a:lnTo>
                  <a:lnTo>
                    <a:pt x="45318" y="27682"/>
                  </a:lnTo>
                  <a:lnTo>
                    <a:pt x="33710" y="27682"/>
                  </a:lnTo>
                  <a:lnTo>
                    <a:pt x="33710" y="11162"/>
                  </a:lnTo>
                  <a:lnTo>
                    <a:pt x="25673" y="11162"/>
                  </a:lnTo>
                  <a:lnTo>
                    <a:pt x="25673" y="21878"/>
                  </a:lnTo>
                  <a:lnTo>
                    <a:pt x="8037" y="21878"/>
                  </a:lnTo>
                  <a:lnTo>
                    <a:pt x="8037" y="16967"/>
                  </a:lnTo>
                  <a:lnTo>
                    <a:pt x="0" y="16967"/>
                  </a:lnTo>
                  <a:lnTo>
                    <a:pt x="0" y="36835"/>
                  </a:lnTo>
                  <a:lnTo>
                    <a:pt x="285750" y="36835"/>
                  </a:lnTo>
                  <a:lnTo>
                    <a:pt x="285750" y="16743"/>
                  </a:lnTo>
                  <a:lnTo>
                    <a:pt x="280169" y="16743"/>
                  </a:lnTo>
                  <a:lnTo>
                    <a:pt x="280169" y="0"/>
                  </a:lnTo>
                  <a:close/>
                </a:path>
              </a:pathLst>
            </a:custGeom>
            <a:solidFill>
              <a:srgbClr val="1C4587">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9"/>
          <p:cNvSpPr/>
          <p:nvPr/>
        </p:nvSpPr>
        <p:spPr>
          <a:xfrm>
            <a:off x="532100" y="441174"/>
            <a:ext cx="1452007" cy="572718"/>
          </a:xfrm>
          <a:custGeom>
            <a:avLst/>
            <a:gdLst/>
            <a:ahLst/>
            <a:cxnLst/>
            <a:rect l="l" t="t" r="r" b="b"/>
            <a:pathLst>
              <a:path w="56035" h="22102" extrusionOk="0">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9"/>
          <p:cNvSpPr/>
          <p:nvPr/>
        </p:nvSpPr>
        <p:spPr>
          <a:xfrm flipH="1">
            <a:off x="8211627" y="884250"/>
            <a:ext cx="1008573" cy="393594"/>
          </a:xfrm>
          <a:custGeom>
            <a:avLst/>
            <a:gdLst/>
            <a:ahLst/>
            <a:cxnLst/>
            <a:rect l="l" t="t" r="r" b="b"/>
            <a:pathLst>
              <a:path w="32036" h="12503" extrusionOk="0">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9"/>
          <p:cNvSpPr/>
          <p:nvPr/>
        </p:nvSpPr>
        <p:spPr>
          <a:xfrm>
            <a:off x="7261900" y="364975"/>
            <a:ext cx="1693944" cy="607166"/>
          </a:xfrm>
          <a:custGeom>
            <a:avLst/>
            <a:gdLst/>
            <a:ahLst/>
            <a:cxnLst/>
            <a:rect l="l" t="t" r="r" b="b"/>
            <a:pathLst>
              <a:path w="74117" h="26566" extrusionOk="0">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a:off x="-77675" y="205976"/>
            <a:ext cx="802982" cy="313325"/>
          </a:xfrm>
          <a:custGeom>
            <a:avLst/>
            <a:gdLst/>
            <a:ahLst/>
            <a:cxnLst/>
            <a:rect l="l" t="t" r="r" b="b"/>
            <a:pathLst>
              <a:path w="32036" h="12503" extrusionOk="0">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txBox="1">
            <a:spLocks noGrp="1"/>
          </p:cNvSpPr>
          <p:nvPr>
            <p:ph type="body" idx="1"/>
          </p:nvPr>
        </p:nvSpPr>
        <p:spPr>
          <a:xfrm>
            <a:off x="766025" y="4101500"/>
            <a:ext cx="7611900" cy="519600"/>
          </a:xfrm>
          <a:prstGeom prst="rect">
            <a:avLst/>
          </a:prstGeom>
        </p:spPr>
        <p:txBody>
          <a:bodyPr spcFirstLastPara="1" wrap="square" lIns="91425" tIns="91425" rIns="91425" bIns="91425" anchor="t" anchorCtr="0"/>
          <a:lstStyle>
            <a:lvl1pPr marL="457200" lvl="0" indent="-228600" algn="ctr">
              <a:spcBef>
                <a:spcPts val="360"/>
              </a:spcBef>
              <a:spcAft>
                <a:spcPts val="0"/>
              </a:spcAft>
              <a:buSzPts val="1400"/>
              <a:buNone/>
              <a:defRPr sz="1400"/>
            </a:lvl1pPr>
          </a:lstStyle>
          <a:p>
            <a:endParaRPr/>
          </a:p>
        </p:txBody>
      </p:sp>
      <p:sp>
        <p:nvSpPr>
          <p:cNvPr id="145" name="Google Shape;145;p9"/>
          <p:cNvSpPr txBox="1">
            <a:spLocks noGrp="1"/>
          </p:cNvSpPr>
          <p:nvPr>
            <p:ph type="sldNum" idx="12"/>
          </p:nvPr>
        </p:nvSpPr>
        <p:spPr>
          <a:xfrm>
            <a:off x="8540298" y="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Day" type="blank">
  <p:cSld name="BLANK">
    <p:spTree>
      <p:nvGrpSpPr>
        <p:cNvPr id="1" name="Shape 146"/>
        <p:cNvGrpSpPr/>
        <p:nvPr/>
      </p:nvGrpSpPr>
      <p:grpSpPr>
        <a:xfrm>
          <a:off x="0" y="0"/>
          <a:ext cx="0" cy="0"/>
          <a:chOff x="0" y="0"/>
          <a:chExt cx="0" cy="0"/>
        </a:xfrm>
      </p:grpSpPr>
      <p:sp>
        <p:nvSpPr>
          <p:cNvPr id="147" name="Google Shape;147;p10"/>
          <p:cNvSpPr/>
          <p:nvPr/>
        </p:nvSpPr>
        <p:spPr>
          <a:xfrm>
            <a:off x="0" y="3953694"/>
            <a:ext cx="9144000" cy="1178720"/>
          </a:xfrm>
          <a:custGeom>
            <a:avLst/>
            <a:gdLst/>
            <a:ahLst/>
            <a:cxnLst/>
            <a:rect l="l" t="t" r="r" b="b"/>
            <a:pathLst>
              <a:path w="285750" h="36835" extrusionOk="0">
                <a:moveTo>
                  <a:pt x="280169" y="0"/>
                </a:moveTo>
                <a:lnTo>
                  <a:pt x="272802" y="4465"/>
                </a:lnTo>
                <a:lnTo>
                  <a:pt x="272802" y="23441"/>
                </a:lnTo>
                <a:lnTo>
                  <a:pt x="264988" y="23441"/>
                </a:lnTo>
                <a:lnTo>
                  <a:pt x="264988" y="12948"/>
                </a:lnTo>
                <a:lnTo>
                  <a:pt x="260524" y="12948"/>
                </a:lnTo>
                <a:lnTo>
                  <a:pt x="260524" y="6028"/>
                </a:lnTo>
                <a:lnTo>
                  <a:pt x="253157" y="6028"/>
                </a:lnTo>
                <a:lnTo>
                  <a:pt x="253157" y="19869"/>
                </a:lnTo>
                <a:lnTo>
                  <a:pt x="232395" y="15404"/>
                </a:lnTo>
                <a:lnTo>
                  <a:pt x="232395" y="7144"/>
                </a:lnTo>
                <a:lnTo>
                  <a:pt x="225698" y="7144"/>
                </a:lnTo>
                <a:lnTo>
                  <a:pt x="225698" y="19422"/>
                </a:lnTo>
                <a:lnTo>
                  <a:pt x="216098" y="19422"/>
                </a:lnTo>
                <a:lnTo>
                  <a:pt x="216098" y="9153"/>
                </a:lnTo>
                <a:lnTo>
                  <a:pt x="214313" y="9153"/>
                </a:lnTo>
                <a:lnTo>
                  <a:pt x="214313" y="8483"/>
                </a:lnTo>
                <a:lnTo>
                  <a:pt x="210071" y="8483"/>
                </a:lnTo>
                <a:lnTo>
                  <a:pt x="210071" y="9153"/>
                </a:lnTo>
                <a:lnTo>
                  <a:pt x="208731" y="9153"/>
                </a:lnTo>
                <a:lnTo>
                  <a:pt x="208731" y="18083"/>
                </a:lnTo>
                <a:lnTo>
                  <a:pt x="200695" y="18083"/>
                </a:lnTo>
                <a:lnTo>
                  <a:pt x="200695" y="6028"/>
                </a:lnTo>
                <a:lnTo>
                  <a:pt x="198462" y="6028"/>
                </a:lnTo>
                <a:lnTo>
                  <a:pt x="198351" y="5693"/>
                </a:lnTo>
                <a:lnTo>
                  <a:pt x="198239" y="5414"/>
                </a:lnTo>
                <a:lnTo>
                  <a:pt x="198072" y="5135"/>
                </a:lnTo>
                <a:lnTo>
                  <a:pt x="197848" y="4911"/>
                </a:lnTo>
                <a:lnTo>
                  <a:pt x="197625" y="4744"/>
                </a:lnTo>
                <a:lnTo>
                  <a:pt x="197346" y="4577"/>
                </a:lnTo>
                <a:lnTo>
                  <a:pt x="197011" y="4521"/>
                </a:lnTo>
                <a:lnTo>
                  <a:pt x="196676" y="4465"/>
                </a:lnTo>
                <a:lnTo>
                  <a:pt x="196342" y="4521"/>
                </a:lnTo>
                <a:lnTo>
                  <a:pt x="196007" y="4577"/>
                </a:lnTo>
                <a:lnTo>
                  <a:pt x="195728" y="4744"/>
                </a:lnTo>
                <a:lnTo>
                  <a:pt x="195504" y="4911"/>
                </a:lnTo>
                <a:lnTo>
                  <a:pt x="195281" y="5135"/>
                </a:lnTo>
                <a:lnTo>
                  <a:pt x="195114" y="5414"/>
                </a:lnTo>
                <a:lnTo>
                  <a:pt x="195002" y="5693"/>
                </a:lnTo>
                <a:lnTo>
                  <a:pt x="194890" y="6028"/>
                </a:lnTo>
                <a:lnTo>
                  <a:pt x="192881" y="6028"/>
                </a:lnTo>
                <a:lnTo>
                  <a:pt x="192881" y="14734"/>
                </a:lnTo>
                <a:lnTo>
                  <a:pt x="182166" y="14734"/>
                </a:lnTo>
                <a:lnTo>
                  <a:pt x="182166" y="19869"/>
                </a:lnTo>
                <a:lnTo>
                  <a:pt x="172789" y="19869"/>
                </a:lnTo>
                <a:lnTo>
                  <a:pt x="172789" y="14734"/>
                </a:lnTo>
                <a:lnTo>
                  <a:pt x="167432" y="12502"/>
                </a:lnTo>
                <a:lnTo>
                  <a:pt x="167432" y="16967"/>
                </a:lnTo>
                <a:lnTo>
                  <a:pt x="160511" y="16967"/>
                </a:lnTo>
                <a:lnTo>
                  <a:pt x="160511" y="8037"/>
                </a:lnTo>
                <a:lnTo>
                  <a:pt x="154260" y="8037"/>
                </a:lnTo>
                <a:lnTo>
                  <a:pt x="154260" y="6697"/>
                </a:lnTo>
                <a:lnTo>
                  <a:pt x="152251" y="6697"/>
                </a:lnTo>
                <a:lnTo>
                  <a:pt x="152251" y="8037"/>
                </a:lnTo>
                <a:lnTo>
                  <a:pt x="150912" y="8037"/>
                </a:lnTo>
                <a:lnTo>
                  <a:pt x="150912" y="21655"/>
                </a:lnTo>
                <a:lnTo>
                  <a:pt x="138410" y="21655"/>
                </a:lnTo>
                <a:lnTo>
                  <a:pt x="138410" y="8037"/>
                </a:lnTo>
                <a:lnTo>
                  <a:pt x="130597" y="8037"/>
                </a:lnTo>
                <a:lnTo>
                  <a:pt x="130597" y="18976"/>
                </a:lnTo>
                <a:lnTo>
                  <a:pt x="127695" y="18976"/>
                </a:lnTo>
                <a:lnTo>
                  <a:pt x="127695" y="11162"/>
                </a:lnTo>
                <a:lnTo>
                  <a:pt x="121890" y="11162"/>
                </a:lnTo>
                <a:lnTo>
                  <a:pt x="121890" y="18976"/>
                </a:lnTo>
                <a:lnTo>
                  <a:pt x="120774" y="18976"/>
                </a:lnTo>
                <a:lnTo>
                  <a:pt x="120774" y="20538"/>
                </a:lnTo>
                <a:lnTo>
                  <a:pt x="109165" y="20538"/>
                </a:lnTo>
                <a:lnTo>
                  <a:pt x="109165" y="12948"/>
                </a:lnTo>
                <a:lnTo>
                  <a:pt x="99343" y="12948"/>
                </a:lnTo>
                <a:lnTo>
                  <a:pt x="99343" y="11162"/>
                </a:lnTo>
                <a:lnTo>
                  <a:pt x="93762" y="11162"/>
                </a:lnTo>
                <a:lnTo>
                  <a:pt x="93762" y="22994"/>
                </a:lnTo>
                <a:lnTo>
                  <a:pt x="86841" y="22994"/>
                </a:lnTo>
                <a:lnTo>
                  <a:pt x="86841" y="14734"/>
                </a:lnTo>
                <a:lnTo>
                  <a:pt x="84386" y="14734"/>
                </a:lnTo>
                <a:lnTo>
                  <a:pt x="84386" y="12948"/>
                </a:lnTo>
                <a:lnTo>
                  <a:pt x="80144" y="12948"/>
                </a:lnTo>
                <a:lnTo>
                  <a:pt x="80144" y="14734"/>
                </a:lnTo>
                <a:lnTo>
                  <a:pt x="77465" y="14734"/>
                </a:lnTo>
                <a:lnTo>
                  <a:pt x="77465" y="21655"/>
                </a:lnTo>
                <a:lnTo>
                  <a:pt x="56927" y="21655"/>
                </a:lnTo>
                <a:lnTo>
                  <a:pt x="56927" y="16297"/>
                </a:lnTo>
                <a:lnTo>
                  <a:pt x="51346" y="16297"/>
                </a:lnTo>
                <a:lnTo>
                  <a:pt x="51346" y="8037"/>
                </a:lnTo>
                <a:lnTo>
                  <a:pt x="45318" y="10269"/>
                </a:lnTo>
                <a:lnTo>
                  <a:pt x="45318" y="27682"/>
                </a:lnTo>
                <a:lnTo>
                  <a:pt x="33710" y="27682"/>
                </a:lnTo>
                <a:lnTo>
                  <a:pt x="33710" y="11162"/>
                </a:lnTo>
                <a:lnTo>
                  <a:pt x="25673" y="11162"/>
                </a:lnTo>
                <a:lnTo>
                  <a:pt x="25673" y="21878"/>
                </a:lnTo>
                <a:lnTo>
                  <a:pt x="8037" y="21878"/>
                </a:lnTo>
                <a:lnTo>
                  <a:pt x="8037" y="16967"/>
                </a:lnTo>
                <a:lnTo>
                  <a:pt x="0" y="16967"/>
                </a:lnTo>
                <a:lnTo>
                  <a:pt x="0" y="36835"/>
                </a:lnTo>
                <a:lnTo>
                  <a:pt x="285750" y="36835"/>
                </a:lnTo>
                <a:lnTo>
                  <a:pt x="285750" y="16743"/>
                </a:lnTo>
                <a:lnTo>
                  <a:pt x="280169" y="16743"/>
                </a:lnTo>
                <a:lnTo>
                  <a:pt x="280169" y="0"/>
                </a:lnTo>
                <a:close/>
              </a:path>
            </a:pathLst>
          </a:custGeom>
          <a:solidFill>
            <a:srgbClr val="1C4587">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0"/>
          <p:cNvSpPr/>
          <p:nvPr/>
        </p:nvSpPr>
        <p:spPr>
          <a:xfrm>
            <a:off x="35712" y="4025118"/>
            <a:ext cx="9072576" cy="1107296"/>
          </a:xfrm>
          <a:custGeom>
            <a:avLst/>
            <a:gdLst/>
            <a:ahLst/>
            <a:cxnLst/>
            <a:rect l="l" t="t" r="r" b="b"/>
            <a:pathLst>
              <a:path w="283518" h="34603" extrusionOk="0">
                <a:moveTo>
                  <a:pt x="110059" y="1"/>
                </a:moveTo>
                <a:lnTo>
                  <a:pt x="110059" y="2010"/>
                </a:lnTo>
                <a:lnTo>
                  <a:pt x="108273" y="2010"/>
                </a:lnTo>
                <a:lnTo>
                  <a:pt x="108273" y="5135"/>
                </a:lnTo>
                <a:lnTo>
                  <a:pt x="105817" y="5135"/>
                </a:lnTo>
                <a:lnTo>
                  <a:pt x="105817" y="29245"/>
                </a:lnTo>
                <a:lnTo>
                  <a:pt x="100236" y="29245"/>
                </a:lnTo>
                <a:lnTo>
                  <a:pt x="100236" y="16297"/>
                </a:lnTo>
                <a:lnTo>
                  <a:pt x="90413" y="16297"/>
                </a:lnTo>
                <a:lnTo>
                  <a:pt x="90413" y="26622"/>
                </a:lnTo>
                <a:lnTo>
                  <a:pt x="83046" y="29859"/>
                </a:lnTo>
                <a:lnTo>
                  <a:pt x="83046" y="22771"/>
                </a:lnTo>
                <a:lnTo>
                  <a:pt x="80144" y="22771"/>
                </a:lnTo>
                <a:lnTo>
                  <a:pt x="80144" y="29245"/>
                </a:lnTo>
                <a:lnTo>
                  <a:pt x="73224" y="29245"/>
                </a:lnTo>
                <a:lnTo>
                  <a:pt x="73224" y="24557"/>
                </a:lnTo>
                <a:lnTo>
                  <a:pt x="69429" y="24557"/>
                </a:lnTo>
                <a:lnTo>
                  <a:pt x="69429" y="11386"/>
                </a:lnTo>
                <a:lnTo>
                  <a:pt x="59159" y="13228"/>
                </a:lnTo>
                <a:lnTo>
                  <a:pt x="59159" y="24557"/>
                </a:lnTo>
                <a:lnTo>
                  <a:pt x="53355" y="24557"/>
                </a:lnTo>
                <a:lnTo>
                  <a:pt x="53355" y="29245"/>
                </a:lnTo>
                <a:lnTo>
                  <a:pt x="45765" y="29245"/>
                </a:lnTo>
                <a:lnTo>
                  <a:pt x="45765" y="13842"/>
                </a:lnTo>
                <a:lnTo>
                  <a:pt x="41747" y="13842"/>
                </a:lnTo>
                <a:lnTo>
                  <a:pt x="41747" y="5135"/>
                </a:lnTo>
                <a:lnTo>
                  <a:pt x="28352" y="5135"/>
                </a:lnTo>
                <a:lnTo>
                  <a:pt x="28352" y="25450"/>
                </a:lnTo>
                <a:lnTo>
                  <a:pt x="20762" y="25450"/>
                </a:lnTo>
                <a:lnTo>
                  <a:pt x="20762" y="16297"/>
                </a:lnTo>
                <a:lnTo>
                  <a:pt x="19311" y="16297"/>
                </a:lnTo>
                <a:lnTo>
                  <a:pt x="19143" y="15348"/>
                </a:lnTo>
                <a:lnTo>
                  <a:pt x="19032" y="14902"/>
                </a:lnTo>
                <a:lnTo>
                  <a:pt x="18864" y="14511"/>
                </a:lnTo>
                <a:lnTo>
                  <a:pt x="18585" y="14121"/>
                </a:lnTo>
                <a:lnTo>
                  <a:pt x="18306" y="13786"/>
                </a:lnTo>
                <a:lnTo>
                  <a:pt x="17915" y="13507"/>
                </a:lnTo>
                <a:lnTo>
                  <a:pt x="17525" y="13339"/>
                </a:lnTo>
                <a:lnTo>
                  <a:pt x="17078" y="13228"/>
                </a:lnTo>
                <a:lnTo>
                  <a:pt x="16632" y="13172"/>
                </a:lnTo>
                <a:lnTo>
                  <a:pt x="16185" y="13228"/>
                </a:lnTo>
                <a:lnTo>
                  <a:pt x="15739" y="13339"/>
                </a:lnTo>
                <a:lnTo>
                  <a:pt x="15348" y="13507"/>
                </a:lnTo>
                <a:lnTo>
                  <a:pt x="14957" y="13786"/>
                </a:lnTo>
                <a:lnTo>
                  <a:pt x="14678" y="14121"/>
                </a:lnTo>
                <a:lnTo>
                  <a:pt x="14399" y="14511"/>
                </a:lnTo>
                <a:lnTo>
                  <a:pt x="14232" y="14902"/>
                </a:lnTo>
                <a:lnTo>
                  <a:pt x="14120" y="15348"/>
                </a:lnTo>
                <a:lnTo>
                  <a:pt x="13953" y="16297"/>
                </a:lnTo>
                <a:lnTo>
                  <a:pt x="12502" y="16297"/>
                </a:lnTo>
                <a:lnTo>
                  <a:pt x="12502" y="21153"/>
                </a:lnTo>
                <a:lnTo>
                  <a:pt x="4242" y="23385"/>
                </a:lnTo>
                <a:lnTo>
                  <a:pt x="4242" y="29245"/>
                </a:lnTo>
                <a:lnTo>
                  <a:pt x="0" y="29245"/>
                </a:lnTo>
                <a:lnTo>
                  <a:pt x="0" y="34603"/>
                </a:lnTo>
                <a:lnTo>
                  <a:pt x="283518" y="34603"/>
                </a:lnTo>
                <a:lnTo>
                  <a:pt x="283518" y="25450"/>
                </a:lnTo>
                <a:lnTo>
                  <a:pt x="275258" y="25450"/>
                </a:lnTo>
                <a:lnTo>
                  <a:pt x="275258" y="11163"/>
                </a:lnTo>
                <a:lnTo>
                  <a:pt x="268114" y="11163"/>
                </a:lnTo>
                <a:lnTo>
                  <a:pt x="268114" y="19423"/>
                </a:lnTo>
                <a:lnTo>
                  <a:pt x="255389" y="19423"/>
                </a:lnTo>
                <a:lnTo>
                  <a:pt x="255389" y="29245"/>
                </a:lnTo>
                <a:lnTo>
                  <a:pt x="247576" y="29245"/>
                </a:lnTo>
                <a:lnTo>
                  <a:pt x="247576" y="5135"/>
                </a:lnTo>
                <a:lnTo>
                  <a:pt x="244450" y="5135"/>
                </a:lnTo>
                <a:lnTo>
                  <a:pt x="244450" y="4075"/>
                </a:lnTo>
                <a:lnTo>
                  <a:pt x="244339" y="3405"/>
                </a:lnTo>
                <a:lnTo>
                  <a:pt x="244171" y="2791"/>
                </a:lnTo>
                <a:lnTo>
                  <a:pt x="243892" y="2289"/>
                </a:lnTo>
                <a:lnTo>
                  <a:pt x="243502" y="1787"/>
                </a:lnTo>
                <a:lnTo>
                  <a:pt x="242999" y="1452"/>
                </a:lnTo>
                <a:lnTo>
                  <a:pt x="242441" y="1117"/>
                </a:lnTo>
                <a:lnTo>
                  <a:pt x="241883" y="949"/>
                </a:lnTo>
                <a:lnTo>
                  <a:pt x="241213" y="894"/>
                </a:lnTo>
                <a:lnTo>
                  <a:pt x="240544" y="949"/>
                </a:lnTo>
                <a:lnTo>
                  <a:pt x="239986" y="1117"/>
                </a:lnTo>
                <a:lnTo>
                  <a:pt x="239427" y="1452"/>
                </a:lnTo>
                <a:lnTo>
                  <a:pt x="238925" y="1787"/>
                </a:lnTo>
                <a:lnTo>
                  <a:pt x="238534" y="2289"/>
                </a:lnTo>
                <a:lnTo>
                  <a:pt x="238255" y="2791"/>
                </a:lnTo>
                <a:lnTo>
                  <a:pt x="238088" y="3405"/>
                </a:lnTo>
                <a:lnTo>
                  <a:pt x="237976" y="4075"/>
                </a:lnTo>
                <a:lnTo>
                  <a:pt x="237976" y="5135"/>
                </a:lnTo>
                <a:lnTo>
                  <a:pt x="235074" y="5135"/>
                </a:lnTo>
                <a:lnTo>
                  <a:pt x="235074" y="21878"/>
                </a:lnTo>
                <a:lnTo>
                  <a:pt x="226368" y="30864"/>
                </a:lnTo>
                <a:lnTo>
                  <a:pt x="226368" y="894"/>
                </a:lnTo>
                <a:lnTo>
                  <a:pt x="221010" y="5637"/>
                </a:lnTo>
                <a:lnTo>
                  <a:pt x="221010" y="21432"/>
                </a:lnTo>
                <a:lnTo>
                  <a:pt x="216322" y="21432"/>
                </a:lnTo>
                <a:lnTo>
                  <a:pt x="216322" y="13842"/>
                </a:lnTo>
                <a:lnTo>
                  <a:pt x="204490" y="13842"/>
                </a:lnTo>
                <a:lnTo>
                  <a:pt x="204490" y="29245"/>
                </a:lnTo>
                <a:lnTo>
                  <a:pt x="195114" y="29245"/>
                </a:lnTo>
                <a:lnTo>
                  <a:pt x="195114" y="11163"/>
                </a:lnTo>
                <a:lnTo>
                  <a:pt x="185961" y="11163"/>
                </a:lnTo>
                <a:lnTo>
                  <a:pt x="185961" y="29245"/>
                </a:lnTo>
                <a:lnTo>
                  <a:pt x="177255" y="29245"/>
                </a:lnTo>
                <a:lnTo>
                  <a:pt x="177255" y="16297"/>
                </a:lnTo>
                <a:lnTo>
                  <a:pt x="174799" y="16297"/>
                </a:lnTo>
                <a:lnTo>
                  <a:pt x="174799" y="29692"/>
                </a:lnTo>
                <a:lnTo>
                  <a:pt x="166316" y="26678"/>
                </a:lnTo>
                <a:lnTo>
                  <a:pt x="166316" y="19423"/>
                </a:lnTo>
                <a:lnTo>
                  <a:pt x="163190" y="19423"/>
                </a:lnTo>
                <a:lnTo>
                  <a:pt x="163190" y="11832"/>
                </a:lnTo>
                <a:lnTo>
                  <a:pt x="155600" y="11832"/>
                </a:lnTo>
                <a:lnTo>
                  <a:pt x="155600" y="19423"/>
                </a:lnTo>
                <a:lnTo>
                  <a:pt x="144884" y="19423"/>
                </a:lnTo>
                <a:lnTo>
                  <a:pt x="144884" y="15293"/>
                </a:lnTo>
                <a:lnTo>
                  <a:pt x="134615" y="11609"/>
                </a:lnTo>
                <a:lnTo>
                  <a:pt x="134615" y="23664"/>
                </a:lnTo>
                <a:lnTo>
                  <a:pt x="123900" y="23664"/>
                </a:lnTo>
                <a:lnTo>
                  <a:pt x="123900" y="13842"/>
                </a:lnTo>
                <a:lnTo>
                  <a:pt x="117426" y="13842"/>
                </a:lnTo>
                <a:lnTo>
                  <a:pt x="117426" y="5135"/>
                </a:lnTo>
                <a:lnTo>
                  <a:pt x="114523" y="5135"/>
                </a:lnTo>
                <a:lnTo>
                  <a:pt x="114523" y="2010"/>
                </a:lnTo>
                <a:lnTo>
                  <a:pt x="112738" y="2010"/>
                </a:lnTo>
                <a:lnTo>
                  <a:pt x="112738" y="1"/>
                </a:lnTo>
                <a:close/>
              </a:path>
            </a:pathLst>
          </a:custGeom>
          <a:solidFill>
            <a:srgbClr val="3D85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0"/>
          <p:cNvSpPr/>
          <p:nvPr/>
        </p:nvSpPr>
        <p:spPr>
          <a:xfrm>
            <a:off x="0" y="3886185"/>
            <a:ext cx="9144000" cy="1257312"/>
          </a:xfrm>
          <a:custGeom>
            <a:avLst/>
            <a:gdLst/>
            <a:ahLst/>
            <a:cxnLst/>
            <a:rect l="l" t="t" r="r" b="b"/>
            <a:pathLst>
              <a:path w="285750" h="39291" extrusionOk="0">
                <a:moveTo>
                  <a:pt x="241381" y="11832"/>
                </a:moveTo>
                <a:lnTo>
                  <a:pt x="241381" y="15348"/>
                </a:lnTo>
                <a:lnTo>
                  <a:pt x="239762" y="15348"/>
                </a:lnTo>
                <a:lnTo>
                  <a:pt x="239762" y="11832"/>
                </a:lnTo>
                <a:close/>
                <a:moveTo>
                  <a:pt x="244450" y="11832"/>
                </a:moveTo>
                <a:lnTo>
                  <a:pt x="244450" y="15348"/>
                </a:lnTo>
                <a:lnTo>
                  <a:pt x="242832" y="15348"/>
                </a:lnTo>
                <a:lnTo>
                  <a:pt x="242832" y="11832"/>
                </a:lnTo>
                <a:close/>
                <a:moveTo>
                  <a:pt x="226591" y="8484"/>
                </a:moveTo>
                <a:lnTo>
                  <a:pt x="226591" y="17190"/>
                </a:lnTo>
                <a:lnTo>
                  <a:pt x="225698" y="17190"/>
                </a:lnTo>
                <a:lnTo>
                  <a:pt x="225698" y="9600"/>
                </a:lnTo>
                <a:lnTo>
                  <a:pt x="226591" y="8484"/>
                </a:lnTo>
                <a:close/>
                <a:moveTo>
                  <a:pt x="241381" y="17134"/>
                </a:moveTo>
                <a:lnTo>
                  <a:pt x="241381" y="20650"/>
                </a:lnTo>
                <a:lnTo>
                  <a:pt x="239762" y="20650"/>
                </a:lnTo>
                <a:lnTo>
                  <a:pt x="239762" y="17134"/>
                </a:lnTo>
                <a:close/>
                <a:moveTo>
                  <a:pt x="244450" y="17134"/>
                </a:moveTo>
                <a:lnTo>
                  <a:pt x="244450" y="20650"/>
                </a:lnTo>
                <a:lnTo>
                  <a:pt x="242832" y="20650"/>
                </a:lnTo>
                <a:lnTo>
                  <a:pt x="242832" y="17134"/>
                </a:lnTo>
                <a:close/>
                <a:moveTo>
                  <a:pt x="194221" y="17860"/>
                </a:moveTo>
                <a:lnTo>
                  <a:pt x="194221" y="21320"/>
                </a:lnTo>
                <a:lnTo>
                  <a:pt x="192212" y="21320"/>
                </a:lnTo>
                <a:lnTo>
                  <a:pt x="192212" y="17860"/>
                </a:lnTo>
                <a:close/>
                <a:moveTo>
                  <a:pt x="216098" y="20762"/>
                </a:moveTo>
                <a:lnTo>
                  <a:pt x="216098" y="21822"/>
                </a:lnTo>
                <a:lnTo>
                  <a:pt x="207169" y="21822"/>
                </a:lnTo>
                <a:lnTo>
                  <a:pt x="207169" y="20762"/>
                </a:lnTo>
                <a:close/>
                <a:moveTo>
                  <a:pt x="64517" y="19869"/>
                </a:moveTo>
                <a:lnTo>
                  <a:pt x="64517" y="21878"/>
                </a:lnTo>
                <a:lnTo>
                  <a:pt x="62508" y="21878"/>
                </a:lnTo>
                <a:lnTo>
                  <a:pt x="62508" y="19869"/>
                </a:lnTo>
                <a:close/>
                <a:moveTo>
                  <a:pt x="68312" y="19869"/>
                </a:moveTo>
                <a:lnTo>
                  <a:pt x="68312" y="21878"/>
                </a:lnTo>
                <a:lnTo>
                  <a:pt x="66303" y="21878"/>
                </a:lnTo>
                <a:lnTo>
                  <a:pt x="66303" y="19869"/>
                </a:lnTo>
                <a:close/>
                <a:moveTo>
                  <a:pt x="45318" y="21208"/>
                </a:moveTo>
                <a:lnTo>
                  <a:pt x="45318" y="22213"/>
                </a:lnTo>
                <a:lnTo>
                  <a:pt x="40853" y="22213"/>
                </a:lnTo>
                <a:lnTo>
                  <a:pt x="40853" y="21208"/>
                </a:lnTo>
                <a:close/>
                <a:moveTo>
                  <a:pt x="138522" y="19423"/>
                </a:moveTo>
                <a:lnTo>
                  <a:pt x="138857" y="19478"/>
                </a:lnTo>
                <a:lnTo>
                  <a:pt x="139192" y="19534"/>
                </a:lnTo>
                <a:lnTo>
                  <a:pt x="139471" y="19702"/>
                </a:lnTo>
                <a:lnTo>
                  <a:pt x="139694" y="19925"/>
                </a:lnTo>
                <a:lnTo>
                  <a:pt x="139917" y="20148"/>
                </a:lnTo>
                <a:lnTo>
                  <a:pt x="140084" y="20427"/>
                </a:lnTo>
                <a:lnTo>
                  <a:pt x="140140" y="20762"/>
                </a:lnTo>
                <a:lnTo>
                  <a:pt x="140196" y="21097"/>
                </a:lnTo>
                <a:lnTo>
                  <a:pt x="140140" y="21432"/>
                </a:lnTo>
                <a:lnTo>
                  <a:pt x="140084" y="21767"/>
                </a:lnTo>
                <a:lnTo>
                  <a:pt x="139917" y="22046"/>
                </a:lnTo>
                <a:lnTo>
                  <a:pt x="139694" y="22269"/>
                </a:lnTo>
                <a:lnTo>
                  <a:pt x="139471" y="22492"/>
                </a:lnTo>
                <a:lnTo>
                  <a:pt x="139192" y="22660"/>
                </a:lnTo>
                <a:lnTo>
                  <a:pt x="138857" y="22715"/>
                </a:lnTo>
                <a:lnTo>
                  <a:pt x="138522" y="22771"/>
                </a:lnTo>
                <a:lnTo>
                  <a:pt x="138187" y="22715"/>
                </a:lnTo>
                <a:lnTo>
                  <a:pt x="137852" y="22660"/>
                </a:lnTo>
                <a:lnTo>
                  <a:pt x="137573" y="22492"/>
                </a:lnTo>
                <a:lnTo>
                  <a:pt x="137350" y="22269"/>
                </a:lnTo>
                <a:lnTo>
                  <a:pt x="137127" y="22046"/>
                </a:lnTo>
                <a:lnTo>
                  <a:pt x="136959" y="21767"/>
                </a:lnTo>
                <a:lnTo>
                  <a:pt x="136903" y="21432"/>
                </a:lnTo>
                <a:lnTo>
                  <a:pt x="136847" y="21097"/>
                </a:lnTo>
                <a:lnTo>
                  <a:pt x="136903" y="20762"/>
                </a:lnTo>
                <a:lnTo>
                  <a:pt x="136959" y="20427"/>
                </a:lnTo>
                <a:lnTo>
                  <a:pt x="137127" y="20148"/>
                </a:lnTo>
                <a:lnTo>
                  <a:pt x="137350" y="19925"/>
                </a:lnTo>
                <a:lnTo>
                  <a:pt x="137573" y="19702"/>
                </a:lnTo>
                <a:lnTo>
                  <a:pt x="137852" y="19534"/>
                </a:lnTo>
                <a:lnTo>
                  <a:pt x="138187" y="19478"/>
                </a:lnTo>
                <a:lnTo>
                  <a:pt x="138522" y="19423"/>
                </a:lnTo>
                <a:close/>
                <a:moveTo>
                  <a:pt x="64517" y="22883"/>
                </a:moveTo>
                <a:lnTo>
                  <a:pt x="64517" y="24892"/>
                </a:lnTo>
                <a:lnTo>
                  <a:pt x="62508" y="24892"/>
                </a:lnTo>
                <a:lnTo>
                  <a:pt x="62508" y="22883"/>
                </a:lnTo>
                <a:close/>
                <a:moveTo>
                  <a:pt x="68312" y="22883"/>
                </a:moveTo>
                <a:lnTo>
                  <a:pt x="68312" y="24892"/>
                </a:lnTo>
                <a:lnTo>
                  <a:pt x="66303" y="24892"/>
                </a:lnTo>
                <a:lnTo>
                  <a:pt x="66303" y="22883"/>
                </a:lnTo>
                <a:close/>
                <a:moveTo>
                  <a:pt x="216098" y="24334"/>
                </a:moveTo>
                <a:lnTo>
                  <a:pt x="216098" y="25450"/>
                </a:lnTo>
                <a:lnTo>
                  <a:pt x="207169" y="25450"/>
                </a:lnTo>
                <a:lnTo>
                  <a:pt x="207169" y="24334"/>
                </a:lnTo>
                <a:close/>
                <a:moveTo>
                  <a:pt x="45318" y="24501"/>
                </a:moveTo>
                <a:lnTo>
                  <a:pt x="45318" y="25506"/>
                </a:lnTo>
                <a:lnTo>
                  <a:pt x="40853" y="25506"/>
                </a:lnTo>
                <a:lnTo>
                  <a:pt x="40853" y="24501"/>
                </a:lnTo>
                <a:close/>
                <a:moveTo>
                  <a:pt x="241381" y="22380"/>
                </a:moveTo>
                <a:lnTo>
                  <a:pt x="241381" y="25897"/>
                </a:lnTo>
                <a:lnTo>
                  <a:pt x="239762" y="25897"/>
                </a:lnTo>
                <a:lnTo>
                  <a:pt x="239762" y="22380"/>
                </a:lnTo>
                <a:close/>
                <a:moveTo>
                  <a:pt x="244450" y="22380"/>
                </a:moveTo>
                <a:lnTo>
                  <a:pt x="244450" y="25897"/>
                </a:lnTo>
                <a:lnTo>
                  <a:pt x="242832" y="25897"/>
                </a:lnTo>
                <a:lnTo>
                  <a:pt x="242832" y="22380"/>
                </a:lnTo>
                <a:close/>
                <a:moveTo>
                  <a:pt x="194221" y="23106"/>
                </a:moveTo>
                <a:lnTo>
                  <a:pt x="194221" y="26566"/>
                </a:lnTo>
                <a:lnTo>
                  <a:pt x="192212" y="26566"/>
                </a:lnTo>
                <a:lnTo>
                  <a:pt x="192212" y="23106"/>
                </a:lnTo>
                <a:close/>
                <a:moveTo>
                  <a:pt x="64517" y="25897"/>
                </a:moveTo>
                <a:lnTo>
                  <a:pt x="64517" y="27906"/>
                </a:lnTo>
                <a:lnTo>
                  <a:pt x="62508" y="27906"/>
                </a:lnTo>
                <a:lnTo>
                  <a:pt x="62508" y="25897"/>
                </a:lnTo>
                <a:close/>
                <a:moveTo>
                  <a:pt x="68312" y="25897"/>
                </a:moveTo>
                <a:lnTo>
                  <a:pt x="68312" y="27906"/>
                </a:lnTo>
                <a:lnTo>
                  <a:pt x="66303" y="27906"/>
                </a:lnTo>
                <a:lnTo>
                  <a:pt x="66303" y="25897"/>
                </a:lnTo>
                <a:close/>
                <a:moveTo>
                  <a:pt x="45318" y="27850"/>
                </a:moveTo>
                <a:lnTo>
                  <a:pt x="45318" y="28854"/>
                </a:lnTo>
                <a:lnTo>
                  <a:pt x="40853" y="28854"/>
                </a:lnTo>
                <a:lnTo>
                  <a:pt x="40853" y="27850"/>
                </a:lnTo>
                <a:close/>
                <a:moveTo>
                  <a:pt x="216098" y="27906"/>
                </a:moveTo>
                <a:lnTo>
                  <a:pt x="216098" y="29022"/>
                </a:lnTo>
                <a:lnTo>
                  <a:pt x="207169" y="29022"/>
                </a:lnTo>
                <a:lnTo>
                  <a:pt x="207169" y="27906"/>
                </a:lnTo>
                <a:close/>
                <a:moveTo>
                  <a:pt x="82767" y="28352"/>
                </a:moveTo>
                <a:lnTo>
                  <a:pt x="82934" y="28408"/>
                </a:lnTo>
                <a:lnTo>
                  <a:pt x="83214" y="28631"/>
                </a:lnTo>
                <a:lnTo>
                  <a:pt x="83437" y="28910"/>
                </a:lnTo>
                <a:lnTo>
                  <a:pt x="83493" y="29078"/>
                </a:lnTo>
                <a:lnTo>
                  <a:pt x="83493" y="29245"/>
                </a:lnTo>
                <a:lnTo>
                  <a:pt x="83493" y="29413"/>
                </a:lnTo>
                <a:lnTo>
                  <a:pt x="83437" y="29580"/>
                </a:lnTo>
                <a:lnTo>
                  <a:pt x="83214" y="29859"/>
                </a:lnTo>
                <a:lnTo>
                  <a:pt x="82934" y="30082"/>
                </a:lnTo>
                <a:lnTo>
                  <a:pt x="82767" y="30138"/>
                </a:lnTo>
                <a:lnTo>
                  <a:pt x="82432" y="30138"/>
                </a:lnTo>
                <a:lnTo>
                  <a:pt x="82265" y="30082"/>
                </a:lnTo>
                <a:lnTo>
                  <a:pt x="81986" y="29859"/>
                </a:lnTo>
                <a:lnTo>
                  <a:pt x="81762" y="29580"/>
                </a:lnTo>
                <a:lnTo>
                  <a:pt x="81707" y="29413"/>
                </a:lnTo>
                <a:lnTo>
                  <a:pt x="81707" y="29245"/>
                </a:lnTo>
                <a:lnTo>
                  <a:pt x="81707" y="29078"/>
                </a:lnTo>
                <a:lnTo>
                  <a:pt x="81762" y="28910"/>
                </a:lnTo>
                <a:lnTo>
                  <a:pt x="81986" y="28631"/>
                </a:lnTo>
                <a:lnTo>
                  <a:pt x="82265" y="28408"/>
                </a:lnTo>
                <a:lnTo>
                  <a:pt x="82432" y="28352"/>
                </a:lnTo>
                <a:close/>
                <a:moveTo>
                  <a:pt x="45318" y="31143"/>
                </a:moveTo>
                <a:lnTo>
                  <a:pt x="45318" y="32147"/>
                </a:lnTo>
                <a:lnTo>
                  <a:pt x="40853" y="32147"/>
                </a:lnTo>
                <a:lnTo>
                  <a:pt x="40853" y="31143"/>
                </a:lnTo>
                <a:close/>
                <a:moveTo>
                  <a:pt x="8037" y="28352"/>
                </a:moveTo>
                <a:lnTo>
                  <a:pt x="8037" y="32594"/>
                </a:lnTo>
                <a:lnTo>
                  <a:pt x="6028" y="32594"/>
                </a:lnTo>
                <a:lnTo>
                  <a:pt x="6028" y="28352"/>
                </a:lnTo>
                <a:close/>
                <a:moveTo>
                  <a:pt x="216098" y="31533"/>
                </a:moveTo>
                <a:lnTo>
                  <a:pt x="216098" y="32594"/>
                </a:lnTo>
                <a:lnTo>
                  <a:pt x="207169" y="32594"/>
                </a:lnTo>
                <a:lnTo>
                  <a:pt x="207169" y="31533"/>
                </a:lnTo>
                <a:close/>
                <a:moveTo>
                  <a:pt x="82767" y="31924"/>
                </a:moveTo>
                <a:lnTo>
                  <a:pt x="82934" y="31980"/>
                </a:lnTo>
                <a:lnTo>
                  <a:pt x="83214" y="32203"/>
                </a:lnTo>
                <a:lnTo>
                  <a:pt x="83437" y="32482"/>
                </a:lnTo>
                <a:lnTo>
                  <a:pt x="83493" y="32650"/>
                </a:lnTo>
                <a:lnTo>
                  <a:pt x="83493" y="32817"/>
                </a:lnTo>
                <a:lnTo>
                  <a:pt x="83493" y="32984"/>
                </a:lnTo>
                <a:lnTo>
                  <a:pt x="83437" y="33152"/>
                </a:lnTo>
                <a:lnTo>
                  <a:pt x="83214" y="33431"/>
                </a:lnTo>
                <a:lnTo>
                  <a:pt x="82934" y="33654"/>
                </a:lnTo>
                <a:lnTo>
                  <a:pt x="82767" y="33710"/>
                </a:lnTo>
                <a:lnTo>
                  <a:pt x="82432" y="33710"/>
                </a:lnTo>
                <a:lnTo>
                  <a:pt x="82265" y="33654"/>
                </a:lnTo>
                <a:lnTo>
                  <a:pt x="81986" y="33431"/>
                </a:lnTo>
                <a:lnTo>
                  <a:pt x="81762" y="33152"/>
                </a:lnTo>
                <a:lnTo>
                  <a:pt x="81707" y="32984"/>
                </a:lnTo>
                <a:lnTo>
                  <a:pt x="81707" y="32817"/>
                </a:lnTo>
                <a:lnTo>
                  <a:pt x="81707" y="32650"/>
                </a:lnTo>
                <a:lnTo>
                  <a:pt x="81762" y="32482"/>
                </a:lnTo>
                <a:lnTo>
                  <a:pt x="81986" y="32203"/>
                </a:lnTo>
                <a:lnTo>
                  <a:pt x="82265" y="31980"/>
                </a:lnTo>
                <a:lnTo>
                  <a:pt x="82432" y="31924"/>
                </a:lnTo>
                <a:close/>
                <a:moveTo>
                  <a:pt x="109835" y="11609"/>
                </a:moveTo>
                <a:lnTo>
                  <a:pt x="109835" y="34603"/>
                </a:lnTo>
                <a:lnTo>
                  <a:pt x="109165" y="34603"/>
                </a:lnTo>
                <a:lnTo>
                  <a:pt x="109165" y="11609"/>
                </a:lnTo>
                <a:close/>
                <a:moveTo>
                  <a:pt x="112068" y="11609"/>
                </a:moveTo>
                <a:lnTo>
                  <a:pt x="112068" y="34603"/>
                </a:lnTo>
                <a:lnTo>
                  <a:pt x="111398" y="34603"/>
                </a:lnTo>
                <a:lnTo>
                  <a:pt x="111398" y="11609"/>
                </a:lnTo>
                <a:close/>
                <a:moveTo>
                  <a:pt x="114300" y="11609"/>
                </a:moveTo>
                <a:lnTo>
                  <a:pt x="114300" y="34603"/>
                </a:lnTo>
                <a:lnTo>
                  <a:pt x="113630" y="34603"/>
                </a:lnTo>
                <a:lnTo>
                  <a:pt x="113630" y="11609"/>
                </a:lnTo>
                <a:close/>
                <a:moveTo>
                  <a:pt x="116532" y="11609"/>
                </a:moveTo>
                <a:lnTo>
                  <a:pt x="116532" y="34603"/>
                </a:lnTo>
                <a:lnTo>
                  <a:pt x="115863" y="34603"/>
                </a:lnTo>
                <a:lnTo>
                  <a:pt x="115863" y="11609"/>
                </a:lnTo>
                <a:close/>
                <a:moveTo>
                  <a:pt x="45318" y="34491"/>
                </a:moveTo>
                <a:lnTo>
                  <a:pt x="45318" y="35496"/>
                </a:lnTo>
                <a:lnTo>
                  <a:pt x="40853" y="35496"/>
                </a:lnTo>
                <a:lnTo>
                  <a:pt x="40853" y="34491"/>
                </a:lnTo>
                <a:close/>
                <a:moveTo>
                  <a:pt x="112291" y="1"/>
                </a:moveTo>
                <a:lnTo>
                  <a:pt x="112291" y="3572"/>
                </a:lnTo>
                <a:lnTo>
                  <a:pt x="110058" y="3572"/>
                </a:lnTo>
                <a:lnTo>
                  <a:pt x="110058" y="5582"/>
                </a:lnTo>
                <a:lnTo>
                  <a:pt x="108272" y="5582"/>
                </a:lnTo>
                <a:lnTo>
                  <a:pt x="108272" y="8707"/>
                </a:lnTo>
                <a:lnTo>
                  <a:pt x="105817" y="8707"/>
                </a:lnTo>
                <a:lnTo>
                  <a:pt x="105817" y="32817"/>
                </a:lnTo>
                <a:lnTo>
                  <a:pt x="102468" y="32817"/>
                </a:lnTo>
                <a:lnTo>
                  <a:pt x="102468" y="19869"/>
                </a:lnTo>
                <a:lnTo>
                  <a:pt x="90413" y="19869"/>
                </a:lnTo>
                <a:lnTo>
                  <a:pt x="90413" y="30585"/>
                </a:lnTo>
                <a:lnTo>
                  <a:pt x="85279" y="32817"/>
                </a:lnTo>
                <a:lnTo>
                  <a:pt x="85279" y="26343"/>
                </a:lnTo>
                <a:lnTo>
                  <a:pt x="80144" y="26343"/>
                </a:lnTo>
                <a:lnTo>
                  <a:pt x="80144" y="32817"/>
                </a:lnTo>
                <a:lnTo>
                  <a:pt x="75456" y="32817"/>
                </a:lnTo>
                <a:lnTo>
                  <a:pt x="75456" y="28129"/>
                </a:lnTo>
                <a:lnTo>
                  <a:pt x="71661" y="28129"/>
                </a:lnTo>
                <a:lnTo>
                  <a:pt x="71661" y="14734"/>
                </a:lnTo>
                <a:lnTo>
                  <a:pt x="59159" y="16967"/>
                </a:lnTo>
                <a:lnTo>
                  <a:pt x="59159" y="28129"/>
                </a:lnTo>
                <a:lnTo>
                  <a:pt x="53355" y="28129"/>
                </a:lnTo>
                <a:lnTo>
                  <a:pt x="53355" y="32817"/>
                </a:lnTo>
                <a:lnTo>
                  <a:pt x="47997" y="32817"/>
                </a:lnTo>
                <a:lnTo>
                  <a:pt x="47997" y="17413"/>
                </a:lnTo>
                <a:lnTo>
                  <a:pt x="43979" y="17413"/>
                </a:lnTo>
                <a:lnTo>
                  <a:pt x="43979" y="8707"/>
                </a:lnTo>
                <a:lnTo>
                  <a:pt x="34603" y="8707"/>
                </a:lnTo>
                <a:lnTo>
                  <a:pt x="34603" y="5582"/>
                </a:lnTo>
                <a:lnTo>
                  <a:pt x="30584" y="5582"/>
                </a:lnTo>
                <a:lnTo>
                  <a:pt x="30584" y="8707"/>
                </a:lnTo>
                <a:lnTo>
                  <a:pt x="28352" y="8707"/>
                </a:lnTo>
                <a:lnTo>
                  <a:pt x="28352" y="29022"/>
                </a:lnTo>
                <a:lnTo>
                  <a:pt x="22994" y="29022"/>
                </a:lnTo>
                <a:lnTo>
                  <a:pt x="22994" y="19869"/>
                </a:lnTo>
                <a:lnTo>
                  <a:pt x="21375" y="19869"/>
                </a:lnTo>
                <a:lnTo>
                  <a:pt x="21208" y="19199"/>
                </a:lnTo>
                <a:lnTo>
                  <a:pt x="20985" y="18641"/>
                </a:lnTo>
                <a:lnTo>
                  <a:pt x="20594" y="18083"/>
                </a:lnTo>
                <a:lnTo>
                  <a:pt x="20148" y="17637"/>
                </a:lnTo>
                <a:lnTo>
                  <a:pt x="19645" y="17246"/>
                </a:lnTo>
                <a:lnTo>
                  <a:pt x="19031" y="16967"/>
                </a:lnTo>
                <a:lnTo>
                  <a:pt x="18417" y="16799"/>
                </a:lnTo>
                <a:lnTo>
                  <a:pt x="17748" y="16744"/>
                </a:lnTo>
                <a:lnTo>
                  <a:pt x="17078" y="16799"/>
                </a:lnTo>
                <a:lnTo>
                  <a:pt x="16464" y="16967"/>
                </a:lnTo>
                <a:lnTo>
                  <a:pt x="15850" y="17246"/>
                </a:lnTo>
                <a:lnTo>
                  <a:pt x="15348" y="17637"/>
                </a:lnTo>
                <a:lnTo>
                  <a:pt x="14901" y="18083"/>
                </a:lnTo>
                <a:lnTo>
                  <a:pt x="14511" y="18641"/>
                </a:lnTo>
                <a:lnTo>
                  <a:pt x="14288" y="19199"/>
                </a:lnTo>
                <a:lnTo>
                  <a:pt x="14120" y="19869"/>
                </a:lnTo>
                <a:lnTo>
                  <a:pt x="12502" y="19869"/>
                </a:lnTo>
                <a:lnTo>
                  <a:pt x="12502" y="25004"/>
                </a:lnTo>
                <a:lnTo>
                  <a:pt x="4242" y="27236"/>
                </a:lnTo>
                <a:lnTo>
                  <a:pt x="4242" y="32817"/>
                </a:lnTo>
                <a:lnTo>
                  <a:pt x="0" y="32817"/>
                </a:lnTo>
                <a:lnTo>
                  <a:pt x="0" y="39291"/>
                </a:lnTo>
                <a:lnTo>
                  <a:pt x="285750" y="39291"/>
                </a:lnTo>
                <a:lnTo>
                  <a:pt x="285750" y="29022"/>
                </a:lnTo>
                <a:lnTo>
                  <a:pt x="277490" y="29022"/>
                </a:lnTo>
                <a:lnTo>
                  <a:pt x="277490" y="14734"/>
                </a:lnTo>
                <a:lnTo>
                  <a:pt x="268114" y="14734"/>
                </a:lnTo>
                <a:lnTo>
                  <a:pt x="268114" y="22994"/>
                </a:lnTo>
                <a:lnTo>
                  <a:pt x="259407" y="22994"/>
                </a:lnTo>
                <a:lnTo>
                  <a:pt x="259407" y="19869"/>
                </a:lnTo>
                <a:lnTo>
                  <a:pt x="258514" y="19869"/>
                </a:lnTo>
                <a:lnTo>
                  <a:pt x="258514" y="16744"/>
                </a:lnTo>
                <a:lnTo>
                  <a:pt x="257845" y="16744"/>
                </a:lnTo>
                <a:lnTo>
                  <a:pt x="257845" y="19869"/>
                </a:lnTo>
                <a:lnTo>
                  <a:pt x="257175" y="19869"/>
                </a:lnTo>
                <a:lnTo>
                  <a:pt x="257175" y="22994"/>
                </a:lnTo>
                <a:lnTo>
                  <a:pt x="255389" y="22994"/>
                </a:lnTo>
                <a:lnTo>
                  <a:pt x="255389" y="32817"/>
                </a:lnTo>
                <a:lnTo>
                  <a:pt x="249808" y="32817"/>
                </a:lnTo>
                <a:lnTo>
                  <a:pt x="249808" y="8707"/>
                </a:lnTo>
                <a:lnTo>
                  <a:pt x="246683" y="8707"/>
                </a:lnTo>
                <a:lnTo>
                  <a:pt x="246627" y="8260"/>
                </a:lnTo>
                <a:lnTo>
                  <a:pt x="246571" y="7870"/>
                </a:lnTo>
                <a:lnTo>
                  <a:pt x="246459" y="7423"/>
                </a:lnTo>
                <a:lnTo>
                  <a:pt x="246292" y="7033"/>
                </a:lnTo>
                <a:lnTo>
                  <a:pt x="246125" y="6698"/>
                </a:lnTo>
                <a:lnTo>
                  <a:pt x="245901" y="6307"/>
                </a:lnTo>
                <a:lnTo>
                  <a:pt x="245622" y="6028"/>
                </a:lnTo>
                <a:lnTo>
                  <a:pt x="245343" y="5693"/>
                </a:lnTo>
                <a:lnTo>
                  <a:pt x="245064" y="5414"/>
                </a:lnTo>
                <a:lnTo>
                  <a:pt x="244729" y="5191"/>
                </a:lnTo>
                <a:lnTo>
                  <a:pt x="244394" y="4968"/>
                </a:lnTo>
                <a:lnTo>
                  <a:pt x="244004" y="4800"/>
                </a:lnTo>
                <a:lnTo>
                  <a:pt x="243613" y="4633"/>
                </a:lnTo>
                <a:lnTo>
                  <a:pt x="243167" y="4577"/>
                </a:lnTo>
                <a:lnTo>
                  <a:pt x="242776" y="4465"/>
                </a:lnTo>
                <a:lnTo>
                  <a:pt x="241883" y="4465"/>
                </a:lnTo>
                <a:lnTo>
                  <a:pt x="241492" y="4577"/>
                </a:lnTo>
                <a:lnTo>
                  <a:pt x="241046" y="4633"/>
                </a:lnTo>
                <a:lnTo>
                  <a:pt x="240655" y="4800"/>
                </a:lnTo>
                <a:lnTo>
                  <a:pt x="240264" y="4968"/>
                </a:lnTo>
                <a:lnTo>
                  <a:pt x="239930" y="5191"/>
                </a:lnTo>
                <a:lnTo>
                  <a:pt x="239595" y="5414"/>
                </a:lnTo>
                <a:lnTo>
                  <a:pt x="239316" y="5693"/>
                </a:lnTo>
                <a:lnTo>
                  <a:pt x="239037" y="6028"/>
                </a:lnTo>
                <a:lnTo>
                  <a:pt x="238758" y="6307"/>
                </a:lnTo>
                <a:lnTo>
                  <a:pt x="238534" y="6698"/>
                </a:lnTo>
                <a:lnTo>
                  <a:pt x="238367" y="7033"/>
                </a:lnTo>
                <a:lnTo>
                  <a:pt x="238199" y="7423"/>
                </a:lnTo>
                <a:lnTo>
                  <a:pt x="238088" y="7870"/>
                </a:lnTo>
                <a:lnTo>
                  <a:pt x="238032" y="8260"/>
                </a:lnTo>
                <a:lnTo>
                  <a:pt x="237976" y="8707"/>
                </a:lnTo>
                <a:lnTo>
                  <a:pt x="235074" y="8707"/>
                </a:lnTo>
                <a:lnTo>
                  <a:pt x="235074" y="26120"/>
                </a:lnTo>
                <a:lnTo>
                  <a:pt x="228600" y="32817"/>
                </a:lnTo>
                <a:lnTo>
                  <a:pt x="228600" y="3126"/>
                </a:lnTo>
                <a:lnTo>
                  <a:pt x="221010" y="9823"/>
                </a:lnTo>
                <a:lnTo>
                  <a:pt x="221010" y="25004"/>
                </a:lnTo>
                <a:lnTo>
                  <a:pt x="218554" y="25004"/>
                </a:lnTo>
                <a:lnTo>
                  <a:pt x="218554" y="17413"/>
                </a:lnTo>
                <a:lnTo>
                  <a:pt x="204490" y="17413"/>
                </a:lnTo>
                <a:lnTo>
                  <a:pt x="204490" y="32817"/>
                </a:lnTo>
                <a:lnTo>
                  <a:pt x="197346" y="32817"/>
                </a:lnTo>
                <a:lnTo>
                  <a:pt x="197346" y="14734"/>
                </a:lnTo>
                <a:lnTo>
                  <a:pt x="195114" y="14734"/>
                </a:lnTo>
                <a:lnTo>
                  <a:pt x="195114" y="12279"/>
                </a:lnTo>
                <a:lnTo>
                  <a:pt x="191542" y="12279"/>
                </a:lnTo>
                <a:lnTo>
                  <a:pt x="191542" y="14734"/>
                </a:lnTo>
                <a:lnTo>
                  <a:pt x="185961" y="14734"/>
                </a:lnTo>
                <a:lnTo>
                  <a:pt x="185961" y="32817"/>
                </a:lnTo>
                <a:lnTo>
                  <a:pt x="179487" y="32817"/>
                </a:lnTo>
                <a:lnTo>
                  <a:pt x="179487" y="19869"/>
                </a:lnTo>
                <a:lnTo>
                  <a:pt x="177478" y="19869"/>
                </a:lnTo>
                <a:lnTo>
                  <a:pt x="177478" y="16744"/>
                </a:lnTo>
                <a:lnTo>
                  <a:pt x="176808" y="16744"/>
                </a:lnTo>
                <a:lnTo>
                  <a:pt x="176808" y="19869"/>
                </a:lnTo>
                <a:lnTo>
                  <a:pt x="174799" y="19869"/>
                </a:lnTo>
                <a:lnTo>
                  <a:pt x="174799" y="32817"/>
                </a:lnTo>
                <a:lnTo>
                  <a:pt x="168548" y="30585"/>
                </a:lnTo>
                <a:lnTo>
                  <a:pt x="168548" y="22994"/>
                </a:lnTo>
                <a:lnTo>
                  <a:pt x="165422" y="22994"/>
                </a:lnTo>
                <a:lnTo>
                  <a:pt x="165422" y="15404"/>
                </a:lnTo>
                <a:lnTo>
                  <a:pt x="155600" y="15404"/>
                </a:lnTo>
                <a:lnTo>
                  <a:pt x="155600" y="22994"/>
                </a:lnTo>
                <a:lnTo>
                  <a:pt x="147117" y="22994"/>
                </a:lnTo>
                <a:lnTo>
                  <a:pt x="147117" y="19199"/>
                </a:lnTo>
                <a:lnTo>
                  <a:pt x="134615" y="14734"/>
                </a:lnTo>
                <a:lnTo>
                  <a:pt x="134615" y="27236"/>
                </a:lnTo>
                <a:lnTo>
                  <a:pt x="126132" y="27236"/>
                </a:lnTo>
                <a:lnTo>
                  <a:pt x="126132" y="17413"/>
                </a:lnTo>
                <a:lnTo>
                  <a:pt x="119658" y="17413"/>
                </a:lnTo>
                <a:lnTo>
                  <a:pt x="119658" y="8707"/>
                </a:lnTo>
                <a:lnTo>
                  <a:pt x="116756" y="8707"/>
                </a:lnTo>
                <a:lnTo>
                  <a:pt x="116756" y="5582"/>
                </a:lnTo>
                <a:lnTo>
                  <a:pt x="114970" y="5582"/>
                </a:lnTo>
                <a:lnTo>
                  <a:pt x="114970" y="3572"/>
                </a:lnTo>
                <a:lnTo>
                  <a:pt x="112961" y="3572"/>
                </a:lnTo>
                <a:lnTo>
                  <a:pt x="112961" y="1"/>
                </a:lnTo>
                <a:close/>
              </a:path>
            </a:pathLst>
          </a:custGeom>
          <a:gradFill>
            <a:gsLst>
              <a:gs pos="0">
                <a:srgbClr val="FFFFFF"/>
              </a:gs>
              <a:gs pos="31000">
                <a:srgbClr val="FFFFFF"/>
              </a:gs>
              <a:gs pos="100000">
                <a:srgbClr val="9FF6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0"/>
          <p:cNvSpPr/>
          <p:nvPr/>
        </p:nvSpPr>
        <p:spPr>
          <a:xfrm>
            <a:off x="532100" y="441174"/>
            <a:ext cx="1452007" cy="572718"/>
          </a:xfrm>
          <a:custGeom>
            <a:avLst/>
            <a:gdLst/>
            <a:ahLst/>
            <a:cxnLst/>
            <a:rect l="l" t="t" r="r" b="b"/>
            <a:pathLst>
              <a:path w="56035" h="22102" extrusionOk="0">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gradFill>
            <a:gsLst>
              <a:gs pos="0">
                <a:srgbClr val="FFFFFF">
                  <a:alpha val="52549"/>
                  <a:alpha val="52690"/>
                </a:srgbClr>
              </a:gs>
              <a:gs pos="100000">
                <a:srgbClr val="FFFFFF">
                  <a:alpha val="74901"/>
                  <a:alpha val="526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0"/>
          <p:cNvSpPr/>
          <p:nvPr/>
        </p:nvSpPr>
        <p:spPr>
          <a:xfrm flipH="1">
            <a:off x="8211627" y="884250"/>
            <a:ext cx="1008573" cy="393594"/>
          </a:xfrm>
          <a:custGeom>
            <a:avLst/>
            <a:gdLst/>
            <a:ahLst/>
            <a:cxnLst/>
            <a:rect l="l" t="t" r="r" b="b"/>
            <a:pathLst>
              <a:path w="32036" h="12503" extrusionOk="0">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0"/>
          <p:cNvSpPr/>
          <p:nvPr/>
        </p:nvSpPr>
        <p:spPr>
          <a:xfrm>
            <a:off x="7261900" y="364975"/>
            <a:ext cx="1693944" cy="607166"/>
          </a:xfrm>
          <a:custGeom>
            <a:avLst/>
            <a:gdLst/>
            <a:ahLst/>
            <a:cxnLst/>
            <a:rect l="l" t="t" r="r" b="b"/>
            <a:pathLst>
              <a:path w="74117" h="26566" extrusionOk="0">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gradFill>
            <a:gsLst>
              <a:gs pos="0">
                <a:srgbClr val="FFFFFF">
                  <a:alpha val="52549"/>
                  <a:alpha val="52690"/>
                </a:srgbClr>
              </a:gs>
              <a:gs pos="100000">
                <a:srgbClr val="FFFFFF">
                  <a:alpha val="74901"/>
                  <a:alpha val="526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0"/>
          <p:cNvSpPr/>
          <p:nvPr/>
        </p:nvSpPr>
        <p:spPr>
          <a:xfrm>
            <a:off x="-77675" y="205976"/>
            <a:ext cx="802982" cy="313325"/>
          </a:xfrm>
          <a:custGeom>
            <a:avLst/>
            <a:gdLst/>
            <a:ahLst/>
            <a:cxnLst/>
            <a:rect l="l" t="t" r="r" b="b"/>
            <a:pathLst>
              <a:path w="32036" h="12503" extrusionOk="0">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0"/>
          <p:cNvSpPr txBox="1">
            <a:spLocks noGrp="1"/>
          </p:cNvSpPr>
          <p:nvPr>
            <p:ph type="sldNum" idx="12"/>
          </p:nvPr>
        </p:nvSpPr>
        <p:spPr>
          <a:xfrm>
            <a:off x="8540298" y="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Dusk">
  <p:cSld name="BLANK_1">
    <p:bg>
      <p:bgPr>
        <a:gradFill>
          <a:gsLst>
            <a:gs pos="0">
              <a:srgbClr val="FF5050"/>
            </a:gs>
            <a:gs pos="55000">
              <a:srgbClr val="FFA41C"/>
            </a:gs>
            <a:gs pos="82000">
              <a:srgbClr val="FFD300"/>
            </a:gs>
            <a:gs pos="100000">
              <a:srgbClr val="FFFF99"/>
            </a:gs>
          </a:gsLst>
          <a:lin ang="5400700" scaled="0"/>
        </a:gradFill>
        <a:effectLst/>
      </p:bgPr>
    </p:bg>
    <p:spTree>
      <p:nvGrpSpPr>
        <p:cNvPr id="1" name="Shape 155"/>
        <p:cNvGrpSpPr/>
        <p:nvPr/>
      </p:nvGrpSpPr>
      <p:grpSpPr>
        <a:xfrm>
          <a:off x="0" y="0"/>
          <a:ext cx="0" cy="0"/>
          <a:chOff x="0" y="0"/>
          <a:chExt cx="0" cy="0"/>
        </a:xfrm>
      </p:grpSpPr>
      <p:sp>
        <p:nvSpPr>
          <p:cNvPr id="156" name="Google Shape;156;p11"/>
          <p:cNvSpPr txBox="1">
            <a:spLocks noGrp="1"/>
          </p:cNvSpPr>
          <p:nvPr>
            <p:ph type="sldNum" idx="12"/>
          </p:nvPr>
        </p:nvSpPr>
        <p:spPr>
          <a:xfrm>
            <a:off x="8540298" y="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57" name="Google Shape;157;p11"/>
          <p:cNvSpPr/>
          <p:nvPr/>
        </p:nvSpPr>
        <p:spPr>
          <a:xfrm>
            <a:off x="0" y="3953694"/>
            <a:ext cx="9144000" cy="1178720"/>
          </a:xfrm>
          <a:custGeom>
            <a:avLst/>
            <a:gdLst/>
            <a:ahLst/>
            <a:cxnLst/>
            <a:rect l="l" t="t" r="r" b="b"/>
            <a:pathLst>
              <a:path w="285750" h="36835" extrusionOk="0">
                <a:moveTo>
                  <a:pt x="280169" y="0"/>
                </a:moveTo>
                <a:lnTo>
                  <a:pt x="272802" y="4465"/>
                </a:lnTo>
                <a:lnTo>
                  <a:pt x="272802" y="23441"/>
                </a:lnTo>
                <a:lnTo>
                  <a:pt x="264988" y="23441"/>
                </a:lnTo>
                <a:lnTo>
                  <a:pt x="264988" y="12948"/>
                </a:lnTo>
                <a:lnTo>
                  <a:pt x="260524" y="12948"/>
                </a:lnTo>
                <a:lnTo>
                  <a:pt x="260524" y="6028"/>
                </a:lnTo>
                <a:lnTo>
                  <a:pt x="253157" y="6028"/>
                </a:lnTo>
                <a:lnTo>
                  <a:pt x="253157" y="19869"/>
                </a:lnTo>
                <a:lnTo>
                  <a:pt x="232395" y="15404"/>
                </a:lnTo>
                <a:lnTo>
                  <a:pt x="232395" y="7144"/>
                </a:lnTo>
                <a:lnTo>
                  <a:pt x="225698" y="7144"/>
                </a:lnTo>
                <a:lnTo>
                  <a:pt x="225698" y="19422"/>
                </a:lnTo>
                <a:lnTo>
                  <a:pt x="216098" y="19422"/>
                </a:lnTo>
                <a:lnTo>
                  <a:pt x="216098" y="9153"/>
                </a:lnTo>
                <a:lnTo>
                  <a:pt x="214313" y="9153"/>
                </a:lnTo>
                <a:lnTo>
                  <a:pt x="214313" y="8483"/>
                </a:lnTo>
                <a:lnTo>
                  <a:pt x="210071" y="8483"/>
                </a:lnTo>
                <a:lnTo>
                  <a:pt x="210071" y="9153"/>
                </a:lnTo>
                <a:lnTo>
                  <a:pt x="208731" y="9153"/>
                </a:lnTo>
                <a:lnTo>
                  <a:pt x="208731" y="18083"/>
                </a:lnTo>
                <a:lnTo>
                  <a:pt x="200695" y="18083"/>
                </a:lnTo>
                <a:lnTo>
                  <a:pt x="200695" y="6028"/>
                </a:lnTo>
                <a:lnTo>
                  <a:pt x="198462" y="6028"/>
                </a:lnTo>
                <a:lnTo>
                  <a:pt x="198351" y="5693"/>
                </a:lnTo>
                <a:lnTo>
                  <a:pt x="198239" y="5414"/>
                </a:lnTo>
                <a:lnTo>
                  <a:pt x="198072" y="5135"/>
                </a:lnTo>
                <a:lnTo>
                  <a:pt x="197848" y="4911"/>
                </a:lnTo>
                <a:lnTo>
                  <a:pt x="197625" y="4744"/>
                </a:lnTo>
                <a:lnTo>
                  <a:pt x="197346" y="4577"/>
                </a:lnTo>
                <a:lnTo>
                  <a:pt x="197011" y="4521"/>
                </a:lnTo>
                <a:lnTo>
                  <a:pt x="196676" y="4465"/>
                </a:lnTo>
                <a:lnTo>
                  <a:pt x="196342" y="4521"/>
                </a:lnTo>
                <a:lnTo>
                  <a:pt x="196007" y="4577"/>
                </a:lnTo>
                <a:lnTo>
                  <a:pt x="195728" y="4744"/>
                </a:lnTo>
                <a:lnTo>
                  <a:pt x="195504" y="4911"/>
                </a:lnTo>
                <a:lnTo>
                  <a:pt x="195281" y="5135"/>
                </a:lnTo>
                <a:lnTo>
                  <a:pt x="195114" y="5414"/>
                </a:lnTo>
                <a:lnTo>
                  <a:pt x="195002" y="5693"/>
                </a:lnTo>
                <a:lnTo>
                  <a:pt x="194890" y="6028"/>
                </a:lnTo>
                <a:lnTo>
                  <a:pt x="192881" y="6028"/>
                </a:lnTo>
                <a:lnTo>
                  <a:pt x="192881" y="14734"/>
                </a:lnTo>
                <a:lnTo>
                  <a:pt x="182166" y="14734"/>
                </a:lnTo>
                <a:lnTo>
                  <a:pt x="182166" y="19869"/>
                </a:lnTo>
                <a:lnTo>
                  <a:pt x="172789" y="19869"/>
                </a:lnTo>
                <a:lnTo>
                  <a:pt x="172789" y="14734"/>
                </a:lnTo>
                <a:lnTo>
                  <a:pt x="167432" y="12502"/>
                </a:lnTo>
                <a:lnTo>
                  <a:pt x="167432" y="16967"/>
                </a:lnTo>
                <a:lnTo>
                  <a:pt x="160511" y="16967"/>
                </a:lnTo>
                <a:lnTo>
                  <a:pt x="160511" y="8037"/>
                </a:lnTo>
                <a:lnTo>
                  <a:pt x="154260" y="8037"/>
                </a:lnTo>
                <a:lnTo>
                  <a:pt x="154260" y="6697"/>
                </a:lnTo>
                <a:lnTo>
                  <a:pt x="152251" y="6697"/>
                </a:lnTo>
                <a:lnTo>
                  <a:pt x="152251" y="8037"/>
                </a:lnTo>
                <a:lnTo>
                  <a:pt x="150912" y="8037"/>
                </a:lnTo>
                <a:lnTo>
                  <a:pt x="150912" y="21655"/>
                </a:lnTo>
                <a:lnTo>
                  <a:pt x="138410" y="21655"/>
                </a:lnTo>
                <a:lnTo>
                  <a:pt x="138410" y="8037"/>
                </a:lnTo>
                <a:lnTo>
                  <a:pt x="130597" y="8037"/>
                </a:lnTo>
                <a:lnTo>
                  <a:pt x="130597" y="18976"/>
                </a:lnTo>
                <a:lnTo>
                  <a:pt x="127695" y="18976"/>
                </a:lnTo>
                <a:lnTo>
                  <a:pt x="127695" y="11162"/>
                </a:lnTo>
                <a:lnTo>
                  <a:pt x="121890" y="11162"/>
                </a:lnTo>
                <a:lnTo>
                  <a:pt x="121890" y="18976"/>
                </a:lnTo>
                <a:lnTo>
                  <a:pt x="120774" y="18976"/>
                </a:lnTo>
                <a:lnTo>
                  <a:pt x="120774" y="20538"/>
                </a:lnTo>
                <a:lnTo>
                  <a:pt x="109165" y="20538"/>
                </a:lnTo>
                <a:lnTo>
                  <a:pt x="109165" y="12948"/>
                </a:lnTo>
                <a:lnTo>
                  <a:pt x="99343" y="12948"/>
                </a:lnTo>
                <a:lnTo>
                  <a:pt x="99343" y="11162"/>
                </a:lnTo>
                <a:lnTo>
                  <a:pt x="93762" y="11162"/>
                </a:lnTo>
                <a:lnTo>
                  <a:pt x="93762" y="22994"/>
                </a:lnTo>
                <a:lnTo>
                  <a:pt x="86841" y="22994"/>
                </a:lnTo>
                <a:lnTo>
                  <a:pt x="86841" y="14734"/>
                </a:lnTo>
                <a:lnTo>
                  <a:pt x="84386" y="14734"/>
                </a:lnTo>
                <a:lnTo>
                  <a:pt x="84386" y="12948"/>
                </a:lnTo>
                <a:lnTo>
                  <a:pt x="80144" y="12948"/>
                </a:lnTo>
                <a:lnTo>
                  <a:pt x="80144" y="14734"/>
                </a:lnTo>
                <a:lnTo>
                  <a:pt x="77465" y="14734"/>
                </a:lnTo>
                <a:lnTo>
                  <a:pt x="77465" y="21655"/>
                </a:lnTo>
                <a:lnTo>
                  <a:pt x="56927" y="21655"/>
                </a:lnTo>
                <a:lnTo>
                  <a:pt x="56927" y="16297"/>
                </a:lnTo>
                <a:lnTo>
                  <a:pt x="51346" y="16297"/>
                </a:lnTo>
                <a:lnTo>
                  <a:pt x="51346" y="8037"/>
                </a:lnTo>
                <a:lnTo>
                  <a:pt x="45318" y="10269"/>
                </a:lnTo>
                <a:lnTo>
                  <a:pt x="45318" y="27682"/>
                </a:lnTo>
                <a:lnTo>
                  <a:pt x="33710" y="27682"/>
                </a:lnTo>
                <a:lnTo>
                  <a:pt x="33710" y="11162"/>
                </a:lnTo>
                <a:lnTo>
                  <a:pt x="25673" y="11162"/>
                </a:lnTo>
                <a:lnTo>
                  <a:pt x="25673" y="21878"/>
                </a:lnTo>
                <a:lnTo>
                  <a:pt x="8037" y="21878"/>
                </a:lnTo>
                <a:lnTo>
                  <a:pt x="8037" y="16967"/>
                </a:lnTo>
                <a:lnTo>
                  <a:pt x="0" y="16967"/>
                </a:lnTo>
                <a:lnTo>
                  <a:pt x="0" y="36835"/>
                </a:lnTo>
                <a:lnTo>
                  <a:pt x="285750" y="36835"/>
                </a:lnTo>
                <a:lnTo>
                  <a:pt x="285750" y="16743"/>
                </a:lnTo>
                <a:lnTo>
                  <a:pt x="280169" y="16743"/>
                </a:lnTo>
                <a:lnTo>
                  <a:pt x="280169" y="0"/>
                </a:lnTo>
                <a:close/>
              </a:path>
            </a:pathLst>
          </a:custGeom>
          <a:solidFill>
            <a:srgbClr val="871C48">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a:off x="35712" y="4025118"/>
            <a:ext cx="9072576" cy="1107296"/>
          </a:xfrm>
          <a:custGeom>
            <a:avLst/>
            <a:gdLst/>
            <a:ahLst/>
            <a:cxnLst/>
            <a:rect l="l" t="t" r="r" b="b"/>
            <a:pathLst>
              <a:path w="283518" h="34603" extrusionOk="0">
                <a:moveTo>
                  <a:pt x="110059" y="1"/>
                </a:moveTo>
                <a:lnTo>
                  <a:pt x="110059" y="2010"/>
                </a:lnTo>
                <a:lnTo>
                  <a:pt x="108273" y="2010"/>
                </a:lnTo>
                <a:lnTo>
                  <a:pt x="108273" y="5135"/>
                </a:lnTo>
                <a:lnTo>
                  <a:pt x="105817" y="5135"/>
                </a:lnTo>
                <a:lnTo>
                  <a:pt x="105817" y="29245"/>
                </a:lnTo>
                <a:lnTo>
                  <a:pt x="100236" y="29245"/>
                </a:lnTo>
                <a:lnTo>
                  <a:pt x="100236" y="16297"/>
                </a:lnTo>
                <a:lnTo>
                  <a:pt x="90413" y="16297"/>
                </a:lnTo>
                <a:lnTo>
                  <a:pt x="90413" y="26622"/>
                </a:lnTo>
                <a:lnTo>
                  <a:pt x="83046" y="29859"/>
                </a:lnTo>
                <a:lnTo>
                  <a:pt x="83046" y="22771"/>
                </a:lnTo>
                <a:lnTo>
                  <a:pt x="80144" y="22771"/>
                </a:lnTo>
                <a:lnTo>
                  <a:pt x="80144" y="29245"/>
                </a:lnTo>
                <a:lnTo>
                  <a:pt x="73224" y="29245"/>
                </a:lnTo>
                <a:lnTo>
                  <a:pt x="73224" y="24557"/>
                </a:lnTo>
                <a:lnTo>
                  <a:pt x="69429" y="24557"/>
                </a:lnTo>
                <a:lnTo>
                  <a:pt x="69429" y="11386"/>
                </a:lnTo>
                <a:lnTo>
                  <a:pt x="59159" y="13228"/>
                </a:lnTo>
                <a:lnTo>
                  <a:pt x="59159" y="24557"/>
                </a:lnTo>
                <a:lnTo>
                  <a:pt x="53355" y="24557"/>
                </a:lnTo>
                <a:lnTo>
                  <a:pt x="53355" y="29245"/>
                </a:lnTo>
                <a:lnTo>
                  <a:pt x="45765" y="29245"/>
                </a:lnTo>
                <a:lnTo>
                  <a:pt x="45765" y="13842"/>
                </a:lnTo>
                <a:lnTo>
                  <a:pt x="41747" y="13842"/>
                </a:lnTo>
                <a:lnTo>
                  <a:pt x="41747" y="5135"/>
                </a:lnTo>
                <a:lnTo>
                  <a:pt x="28352" y="5135"/>
                </a:lnTo>
                <a:lnTo>
                  <a:pt x="28352" y="25450"/>
                </a:lnTo>
                <a:lnTo>
                  <a:pt x="20762" y="25450"/>
                </a:lnTo>
                <a:lnTo>
                  <a:pt x="20762" y="16297"/>
                </a:lnTo>
                <a:lnTo>
                  <a:pt x="19311" y="16297"/>
                </a:lnTo>
                <a:lnTo>
                  <a:pt x="19143" y="15348"/>
                </a:lnTo>
                <a:lnTo>
                  <a:pt x="19032" y="14902"/>
                </a:lnTo>
                <a:lnTo>
                  <a:pt x="18864" y="14511"/>
                </a:lnTo>
                <a:lnTo>
                  <a:pt x="18585" y="14121"/>
                </a:lnTo>
                <a:lnTo>
                  <a:pt x="18306" y="13786"/>
                </a:lnTo>
                <a:lnTo>
                  <a:pt x="17915" y="13507"/>
                </a:lnTo>
                <a:lnTo>
                  <a:pt x="17525" y="13339"/>
                </a:lnTo>
                <a:lnTo>
                  <a:pt x="17078" y="13228"/>
                </a:lnTo>
                <a:lnTo>
                  <a:pt x="16632" y="13172"/>
                </a:lnTo>
                <a:lnTo>
                  <a:pt x="16185" y="13228"/>
                </a:lnTo>
                <a:lnTo>
                  <a:pt x="15739" y="13339"/>
                </a:lnTo>
                <a:lnTo>
                  <a:pt x="15348" y="13507"/>
                </a:lnTo>
                <a:lnTo>
                  <a:pt x="14957" y="13786"/>
                </a:lnTo>
                <a:lnTo>
                  <a:pt x="14678" y="14121"/>
                </a:lnTo>
                <a:lnTo>
                  <a:pt x="14399" y="14511"/>
                </a:lnTo>
                <a:lnTo>
                  <a:pt x="14232" y="14902"/>
                </a:lnTo>
                <a:lnTo>
                  <a:pt x="14120" y="15348"/>
                </a:lnTo>
                <a:lnTo>
                  <a:pt x="13953" y="16297"/>
                </a:lnTo>
                <a:lnTo>
                  <a:pt x="12502" y="16297"/>
                </a:lnTo>
                <a:lnTo>
                  <a:pt x="12502" y="21153"/>
                </a:lnTo>
                <a:lnTo>
                  <a:pt x="4242" y="23385"/>
                </a:lnTo>
                <a:lnTo>
                  <a:pt x="4242" y="29245"/>
                </a:lnTo>
                <a:lnTo>
                  <a:pt x="0" y="29245"/>
                </a:lnTo>
                <a:lnTo>
                  <a:pt x="0" y="34603"/>
                </a:lnTo>
                <a:lnTo>
                  <a:pt x="283518" y="34603"/>
                </a:lnTo>
                <a:lnTo>
                  <a:pt x="283518" y="25450"/>
                </a:lnTo>
                <a:lnTo>
                  <a:pt x="275258" y="25450"/>
                </a:lnTo>
                <a:lnTo>
                  <a:pt x="275258" y="11163"/>
                </a:lnTo>
                <a:lnTo>
                  <a:pt x="268114" y="11163"/>
                </a:lnTo>
                <a:lnTo>
                  <a:pt x="268114" y="19423"/>
                </a:lnTo>
                <a:lnTo>
                  <a:pt x="255389" y="19423"/>
                </a:lnTo>
                <a:lnTo>
                  <a:pt x="255389" y="29245"/>
                </a:lnTo>
                <a:lnTo>
                  <a:pt x="247576" y="29245"/>
                </a:lnTo>
                <a:lnTo>
                  <a:pt x="247576" y="5135"/>
                </a:lnTo>
                <a:lnTo>
                  <a:pt x="244450" y="5135"/>
                </a:lnTo>
                <a:lnTo>
                  <a:pt x="244450" y="4075"/>
                </a:lnTo>
                <a:lnTo>
                  <a:pt x="244339" y="3405"/>
                </a:lnTo>
                <a:lnTo>
                  <a:pt x="244171" y="2791"/>
                </a:lnTo>
                <a:lnTo>
                  <a:pt x="243892" y="2289"/>
                </a:lnTo>
                <a:lnTo>
                  <a:pt x="243502" y="1787"/>
                </a:lnTo>
                <a:lnTo>
                  <a:pt x="242999" y="1452"/>
                </a:lnTo>
                <a:lnTo>
                  <a:pt x="242441" y="1117"/>
                </a:lnTo>
                <a:lnTo>
                  <a:pt x="241883" y="949"/>
                </a:lnTo>
                <a:lnTo>
                  <a:pt x="241213" y="894"/>
                </a:lnTo>
                <a:lnTo>
                  <a:pt x="240544" y="949"/>
                </a:lnTo>
                <a:lnTo>
                  <a:pt x="239986" y="1117"/>
                </a:lnTo>
                <a:lnTo>
                  <a:pt x="239427" y="1452"/>
                </a:lnTo>
                <a:lnTo>
                  <a:pt x="238925" y="1787"/>
                </a:lnTo>
                <a:lnTo>
                  <a:pt x="238534" y="2289"/>
                </a:lnTo>
                <a:lnTo>
                  <a:pt x="238255" y="2791"/>
                </a:lnTo>
                <a:lnTo>
                  <a:pt x="238088" y="3405"/>
                </a:lnTo>
                <a:lnTo>
                  <a:pt x="237976" y="4075"/>
                </a:lnTo>
                <a:lnTo>
                  <a:pt x="237976" y="5135"/>
                </a:lnTo>
                <a:lnTo>
                  <a:pt x="235074" y="5135"/>
                </a:lnTo>
                <a:lnTo>
                  <a:pt x="235074" y="21878"/>
                </a:lnTo>
                <a:lnTo>
                  <a:pt x="226368" y="30864"/>
                </a:lnTo>
                <a:lnTo>
                  <a:pt x="226368" y="894"/>
                </a:lnTo>
                <a:lnTo>
                  <a:pt x="221010" y="5637"/>
                </a:lnTo>
                <a:lnTo>
                  <a:pt x="221010" y="21432"/>
                </a:lnTo>
                <a:lnTo>
                  <a:pt x="216322" y="21432"/>
                </a:lnTo>
                <a:lnTo>
                  <a:pt x="216322" y="13842"/>
                </a:lnTo>
                <a:lnTo>
                  <a:pt x="204490" y="13842"/>
                </a:lnTo>
                <a:lnTo>
                  <a:pt x="204490" y="29245"/>
                </a:lnTo>
                <a:lnTo>
                  <a:pt x="195114" y="29245"/>
                </a:lnTo>
                <a:lnTo>
                  <a:pt x="195114" y="11163"/>
                </a:lnTo>
                <a:lnTo>
                  <a:pt x="185961" y="11163"/>
                </a:lnTo>
                <a:lnTo>
                  <a:pt x="185961" y="29245"/>
                </a:lnTo>
                <a:lnTo>
                  <a:pt x="177255" y="29245"/>
                </a:lnTo>
                <a:lnTo>
                  <a:pt x="177255" y="16297"/>
                </a:lnTo>
                <a:lnTo>
                  <a:pt x="174799" y="16297"/>
                </a:lnTo>
                <a:lnTo>
                  <a:pt x="174799" y="29692"/>
                </a:lnTo>
                <a:lnTo>
                  <a:pt x="166316" y="26678"/>
                </a:lnTo>
                <a:lnTo>
                  <a:pt x="166316" y="19423"/>
                </a:lnTo>
                <a:lnTo>
                  <a:pt x="163190" y="19423"/>
                </a:lnTo>
                <a:lnTo>
                  <a:pt x="163190" y="11832"/>
                </a:lnTo>
                <a:lnTo>
                  <a:pt x="155600" y="11832"/>
                </a:lnTo>
                <a:lnTo>
                  <a:pt x="155600" y="19423"/>
                </a:lnTo>
                <a:lnTo>
                  <a:pt x="144884" y="19423"/>
                </a:lnTo>
                <a:lnTo>
                  <a:pt x="144884" y="15293"/>
                </a:lnTo>
                <a:lnTo>
                  <a:pt x="134615" y="11609"/>
                </a:lnTo>
                <a:lnTo>
                  <a:pt x="134615" y="23664"/>
                </a:lnTo>
                <a:lnTo>
                  <a:pt x="123900" y="23664"/>
                </a:lnTo>
                <a:lnTo>
                  <a:pt x="123900" y="13842"/>
                </a:lnTo>
                <a:lnTo>
                  <a:pt x="117426" y="13842"/>
                </a:lnTo>
                <a:lnTo>
                  <a:pt x="117426" y="5135"/>
                </a:lnTo>
                <a:lnTo>
                  <a:pt x="114523" y="5135"/>
                </a:lnTo>
                <a:lnTo>
                  <a:pt x="114523" y="2010"/>
                </a:lnTo>
                <a:lnTo>
                  <a:pt x="112738" y="2010"/>
                </a:lnTo>
                <a:lnTo>
                  <a:pt x="112738" y="1"/>
                </a:lnTo>
                <a:close/>
              </a:path>
            </a:pathLst>
          </a:custGeom>
          <a:solidFill>
            <a:srgbClr val="FFA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1"/>
          <p:cNvSpPr/>
          <p:nvPr/>
        </p:nvSpPr>
        <p:spPr>
          <a:xfrm>
            <a:off x="0" y="3886185"/>
            <a:ext cx="9144000" cy="1257312"/>
          </a:xfrm>
          <a:custGeom>
            <a:avLst/>
            <a:gdLst/>
            <a:ahLst/>
            <a:cxnLst/>
            <a:rect l="l" t="t" r="r" b="b"/>
            <a:pathLst>
              <a:path w="285750" h="39291" extrusionOk="0">
                <a:moveTo>
                  <a:pt x="241381" y="11832"/>
                </a:moveTo>
                <a:lnTo>
                  <a:pt x="241381" y="15348"/>
                </a:lnTo>
                <a:lnTo>
                  <a:pt x="239762" y="15348"/>
                </a:lnTo>
                <a:lnTo>
                  <a:pt x="239762" y="11832"/>
                </a:lnTo>
                <a:close/>
                <a:moveTo>
                  <a:pt x="244450" y="11832"/>
                </a:moveTo>
                <a:lnTo>
                  <a:pt x="244450" y="15348"/>
                </a:lnTo>
                <a:lnTo>
                  <a:pt x="242832" y="15348"/>
                </a:lnTo>
                <a:lnTo>
                  <a:pt x="242832" y="11832"/>
                </a:lnTo>
                <a:close/>
                <a:moveTo>
                  <a:pt x="226591" y="8484"/>
                </a:moveTo>
                <a:lnTo>
                  <a:pt x="226591" y="17190"/>
                </a:lnTo>
                <a:lnTo>
                  <a:pt x="225698" y="17190"/>
                </a:lnTo>
                <a:lnTo>
                  <a:pt x="225698" y="9600"/>
                </a:lnTo>
                <a:lnTo>
                  <a:pt x="226591" y="8484"/>
                </a:lnTo>
                <a:close/>
                <a:moveTo>
                  <a:pt x="241381" y="17134"/>
                </a:moveTo>
                <a:lnTo>
                  <a:pt x="241381" y="20650"/>
                </a:lnTo>
                <a:lnTo>
                  <a:pt x="239762" y="20650"/>
                </a:lnTo>
                <a:lnTo>
                  <a:pt x="239762" y="17134"/>
                </a:lnTo>
                <a:close/>
                <a:moveTo>
                  <a:pt x="244450" y="17134"/>
                </a:moveTo>
                <a:lnTo>
                  <a:pt x="244450" y="20650"/>
                </a:lnTo>
                <a:lnTo>
                  <a:pt x="242832" y="20650"/>
                </a:lnTo>
                <a:lnTo>
                  <a:pt x="242832" y="17134"/>
                </a:lnTo>
                <a:close/>
                <a:moveTo>
                  <a:pt x="194221" y="17860"/>
                </a:moveTo>
                <a:lnTo>
                  <a:pt x="194221" y="21320"/>
                </a:lnTo>
                <a:lnTo>
                  <a:pt x="192212" y="21320"/>
                </a:lnTo>
                <a:lnTo>
                  <a:pt x="192212" y="17860"/>
                </a:lnTo>
                <a:close/>
                <a:moveTo>
                  <a:pt x="216098" y="20762"/>
                </a:moveTo>
                <a:lnTo>
                  <a:pt x="216098" y="21822"/>
                </a:lnTo>
                <a:lnTo>
                  <a:pt x="207169" y="21822"/>
                </a:lnTo>
                <a:lnTo>
                  <a:pt x="207169" y="20762"/>
                </a:lnTo>
                <a:close/>
                <a:moveTo>
                  <a:pt x="64517" y="19869"/>
                </a:moveTo>
                <a:lnTo>
                  <a:pt x="64517" y="21878"/>
                </a:lnTo>
                <a:lnTo>
                  <a:pt x="62508" y="21878"/>
                </a:lnTo>
                <a:lnTo>
                  <a:pt x="62508" y="19869"/>
                </a:lnTo>
                <a:close/>
                <a:moveTo>
                  <a:pt x="68312" y="19869"/>
                </a:moveTo>
                <a:lnTo>
                  <a:pt x="68312" y="21878"/>
                </a:lnTo>
                <a:lnTo>
                  <a:pt x="66303" y="21878"/>
                </a:lnTo>
                <a:lnTo>
                  <a:pt x="66303" y="19869"/>
                </a:lnTo>
                <a:close/>
                <a:moveTo>
                  <a:pt x="45318" y="21208"/>
                </a:moveTo>
                <a:lnTo>
                  <a:pt x="45318" y="22213"/>
                </a:lnTo>
                <a:lnTo>
                  <a:pt x="40853" y="22213"/>
                </a:lnTo>
                <a:lnTo>
                  <a:pt x="40853" y="21208"/>
                </a:lnTo>
                <a:close/>
                <a:moveTo>
                  <a:pt x="138522" y="19423"/>
                </a:moveTo>
                <a:lnTo>
                  <a:pt x="138857" y="19478"/>
                </a:lnTo>
                <a:lnTo>
                  <a:pt x="139192" y="19534"/>
                </a:lnTo>
                <a:lnTo>
                  <a:pt x="139471" y="19702"/>
                </a:lnTo>
                <a:lnTo>
                  <a:pt x="139694" y="19925"/>
                </a:lnTo>
                <a:lnTo>
                  <a:pt x="139917" y="20148"/>
                </a:lnTo>
                <a:lnTo>
                  <a:pt x="140084" y="20427"/>
                </a:lnTo>
                <a:lnTo>
                  <a:pt x="140140" y="20762"/>
                </a:lnTo>
                <a:lnTo>
                  <a:pt x="140196" y="21097"/>
                </a:lnTo>
                <a:lnTo>
                  <a:pt x="140140" y="21432"/>
                </a:lnTo>
                <a:lnTo>
                  <a:pt x="140084" y="21767"/>
                </a:lnTo>
                <a:lnTo>
                  <a:pt x="139917" y="22046"/>
                </a:lnTo>
                <a:lnTo>
                  <a:pt x="139694" y="22269"/>
                </a:lnTo>
                <a:lnTo>
                  <a:pt x="139471" y="22492"/>
                </a:lnTo>
                <a:lnTo>
                  <a:pt x="139192" y="22660"/>
                </a:lnTo>
                <a:lnTo>
                  <a:pt x="138857" y="22715"/>
                </a:lnTo>
                <a:lnTo>
                  <a:pt x="138522" y="22771"/>
                </a:lnTo>
                <a:lnTo>
                  <a:pt x="138187" y="22715"/>
                </a:lnTo>
                <a:lnTo>
                  <a:pt x="137852" y="22660"/>
                </a:lnTo>
                <a:lnTo>
                  <a:pt x="137573" y="22492"/>
                </a:lnTo>
                <a:lnTo>
                  <a:pt x="137350" y="22269"/>
                </a:lnTo>
                <a:lnTo>
                  <a:pt x="137127" y="22046"/>
                </a:lnTo>
                <a:lnTo>
                  <a:pt x="136959" y="21767"/>
                </a:lnTo>
                <a:lnTo>
                  <a:pt x="136903" y="21432"/>
                </a:lnTo>
                <a:lnTo>
                  <a:pt x="136847" y="21097"/>
                </a:lnTo>
                <a:lnTo>
                  <a:pt x="136903" y="20762"/>
                </a:lnTo>
                <a:lnTo>
                  <a:pt x="136959" y="20427"/>
                </a:lnTo>
                <a:lnTo>
                  <a:pt x="137127" y="20148"/>
                </a:lnTo>
                <a:lnTo>
                  <a:pt x="137350" y="19925"/>
                </a:lnTo>
                <a:lnTo>
                  <a:pt x="137573" y="19702"/>
                </a:lnTo>
                <a:lnTo>
                  <a:pt x="137852" y="19534"/>
                </a:lnTo>
                <a:lnTo>
                  <a:pt x="138187" y="19478"/>
                </a:lnTo>
                <a:lnTo>
                  <a:pt x="138522" y="19423"/>
                </a:lnTo>
                <a:close/>
                <a:moveTo>
                  <a:pt x="64517" y="22883"/>
                </a:moveTo>
                <a:lnTo>
                  <a:pt x="64517" y="24892"/>
                </a:lnTo>
                <a:lnTo>
                  <a:pt x="62508" y="24892"/>
                </a:lnTo>
                <a:lnTo>
                  <a:pt x="62508" y="22883"/>
                </a:lnTo>
                <a:close/>
                <a:moveTo>
                  <a:pt x="68312" y="22883"/>
                </a:moveTo>
                <a:lnTo>
                  <a:pt x="68312" y="24892"/>
                </a:lnTo>
                <a:lnTo>
                  <a:pt x="66303" y="24892"/>
                </a:lnTo>
                <a:lnTo>
                  <a:pt x="66303" y="22883"/>
                </a:lnTo>
                <a:close/>
                <a:moveTo>
                  <a:pt x="216098" y="24334"/>
                </a:moveTo>
                <a:lnTo>
                  <a:pt x="216098" y="25450"/>
                </a:lnTo>
                <a:lnTo>
                  <a:pt x="207169" y="25450"/>
                </a:lnTo>
                <a:lnTo>
                  <a:pt x="207169" y="24334"/>
                </a:lnTo>
                <a:close/>
                <a:moveTo>
                  <a:pt x="45318" y="24501"/>
                </a:moveTo>
                <a:lnTo>
                  <a:pt x="45318" y="25506"/>
                </a:lnTo>
                <a:lnTo>
                  <a:pt x="40853" y="25506"/>
                </a:lnTo>
                <a:lnTo>
                  <a:pt x="40853" y="24501"/>
                </a:lnTo>
                <a:close/>
                <a:moveTo>
                  <a:pt x="241381" y="22380"/>
                </a:moveTo>
                <a:lnTo>
                  <a:pt x="241381" y="25897"/>
                </a:lnTo>
                <a:lnTo>
                  <a:pt x="239762" y="25897"/>
                </a:lnTo>
                <a:lnTo>
                  <a:pt x="239762" y="22380"/>
                </a:lnTo>
                <a:close/>
                <a:moveTo>
                  <a:pt x="244450" y="22380"/>
                </a:moveTo>
                <a:lnTo>
                  <a:pt x="244450" y="25897"/>
                </a:lnTo>
                <a:lnTo>
                  <a:pt x="242832" y="25897"/>
                </a:lnTo>
                <a:lnTo>
                  <a:pt x="242832" y="22380"/>
                </a:lnTo>
                <a:close/>
                <a:moveTo>
                  <a:pt x="194221" y="23106"/>
                </a:moveTo>
                <a:lnTo>
                  <a:pt x="194221" y="26566"/>
                </a:lnTo>
                <a:lnTo>
                  <a:pt x="192212" y="26566"/>
                </a:lnTo>
                <a:lnTo>
                  <a:pt x="192212" y="23106"/>
                </a:lnTo>
                <a:close/>
                <a:moveTo>
                  <a:pt x="64517" y="25897"/>
                </a:moveTo>
                <a:lnTo>
                  <a:pt x="64517" y="27906"/>
                </a:lnTo>
                <a:lnTo>
                  <a:pt x="62508" y="27906"/>
                </a:lnTo>
                <a:lnTo>
                  <a:pt x="62508" y="25897"/>
                </a:lnTo>
                <a:close/>
                <a:moveTo>
                  <a:pt x="68312" y="25897"/>
                </a:moveTo>
                <a:lnTo>
                  <a:pt x="68312" y="27906"/>
                </a:lnTo>
                <a:lnTo>
                  <a:pt x="66303" y="27906"/>
                </a:lnTo>
                <a:lnTo>
                  <a:pt x="66303" y="25897"/>
                </a:lnTo>
                <a:close/>
                <a:moveTo>
                  <a:pt x="45318" y="27850"/>
                </a:moveTo>
                <a:lnTo>
                  <a:pt x="45318" y="28854"/>
                </a:lnTo>
                <a:lnTo>
                  <a:pt x="40853" y="28854"/>
                </a:lnTo>
                <a:lnTo>
                  <a:pt x="40853" y="27850"/>
                </a:lnTo>
                <a:close/>
                <a:moveTo>
                  <a:pt x="216098" y="27906"/>
                </a:moveTo>
                <a:lnTo>
                  <a:pt x="216098" y="29022"/>
                </a:lnTo>
                <a:lnTo>
                  <a:pt x="207169" y="29022"/>
                </a:lnTo>
                <a:lnTo>
                  <a:pt x="207169" y="27906"/>
                </a:lnTo>
                <a:close/>
                <a:moveTo>
                  <a:pt x="82767" y="28352"/>
                </a:moveTo>
                <a:lnTo>
                  <a:pt x="82934" y="28408"/>
                </a:lnTo>
                <a:lnTo>
                  <a:pt x="83214" y="28631"/>
                </a:lnTo>
                <a:lnTo>
                  <a:pt x="83437" y="28910"/>
                </a:lnTo>
                <a:lnTo>
                  <a:pt x="83493" y="29078"/>
                </a:lnTo>
                <a:lnTo>
                  <a:pt x="83493" y="29245"/>
                </a:lnTo>
                <a:lnTo>
                  <a:pt x="83493" y="29413"/>
                </a:lnTo>
                <a:lnTo>
                  <a:pt x="83437" y="29580"/>
                </a:lnTo>
                <a:lnTo>
                  <a:pt x="83214" y="29859"/>
                </a:lnTo>
                <a:lnTo>
                  <a:pt x="82934" y="30082"/>
                </a:lnTo>
                <a:lnTo>
                  <a:pt x="82767" y="30138"/>
                </a:lnTo>
                <a:lnTo>
                  <a:pt x="82432" y="30138"/>
                </a:lnTo>
                <a:lnTo>
                  <a:pt x="82265" y="30082"/>
                </a:lnTo>
                <a:lnTo>
                  <a:pt x="81986" y="29859"/>
                </a:lnTo>
                <a:lnTo>
                  <a:pt x="81762" y="29580"/>
                </a:lnTo>
                <a:lnTo>
                  <a:pt x="81707" y="29413"/>
                </a:lnTo>
                <a:lnTo>
                  <a:pt x="81707" y="29245"/>
                </a:lnTo>
                <a:lnTo>
                  <a:pt x="81707" y="29078"/>
                </a:lnTo>
                <a:lnTo>
                  <a:pt x="81762" y="28910"/>
                </a:lnTo>
                <a:lnTo>
                  <a:pt x="81986" y="28631"/>
                </a:lnTo>
                <a:lnTo>
                  <a:pt x="82265" y="28408"/>
                </a:lnTo>
                <a:lnTo>
                  <a:pt x="82432" y="28352"/>
                </a:lnTo>
                <a:close/>
                <a:moveTo>
                  <a:pt x="45318" y="31143"/>
                </a:moveTo>
                <a:lnTo>
                  <a:pt x="45318" y="32147"/>
                </a:lnTo>
                <a:lnTo>
                  <a:pt x="40853" y="32147"/>
                </a:lnTo>
                <a:lnTo>
                  <a:pt x="40853" y="31143"/>
                </a:lnTo>
                <a:close/>
                <a:moveTo>
                  <a:pt x="8037" y="28352"/>
                </a:moveTo>
                <a:lnTo>
                  <a:pt x="8037" y="32594"/>
                </a:lnTo>
                <a:lnTo>
                  <a:pt x="6028" y="32594"/>
                </a:lnTo>
                <a:lnTo>
                  <a:pt x="6028" y="28352"/>
                </a:lnTo>
                <a:close/>
                <a:moveTo>
                  <a:pt x="216098" y="31533"/>
                </a:moveTo>
                <a:lnTo>
                  <a:pt x="216098" y="32594"/>
                </a:lnTo>
                <a:lnTo>
                  <a:pt x="207169" y="32594"/>
                </a:lnTo>
                <a:lnTo>
                  <a:pt x="207169" y="31533"/>
                </a:lnTo>
                <a:close/>
                <a:moveTo>
                  <a:pt x="82767" y="31924"/>
                </a:moveTo>
                <a:lnTo>
                  <a:pt x="82934" y="31980"/>
                </a:lnTo>
                <a:lnTo>
                  <a:pt x="83214" y="32203"/>
                </a:lnTo>
                <a:lnTo>
                  <a:pt x="83437" y="32482"/>
                </a:lnTo>
                <a:lnTo>
                  <a:pt x="83493" y="32650"/>
                </a:lnTo>
                <a:lnTo>
                  <a:pt x="83493" y="32817"/>
                </a:lnTo>
                <a:lnTo>
                  <a:pt x="83493" y="32984"/>
                </a:lnTo>
                <a:lnTo>
                  <a:pt x="83437" y="33152"/>
                </a:lnTo>
                <a:lnTo>
                  <a:pt x="83214" y="33431"/>
                </a:lnTo>
                <a:lnTo>
                  <a:pt x="82934" y="33654"/>
                </a:lnTo>
                <a:lnTo>
                  <a:pt x="82767" y="33710"/>
                </a:lnTo>
                <a:lnTo>
                  <a:pt x="82432" y="33710"/>
                </a:lnTo>
                <a:lnTo>
                  <a:pt x="82265" y="33654"/>
                </a:lnTo>
                <a:lnTo>
                  <a:pt x="81986" y="33431"/>
                </a:lnTo>
                <a:lnTo>
                  <a:pt x="81762" y="33152"/>
                </a:lnTo>
                <a:lnTo>
                  <a:pt x="81707" y="32984"/>
                </a:lnTo>
                <a:lnTo>
                  <a:pt x="81707" y="32817"/>
                </a:lnTo>
                <a:lnTo>
                  <a:pt x="81707" y="32650"/>
                </a:lnTo>
                <a:lnTo>
                  <a:pt x="81762" y="32482"/>
                </a:lnTo>
                <a:lnTo>
                  <a:pt x="81986" y="32203"/>
                </a:lnTo>
                <a:lnTo>
                  <a:pt x="82265" y="31980"/>
                </a:lnTo>
                <a:lnTo>
                  <a:pt x="82432" y="31924"/>
                </a:lnTo>
                <a:close/>
                <a:moveTo>
                  <a:pt x="109835" y="11609"/>
                </a:moveTo>
                <a:lnTo>
                  <a:pt x="109835" y="34603"/>
                </a:lnTo>
                <a:lnTo>
                  <a:pt x="109165" y="34603"/>
                </a:lnTo>
                <a:lnTo>
                  <a:pt x="109165" y="11609"/>
                </a:lnTo>
                <a:close/>
                <a:moveTo>
                  <a:pt x="112068" y="11609"/>
                </a:moveTo>
                <a:lnTo>
                  <a:pt x="112068" y="34603"/>
                </a:lnTo>
                <a:lnTo>
                  <a:pt x="111398" y="34603"/>
                </a:lnTo>
                <a:lnTo>
                  <a:pt x="111398" y="11609"/>
                </a:lnTo>
                <a:close/>
                <a:moveTo>
                  <a:pt x="114300" y="11609"/>
                </a:moveTo>
                <a:lnTo>
                  <a:pt x="114300" y="34603"/>
                </a:lnTo>
                <a:lnTo>
                  <a:pt x="113630" y="34603"/>
                </a:lnTo>
                <a:lnTo>
                  <a:pt x="113630" y="11609"/>
                </a:lnTo>
                <a:close/>
                <a:moveTo>
                  <a:pt x="116532" y="11609"/>
                </a:moveTo>
                <a:lnTo>
                  <a:pt x="116532" y="34603"/>
                </a:lnTo>
                <a:lnTo>
                  <a:pt x="115863" y="34603"/>
                </a:lnTo>
                <a:lnTo>
                  <a:pt x="115863" y="11609"/>
                </a:lnTo>
                <a:close/>
                <a:moveTo>
                  <a:pt x="45318" y="34491"/>
                </a:moveTo>
                <a:lnTo>
                  <a:pt x="45318" y="35496"/>
                </a:lnTo>
                <a:lnTo>
                  <a:pt x="40853" y="35496"/>
                </a:lnTo>
                <a:lnTo>
                  <a:pt x="40853" y="34491"/>
                </a:lnTo>
                <a:close/>
                <a:moveTo>
                  <a:pt x="112291" y="1"/>
                </a:moveTo>
                <a:lnTo>
                  <a:pt x="112291" y="3572"/>
                </a:lnTo>
                <a:lnTo>
                  <a:pt x="110058" y="3572"/>
                </a:lnTo>
                <a:lnTo>
                  <a:pt x="110058" y="5582"/>
                </a:lnTo>
                <a:lnTo>
                  <a:pt x="108272" y="5582"/>
                </a:lnTo>
                <a:lnTo>
                  <a:pt x="108272" y="8707"/>
                </a:lnTo>
                <a:lnTo>
                  <a:pt x="105817" y="8707"/>
                </a:lnTo>
                <a:lnTo>
                  <a:pt x="105817" y="32817"/>
                </a:lnTo>
                <a:lnTo>
                  <a:pt x="102468" y="32817"/>
                </a:lnTo>
                <a:lnTo>
                  <a:pt x="102468" y="19869"/>
                </a:lnTo>
                <a:lnTo>
                  <a:pt x="90413" y="19869"/>
                </a:lnTo>
                <a:lnTo>
                  <a:pt x="90413" y="30585"/>
                </a:lnTo>
                <a:lnTo>
                  <a:pt x="85279" y="32817"/>
                </a:lnTo>
                <a:lnTo>
                  <a:pt x="85279" y="26343"/>
                </a:lnTo>
                <a:lnTo>
                  <a:pt x="80144" y="26343"/>
                </a:lnTo>
                <a:lnTo>
                  <a:pt x="80144" y="32817"/>
                </a:lnTo>
                <a:lnTo>
                  <a:pt x="75456" y="32817"/>
                </a:lnTo>
                <a:lnTo>
                  <a:pt x="75456" y="28129"/>
                </a:lnTo>
                <a:lnTo>
                  <a:pt x="71661" y="28129"/>
                </a:lnTo>
                <a:lnTo>
                  <a:pt x="71661" y="14734"/>
                </a:lnTo>
                <a:lnTo>
                  <a:pt x="59159" y="16967"/>
                </a:lnTo>
                <a:lnTo>
                  <a:pt x="59159" y="28129"/>
                </a:lnTo>
                <a:lnTo>
                  <a:pt x="53355" y="28129"/>
                </a:lnTo>
                <a:lnTo>
                  <a:pt x="53355" y="32817"/>
                </a:lnTo>
                <a:lnTo>
                  <a:pt x="47997" y="32817"/>
                </a:lnTo>
                <a:lnTo>
                  <a:pt x="47997" y="17413"/>
                </a:lnTo>
                <a:lnTo>
                  <a:pt x="43979" y="17413"/>
                </a:lnTo>
                <a:lnTo>
                  <a:pt x="43979" y="8707"/>
                </a:lnTo>
                <a:lnTo>
                  <a:pt x="34603" y="8707"/>
                </a:lnTo>
                <a:lnTo>
                  <a:pt x="34603" y="5582"/>
                </a:lnTo>
                <a:lnTo>
                  <a:pt x="30584" y="5582"/>
                </a:lnTo>
                <a:lnTo>
                  <a:pt x="30584" y="8707"/>
                </a:lnTo>
                <a:lnTo>
                  <a:pt x="28352" y="8707"/>
                </a:lnTo>
                <a:lnTo>
                  <a:pt x="28352" y="29022"/>
                </a:lnTo>
                <a:lnTo>
                  <a:pt x="22994" y="29022"/>
                </a:lnTo>
                <a:lnTo>
                  <a:pt x="22994" y="19869"/>
                </a:lnTo>
                <a:lnTo>
                  <a:pt x="21375" y="19869"/>
                </a:lnTo>
                <a:lnTo>
                  <a:pt x="21208" y="19199"/>
                </a:lnTo>
                <a:lnTo>
                  <a:pt x="20985" y="18641"/>
                </a:lnTo>
                <a:lnTo>
                  <a:pt x="20594" y="18083"/>
                </a:lnTo>
                <a:lnTo>
                  <a:pt x="20148" y="17637"/>
                </a:lnTo>
                <a:lnTo>
                  <a:pt x="19645" y="17246"/>
                </a:lnTo>
                <a:lnTo>
                  <a:pt x="19031" y="16967"/>
                </a:lnTo>
                <a:lnTo>
                  <a:pt x="18417" y="16799"/>
                </a:lnTo>
                <a:lnTo>
                  <a:pt x="17748" y="16744"/>
                </a:lnTo>
                <a:lnTo>
                  <a:pt x="17078" y="16799"/>
                </a:lnTo>
                <a:lnTo>
                  <a:pt x="16464" y="16967"/>
                </a:lnTo>
                <a:lnTo>
                  <a:pt x="15850" y="17246"/>
                </a:lnTo>
                <a:lnTo>
                  <a:pt x="15348" y="17637"/>
                </a:lnTo>
                <a:lnTo>
                  <a:pt x="14901" y="18083"/>
                </a:lnTo>
                <a:lnTo>
                  <a:pt x="14511" y="18641"/>
                </a:lnTo>
                <a:lnTo>
                  <a:pt x="14288" y="19199"/>
                </a:lnTo>
                <a:lnTo>
                  <a:pt x="14120" y="19869"/>
                </a:lnTo>
                <a:lnTo>
                  <a:pt x="12502" y="19869"/>
                </a:lnTo>
                <a:lnTo>
                  <a:pt x="12502" y="25004"/>
                </a:lnTo>
                <a:lnTo>
                  <a:pt x="4242" y="27236"/>
                </a:lnTo>
                <a:lnTo>
                  <a:pt x="4242" y="32817"/>
                </a:lnTo>
                <a:lnTo>
                  <a:pt x="0" y="32817"/>
                </a:lnTo>
                <a:lnTo>
                  <a:pt x="0" y="39291"/>
                </a:lnTo>
                <a:lnTo>
                  <a:pt x="285750" y="39291"/>
                </a:lnTo>
                <a:lnTo>
                  <a:pt x="285750" y="29022"/>
                </a:lnTo>
                <a:lnTo>
                  <a:pt x="277490" y="29022"/>
                </a:lnTo>
                <a:lnTo>
                  <a:pt x="277490" y="14734"/>
                </a:lnTo>
                <a:lnTo>
                  <a:pt x="268114" y="14734"/>
                </a:lnTo>
                <a:lnTo>
                  <a:pt x="268114" y="22994"/>
                </a:lnTo>
                <a:lnTo>
                  <a:pt x="259407" y="22994"/>
                </a:lnTo>
                <a:lnTo>
                  <a:pt x="259407" y="19869"/>
                </a:lnTo>
                <a:lnTo>
                  <a:pt x="258514" y="19869"/>
                </a:lnTo>
                <a:lnTo>
                  <a:pt x="258514" y="16744"/>
                </a:lnTo>
                <a:lnTo>
                  <a:pt x="257845" y="16744"/>
                </a:lnTo>
                <a:lnTo>
                  <a:pt x="257845" y="19869"/>
                </a:lnTo>
                <a:lnTo>
                  <a:pt x="257175" y="19869"/>
                </a:lnTo>
                <a:lnTo>
                  <a:pt x="257175" y="22994"/>
                </a:lnTo>
                <a:lnTo>
                  <a:pt x="255389" y="22994"/>
                </a:lnTo>
                <a:lnTo>
                  <a:pt x="255389" y="32817"/>
                </a:lnTo>
                <a:lnTo>
                  <a:pt x="249808" y="32817"/>
                </a:lnTo>
                <a:lnTo>
                  <a:pt x="249808" y="8707"/>
                </a:lnTo>
                <a:lnTo>
                  <a:pt x="246683" y="8707"/>
                </a:lnTo>
                <a:lnTo>
                  <a:pt x="246627" y="8260"/>
                </a:lnTo>
                <a:lnTo>
                  <a:pt x="246571" y="7870"/>
                </a:lnTo>
                <a:lnTo>
                  <a:pt x="246459" y="7423"/>
                </a:lnTo>
                <a:lnTo>
                  <a:pt x="246292" y="7033"/>
                </a:lnTo>
                <a:lnTo>
                  <a:pt x="246125" y="6698"/>
                </a:lnTo>
                <a:lnTo>
                  <a:pt x="245901" y="6307"/>
                </a:lnTo>
                <a:lnTo>
                  <a:pt x="245622" y="6028"/>
                </a:lnTo>
                <a:lnTo>
                  <a:pt x="245343" y="5693"/>
                </a:lnTo>
                <a:lnTo>
                  <a:pt x="245064" y="5414"/>
                </a:lnTo>
                <a:lnTo>
                  <a:pt x="244729" y="5191"/>
                </a:lnTo>
                <a:lnTo>
                  <a:pt x="244394" y="4968"/>
                </a:lnTo>
                <a:lnTo>
                  <a:pt x="244004" y="4800"/>
                </a:lnTo>
                <a:lnTo>
                  <a:pt x="243613" y="4633"/>
                </a:lnTo>
                <a:lnTo>
                  <a:pt x="243167" y="4577"/>
                </a:lnTo>
                <a:lnTo>
                  <a:pt x="242776" y="4465"/>
                </a:lnTo>
                <a:lnTo>
                  <a:pt x="241883" y="4465"/>
                </a:lnTo>
                <a:lnTo>
                  <a:pt x="241492" y="4577"/>
                </a:lnTo>
                <a:lnTo>
                  <a:pt x="241046" y="4633"/>
                </a:lnTo>
                <a:lnTo>
                  <a:pt x="240655" y="4800"/>
                </a:lnTo>
                <a:lnTo>
                  <a:pt x="240264" y="4968"/>
                </a:lnTo>
                <a:lnTo>
                  <a:pt x="239930" y="5191"/>
                </a:lnTo>
                <a:lnTo>
                  <a:pt x="239595" y="5414"/>
                </a:lnTo>
                <a:lnTo>
                  <a:pt x="239316" y="5693"/>
                </a:lnTo>
                <a:lnTo>
                  <a:pt x="239037" y="6028"/>
                </a:lnTo>
                <a:lnTo>
                  <a:pt x="238758" y="6307"/>
                </a:lnTo>
                <a:lnTo>
                  <a:pt x="238534" y="6698"/>
                </a:lnTo>
                <a:lnTo>
                  <a:pt x="238367" y="7033"/>
                </a:lnTo>
                <a:lnTo>
                  <a:pt x="238199" y="7423"/>
                </a:lnTo>
                <a:lnTo>
                  <a:pt x="238088" y="7870"/>
                </a:lnTo>
                <a:lnTo>
                  <a:pt x="238032" y="8260"/>
                </a:lnTo>
                <a:lnTo>
                  <a:pt x="237976" y="8707"/>
                </a:lnTo>
                <a:lnTo>
                  <a:pt x="235074" y="8707"/>
                </a:lnTo>
                <a:lnTo>
                  <a:pt x="235074" y="26120"/>
                </a:lnTo>
                <a:lnTo>
                  <a:pt x="228600" y="32817"/>
                </a:lnTo>
                <a:lnTo>
                  <a:pt x="228600" y="3126"/>
                </a:lnTo>
                <a:lnTo>
                  <a:pt x="221010" y="9823"/>
                </a:lnTo>
                <a:lnTo>
                  <a:pt x="221010" y="25004"/>
                </a:lnTo>
                <a:lnTo>
                  <a:pt x="218554" y="25004"/>
                </a:lnTo>
                <a:lnTo>
                  <a:pt x="218554" y="17413"/>
                </a:lnTo>
                <a:lnTo>
                  <a:pt x="204490" y="17413"/>
                </a:lnTo>
                <a:lnTo>
                  <a:pt x="204490" y="32817"/>
                </a:lnTo>
                <a:lnTo>
                  <a:pt x="197346" y="32817"/>
                </a:lnTo>
                <a:lnTo>
                  <a:pt x="197346" y="14734"/>
                </a:lnTo>
                <a:lnTo>
                  <a:pt x="195114" y="14734"/>
                </a:lnTo>
                <a:lnTo>
                  <a:pt x="195114" y="12279"/>
                </a:lnTo>
                <a:lnTo>
                  <a:pt x="191542" y="12279"/>
                </a:lnTo>
                <a:lnTo>
                  <a:pt x="191542" y="14734"/>
                </a:lnTo>
                <a:lnTo>
                  <a:pt x="185961" y="14734"/>
                </a:lnTo>
                <a:lnTo>
                  <a:pt x="185961" y="32817"/>
                </a:lnTo>
                <a:lnTo>
                  <a:pt x="179487" y="32817"/>
                </a:lnTo>
                <a:lnTo>
                  <a:pt x="179487" y="19869"/>
                </a:lnTo>
                <a:lnTo>
                  <a:pt x="177478" y="19869"/>
                </a:lnTo>
                <a:lnTo>
                  <a:pt x="177478" y="16744"/>
                </a:lnTo>
                <a:lnTo>
                  <a:pt x="176808" y="16744"/>
                </a:lnTo>
                <a:lnTo>
                  <a:pt x="176808" y="19869"/>
                </a:lnTo>
                <a:lnTo>
                  <a:pt x="174799" y="19869"/>
                </a:lnTo>
                <a:lnTo>
                  <a:pt x="174799" y="32817"/>
                </a:lnTo>
                <a:lnTo>
                  <a:pt x="168548" y="30585"/>
                </a:lnTo>
                <a:lnTo>
                  <a:pt x="168548" y="22994"/>
                </a:lnTo>
                <a:lnTo>
                  <a:pt x="165422" y="22994"/>
                </a:lnTo>
                <a:lnTo>
                  <a:pt x="165422" y="15404"/>
                </a:lnTo>
                <a:lnTo>
                  <a:pt x="155600" y="15404"/>
                </a:lnTo>
                <a:lnTo>
                  <a:pt x="155600" y="22994"/>
                </a:lnTo>
                <a:lnTo>
                  <a:pt x="147117" y="22994"/>
                </a:lnTo>
                <a:lnTo>
                  <a:pt x="147117" y="19199"/>
                </a:lnTo>
                <a:lnTo>
                  <a:pt x="134615" y="14734"/>
                </a:lnTo>
                <a:lnTo>
                  <a:pt x="134615" y="27236"/>
                </a:lnTo>
                <a:lnTo>
                  <a:pt x="126132" y="27236"/>
                </a:lnTo>
                <a:lnTo>
                  <a:pt x="126132" y="17413"/>
                </a:lnTo>
                <a:lnTo>
                  <a:pt x="119658" y="17413"/>
                </a:lnTo>
                <a:lnTo>
                  <a:pt x="119658" y="8707"/>
                </a:lnTo>
                <a:lnTo>
                  <a:pt x="116756" y="8707"/>
                </a:lnTo>
                <a:lnTo>
                  <a:pt x="116756" y="5582"/>
                </a:lnTo>
                <a:lnTo>
                  <a:pt x="114970" y="5582"/>
                </a:lnTo>
                <a:lnTo>
                  <a:pt x="114970" y="3572"/>
                </a:lnTo>
                <a:lnTo>
                  <a:pt x="112961" y="3572"/>
                </a:lnTo>
                <a:lnTo>
                  <a:pt x="112961" y="1"/>
                </a:lnTo>
                <a:close/>
              </a:path>
            </a:pathLst>
          </a:custGeom>
          <a:gradFill>
            <a:gsLst>
              <a:gs pos="0">
                <a:srgbClr val="FFFFFF"/>
              </a:gs>
              <a:gs pos="40000">
                <a:srgbClr val="FFFFFF"/>
              </a:gs>
              <a:gs pos="100000">
                <a:srgbClr val="FFF2CC"/>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1"/>
          <p:cNvSpPr/>
          <p:nvPr/>
        </p:nvSpPr>
        <p:spPr>
          <a:xfrm>
            <a:off x="532100" y="441174"/>
            <a:ext cx="1452007" cy="572718"/>
          </a:xfrm>
          <a:custGeom>
            <a:avLst/>
            <a:gdLst/>
            <a:ahLst/>
            <a:cxnLst/>
            <a:rect l="l" t="t" r="r" b="b"/>
            <a:pathLst>
              <a:path w="56035" h="22102" extrusionOk="0">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solidFill>
            <a:srgbClr val="FFD300">
              <a:alpha val="2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8211627" y="884250"/>
            <a:ext cx="1008573" cy="393594"/>
          </a:xfrm>
          <a:custGeom>
            <a:avLst/>
            <a:gdLst/>
            <a:ahLst/>
            <a:cxnLst/>
            <a:rect l="l" t="t" r="r" b="b"/>
            <a:pathLst>
              <a:path w="32036" h="12503" extrusionOk="0">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solidFill>
            <a:srgbClr val="FFD300">
              <a:alpha val="2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a:off x="7261900" y="364975"/>
            <a:ext cx="1693944" cy="607166"/>
          </a:xfrm>
          <a:custGeom>
            <a:avLst/>
            <a:gdLst/>
            <a:ahLst/>
            <a:cxnLst/>
            <a:rect l="l" t="t" r="r" b="b"/>
            <a:pathLst>
              <a:path w="74117" h="26566" extrusionOk="0">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solidFill>
            <a:srgbClr val="FFD300">
              <a:alpha val="2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1"/>
          <p:cNvSpPr/>
          <p:nvPr/>
        </p:nvSpPr>
        <p:spPr>
          <a:xfrm>
            <a:off x="-77675" y="205976"/>
            <a:ext cx="802982" cy="313325"/>
          </a:xfrm>
          <a:custGeom>
            <a:avLst/>
            <a:gdLst/>
            <a:ahLst/>
            <a:cxnLst/>
            <a:rect l="l" t="t" r="r" b="b"/>
            <a:pathLst>
              <a:path w="32036" h="12503" extrusionOk="0">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solidFill>
            <a:srgbClr val="FFD300">
              <a:alpha val="2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4780EA"/>
            </a:gs>
            <a:gs pos="58000">
              <a:srgbClr val="3AB1F5"/>
            </a:gs>
            <a:gs pos="90000">
              <a:srgbClr val="2CE1FF"/>
            </a:gs>
            <a:gs pos="100000">
              <a:srgbClr val="2CE1FF"/>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49000" y="393600"/>
            <a:ext cx="7446000" cy="666000"/>
          </a:xfrm>
          <a:prstGeom prst="rect">
            <a:avLst/>
          </a:prstGeom>
          <a:noFill/>
          <a:ln>
            <a:noFill/>
          </a:ln>
        </p:spPr>
        <p:txBody>
          <a:bodyPr spcFirstLastPara="1" wrap="square" lIns="91425" tIns="91425" rIns="91425" bIns="91425" anchor="ctr" anchorCtr="0"/>
          <a:lstStyle>
            <a:lvl1pPr lvl="0" algn="ctr">
              <a:spcBef>
                <a:spcPts val="0"/>
              </a:spcBef>
              <a:spcAft>
                <a:spcPts val="0"/>
              </a:spcAft>
              <a:buClr>
                <a:srgbClr val="FFFFFF"/>
              </a:buClr>
              <a:buSzPts val="1800"/>
              <a:buFont typeface="Fira Sans"/>
              <a:buNone/>
              <a:defRPr sz="1800" b="1">
                <a:solidFill>
                  <a:srgbClr val="FFFFFF"/>
                </a:solidFill>
                <a:latin typeface="Fira Sans"/>
                <a:ea typeface="Fira Sans"/>
                <a:cs typeface="Fira Sans"/>
                <a:sym typeface="Fira Sans"/>
              </a:defRPr>
            </a:lvl1pPr>
            <a:lvl2pPr lvl="1" algn="ctr">
              <a:spcBef>
                <a:spcPts val="0"/>
              </a:spcBef>
              <a:spcAft>
                <a:spcPts val="0"/>
              </a:spcAft>
              <a:buClr>
                <a:srgbClr val="FFFFFF"/>
              </a:buClr>
              <a:buSzPts val="1800"/>
              <a:buFont typeface="Fira Sans"/>
              <a:buNone/>
              <a:defRPr sz="1800" b="1">
                <a:solidFill>
                  <a:srgbClr val="FFFFFF"/>
                </a:solidFill>
                <a:latin typeface="Fira Sans"/>
                <a:ea typeface="Fira Sans"/>
                <a:cs typeface="Fira Sans"/>
                <a:sym typeface="Fira Sans"/>
              </a:defRPr>
            </a:lvl2pPr>
            <a:lvl3pPr lvl="2" algn="ctr">
              <a:spcBef>
                <a:spcPts val="0"/>
              </a:spcBef>
              <a:spcAft>
                <a:spcPts val="0"/>
              </a:spcAft>
              <a:buClr>
                <a:srgbClr val="FFFFFF"/>
              </a:buClr>
              <a:buSzPts val="1800"/>
              <a:buFont typeface="Fira Sans"/>
              <a:buNone/>
              <a:defRPr sz="1800" b="1">
                <a:solidFill>
                  <a:srgbClr val="FFFFFF"/>
                </a:solidFill>
                <a:latin typeface="Fira Sans"/>
                <a:ea typeface="Fira Sans"/>
                <a:cs typeface="Fira Sans"/>
                <a:sym typeface="Fira Sans"/>
              </a:defRPr>
            </a:lvl3pPr>
            <a:lvl4pPr lvl="3" algn="ctr">
              <a:spcBef>
                <a:spcPts val="0"/>
              </a:spcBef>
              <a:spcAft>
                <a:spcPts val="0"/>
              </a:spcAft>
              <a:buClr>
                <a:srgbClr val="FFFFFF"/>
              </a:buClr>
              <a:buSzPts val="1800"/>
              <a:buFont typeface="Fira Sans"/>
              <a:buNone/>
              <a:defRPr sz="1800" b="1">
                <a:solidFill>
                  <a:srgbClr val="FFFFFF"/>
                </a:solidFill>
                <a:latin typeface="Fira Sans"/>
                <a:ea typeface="Fira Sans"/>
                <a:cs typeface="Fira Sans"/>
                <a:sym typeface="Fira Sans"/>
              </a:defRPr>
            </a:lvl4pPr>
            <a:lvl5pPr lvl="4" algn="ctr">
              <a:spcBef>
                <a:spcPts val="0"/>
              </a:spcBef>
              <a:spcAft>
                <a:spcPts val="0"/>
              </a:spcAft>
              <a:buClr>
                <a:srgbClr val="FFFFFF"/>
              </a:buClr>
              <a:buSzPts val="1800"/>
              <a:buFont typeface="Fira Sans"/>
              <a:buNone/>
              <a:defRPr sz="1800" b="1">
                <a:solidFill>
                  <a:srgbClr val="FFFFFF"/>
                </a:solidFill>
                <a:latin typeface="Fira Sans"/>
                <a:ea typeface="Fira Sans"/>
                <a:cs typeface="Fira Sans"/>
                <a:sym typeface="Fira Sans"/>
              </a:defRPr>
            </a:lvl5pPr>
            <a:lvl6pPr lvl="5" algn="ctr">
              <a:spcBef>
                <a:spcPts val="0"/>
              </a:spcBef>
              <a:spcAft>
                <a:spcPts val="0"/>
              </a:spcAft>
              <a:buClr>
                <a:srgbClr val="FFFFFF"/>
              </a:buClr>
              <a:buSzPts val="1800"/>
              <a:buFont typeface="Fira Sans"/>
              <a:buNone/>
              <a:defRPr sz="1800" b="1">
                <a:solidFill>
                  <a:srgbClr val="FFFFFF"/>
                </a:solidFill>
                <a:latin typeface="Fira Sans"/>
                <a:ea typeface="Fira Sans"/>
                <a:cs typeface="Fira Sans"/>
                <a:sym typeface="Fira Sans"/>
              </a:defRPr>
            </a:lvl6pPr>
            <a:lvl7pPr lvl="6" algn="ctr">
              <a:spcBef>
                <a:spcPts val="0"/>
              </a:spcBef>
              <a:spcAft>
                <a:spcPts val="0"/>
              </a:spcAft>
              <a:buClr>
                <a:srgbClr val="FFFFFF"/>
              </a:buClr>
              <a:buSzPts val="1800"/>
              <a:buFont typeface="Fira Sans"/>
              <a:buNone/>
              <a:defRPr sz="1800" b="1">
                <a:solidFill>
                  <a:srgbClr val="FFFFFF"/>
                </a:solidFill>
                <a:latin typeface="Fira Sans"/>
                <a:ea typeface="Fira Sans"/>
                <a:cs typeface="Fira Sans"/>
                <a:sym typeface="Fira Sans"/>
              </a:defRPr>
            </a:lvl7pPr>
            <a:lvl8pPr lvl="7" algn="ctr">
              <a:spcBef>
                <a:spcPts val="0"/>
              </a:spcBef>
              <a:spcAft>
                <a:spcPts val="0"/>
              </a:spcAft>
              <a:buClr>
                <a:srgbClr val="FFFFFF"/>
              </a:buClr>
              <a:buSzPts val="1800"/>
              <a:buFont typeface="Fira Sans"/>
              <a:buNone/>
              <a:defRPr sz="1800" b="1">
                <a:solidFill>
                  <a:srgbClr val="FFFFFF"/>
                </a:solidFill>
                <a:latin typeface="Fira Sans"/>
                <a:ea typeface="Fira Sans"/>
                <a:cs typeface="Fira Sans"/>
                <a:sym typeface="Fira Sans"/>
              </a:defRPr>
            </a:lvl8pPr>
            <a:lvl9pPr lvl="8" algn="ctr">
              <a:spcBef>
                <a:spcPts val="0"/>
              </a:spcBef>
              <a:spcAft>
                <a:spcPts val="0"/>
              </a:spcAft>
              <a:buClr>
                <a:srgbClr val="FFFFFF"/>
              </a:buClr>
              <a:buSzPts val="1800"/>
              <a:buFont typeface="Fira Sans"/>
              <a:buNone/>
              <a:defRPr sz="1800" b="1">
                <a:solidFill>
                  <a:srgbClr val="FFFFFF"/>
                </a:solidFill>
                <a:latin typeface="Fira Sans"/>
                <a:ea typeface="Fira Sans"/>
                <a:cs typeface="Fira Sans"/>
                <a:sym typeface="Fira Sans"/>
              </a:defRPr>
            </a:lvl9pPr>
          </a:lstStyle>
          <a:p>
            <a:endParaRPr/>
          </a:p>
        </p:txBody>
      </p:sp>
      <p:sp>
        <p:nvSpPr>
          <p:cNvPr id="7" name="Google Shape;7;p1"/>
          <p:cNvSpPr txBox="1">
            <a:spLocks noGrp="1"/>
          </p:cNvSpPr>
          <p:nvPr>
            <p:ph type="body" idx="1"/>
          </p:nvPr>
        </p:nvSpPr>
        <p:spPr>
          <a:xfrm>
            <a:off x="849000" y="1243374"/>
            <a:ext cx="7446000" cy="3022500"/>
          </a:xfrm>
          <a:prstGeom prst="rect">
            <a:avLst/>
          </a:prstGeom>
          <a:noFill/>
          <a:ln>
            <a:noFill/>
          </a:ln>
        </p:spPr>
        <p:txBody>
          <a:bodyPr spcFirstLastPara="1" wrap="square" lIns="91425" tIns="91425" rIns="91425" bIns="91425" anchor="t" anchorCtr="0"/>
          <a:lstStyle>
            <a:lvl1pPr marL="457200" lvl="0" indent="-368300">
              <a:spcBef>
                <a:spcPts val="600"/>
              </a:spcBef>
              <a:spcAft>
                <a:spcPts val="0"/>
              </a:spcAft>
              <a:buClr>
                <a:srgbClr val="B1E1F5"/>
              </a:buClr>
              <a:buSzPts val="2200"/>
              <a:buFont typeface="Fira Sans Light"/>
              <a:buChar char="▫"/>
              <a:defRPr sz="2200">
                <a:solidFill>
                  <a:srgbClr val="FFFFFF"/>
                </a:solidFill>
                <a:latin typeface="Fira Sans Light"/>
                <a:ea typeface="Fira Sans Light"/>
                <a:cs typeface="Fira Sans Light"/>
                <a:sym typeface="Fira Sans Light"/>
              </a:defRPr>
            </a:lvl1pPr>
            <a:lvl2pPr marL="914400" lvl="1" indent="-368300">
              <a:spcBef>
                <a:spcPts val="0"/>
              </a:spcBef>
              <a:spcAft>
                <a:spcPts val="0"/>
              </a:spcAft>
              <a:buClr>
                <a:srgbClr val="B1E1F5"/>
              </a:buClr>
              <a:buSzPts val="2200"/>
              <a:buFont typeface="Fira Sans Light"/>
              <a:buChar char="▪"/>
              <a:defRPr sz="2200">
                <a:solidFill>
                  <a:srgbClr val="FFFFFF"/>
                </a:solidFill>
                <a:latin typeface="Fira Sans Light"/>
                <a:ea typeface="Fira Sans Light"/>
                <a:cs typeface="Fira Sans Light"/>
                <a:sym typeface="Fira Sans Light"/>
              </a:defRPr>
            </a:lvl2pPr>
            <a:lvl3pPr marL="1371600" lvl="2" indent="-368300">
              <a:spcBef>
                <a:spcPts val="0"/>
              </a:spcBef>
              <a:spcAft>
                <a:spcPts val="0"/>
              </a:spcAft>
              <a:buClr>
                <a:srgbClr val="B1E1F5"/>
              </a:buClr>
              <a:buSzPts val="2200"/>
              <a:buFont typeface="Fira Sans Light"/>
              <a:buChar char="▪"/>
              <a:defRPr sz="2200">
                <a:solidFill>
                  <a:srgbClr val="FFFFFF"/>
                </a:solidFill>
                <a:latin typeface="Fira Sans Light"/>
                <a:ea typeface="Fira Sans Light"/>
                <a:cs typeface="Fira Sans Light"/>
                <a:sym typeface="Fira Sans Light"/>
              </a:defRPr>
            </a:lvl3pPr>
            <a:lvl4pPr marL="1828800" lvl="3" indent="-368300">
              <a:spcBef>
                <a:spcPts val="0"/>
              </a:spcBef>
              <a:spcAft>
                <a:spcPts val="0"/>
              </a:spcAft>
              <a:buClr>
                <a:srgbClr val="FFFFFF"/>
              </a:buClr>
              <a:buSzPts val="2200"/>
              <a:buFont typeface="Fira Sans Light"/>
              <a:buChar char="▪"/>
              <a:defRPr sz="2200">
                <a:solidFill>
                  <a:srgbClr val="FFFFFF"/>
                </a:solidFill>
                <a:latin typeface="Fira Sans Light"/>
                <a:ea typeface="Fira Sans Light"/>
                <a:cs typeface="Fira Sans Light"/>
                <a:sym typeface="Fira Sans Light"/>
              </a:defRPr>
            </a:lvl4pPr>
            <a:lvl5pPr marL="2286000" lvl="4" indent="-368300">
              <a:spcBef>
                <a:spcPts val="0"/>
              </a:spcBef>
              <a:spcAft>
                <a:spcPts val="0"/>
              </a:spcAft>
              <a:buClr>
                <a:srgbClr val="FFFFFF"/>
              </a:buClr>
              <a:buSzPts val="2200"/>
              <a:buFont typeface="Fira Sans Light"/>
              <a:buChar char="▪"/>
              <a:defRPr sz="2200">
                <a:solidFill>
                  <a:srgbClr val="FFFFFF"/>
                </a:solidFill>
                <a:latin typeface="Fira Sans Light"/>
                <a:ea typeface="Fira Sans Light"/>
                <a:cs typeface="Fira Sans Light"/>
                <a:sym typeface="Fira Sans Light"/>
              </a:defRPr>
            </a:lvl5pPr>
            <a:lvl6pPr marL="2743200" lvl="5" indent="-368300">
              <a:spcBef>
                <a:spcPts val="0"/>
              </a:spcBef>
              <a:spcAft>
                <a:spcPts val="0"/>
              </a:spcAft>
              <a:buClr>
                <a:srgbClr val="FFFFFF"/>
              </a:buClr>
              <a:buSzPts val="2200"/>
              <a:buFont typeface="Fira Sans Light"/>
              <a:buChar char="▪"/>
              <a:defRPr sz="2200">
                <a:solidFill>
                  <a:srgbClr val="FFFFFF"/>
                </a:solidFill>
                <a:latin typeface="Fira Sans Light"/>
                <a:ea typeface="Fira Sans Light"/>
                <a:cs typeface="Fira Sans Light"/>
                <a:sym typeface="Fira Sans Light"/>
              </a:defRPr>
            </a:lvl6pPr>
            <a:lvl7pPr marL="3200400" lvl="6" indent="-368300">
              <a:spcBef>
                <a:spcPts val="0"/>
              </a:spcBef>
              <a:spcAft>
                <a:spcPts val="0"/>
              </a:spcAft>
              <a:buClr>
                <a:srgbClr val="FFFFFF"/>
              </a:buClr>
              <a:buSzPts val="2200"/>
              <a:buFont typeface="Fira Sans Light"/>
              <a:buChar char="▪"/>
              <a:defRPr sz="2200">
                <a:solidFill>
                  <a:srgbClr val="FFFFFF"/>
                </a:solidFill>
                <a:latin typeface="Fira Sans Light"/>
                <a:ea typeface="Fira Sans Light"/>
                <a:cs typeface="Fira Sans Light"/>
                <a:sym typeface="Fira Sans Light"/>
              </a:defRPr>
            </a:lvl7pPr>
            <a:lvl8pPr marL="3657600" lvl="7" indent="-368300">
              <a:spcBef>
                <a:spcPts val="0"/>
              </a:spcBef>
              <a:spcAft>
                <a:spcPts val="0"/>
              </a:spcAft>
              <a:buClr>
                <a:srgbClr val="FFFFFF"/>
              </a:buClr>
              <a:buSzPts val="2200"/>
              <a:buFont typeface="Fira Sans Light"/>
              <a:buChar char="▪"/>
              <a:defRPr sz="2200">
                <a:solidFill>
                  <a:srgbClr val="FFFFFF"/>
                </a:solidFill>
                <a:latin typeface="Fira Sans Light"/>
                <a:ea typeface="Fira Sans Light"/>
                <a:cs typeface="Fira Sans Light"/>
                <a:sym typeface="Fira Sans Light"/>
              </a:defRPr>
            </a:lvl8pPr>
            <a:lvl9pPr marL="4114800" lvl="8" indent="-368300">
              <a:spcBef>
                <a:spcPts val="0"/>
              </a:spcBef>
              <a:spcAft>
                <a:spcPts val="0"/>
              </a:spcAft>
              <a:buClr>
                <a:srgbClr val="FFFFFF"/>
              </a:buClr>
              <a:buSzPts val="2200"/>
              <a:buFont typeface="Fira Sans Light"/>
              <a:buChar char="▪"/>
              <a:defRPr sz="2200">
                <a:solidFill>
                  <a:srgbClr val="FFFFFF"/>
                </a:solidFill>
                <a:latin typeface="Fira Sans Light"/>
                <a:ea typeface="Fira Sans Light"/>
                <a:cs typeface="Fira Sans Light"/>
                <a:sym typeface="Fira Sans Light"/>
              </a:defRPr>
            </a:lvl9pPr>
          </a:lstStyle>
          <a:p>
            <a:endParaRPr/>
          </a:p>
        </p:txBody>
      </p:sp>
      <p:sp>
        <p:nvSpPr>
          <p:cNvPr id="8" name="Google Shape;8;p1"/>
          <p:cNvSpPr txBox="1">
            <a:spLocks noGrp="1"/>
          </p:cNvSpPr>
          <p:nvPr>
            <p:ph type="sldNum" idx="12"/>
          </p:nvPr>
        </p:nvSpPr>
        <p:spPr>
          <a:xfrm>
            <a:off x="8540298" y="1"/>
            <a:ext cx="548700" cy="393600"/>
          </a:xfrm>
          <a:prstGeom prst="rect">
            <a:avLst/>
          </a:prstGeom>
          <a:noFill/>
          <a:ln>
            <a:noFill/>
          </a:ln>
        </p:spPr>
        <p:txBody>
          <a:bodyPr spcFirstLastPara="1" wrap="square" lIns="91425" tIns="91425" rIns="91425" bIns="91425" anchor="ctr" anchorCtr="0">
            <a:noAutofit/>
          </a:bodyPr>
          <a:lstStyle>
            <a:lvl1pPr lvl="0" algn="r">
              <a:buNone/>
              <a:defRPr sz="1200">
                <a:solidFill>
                  <a:srgbClr val="FFFFFF"/>
                </a:solidFill>
                <a:latin typeface="Fira Sans Light"/>
                <a:ea typeface="Fira Sans Light"/>
                <a:cs typeface="Fira Sans Light"/>
                <a:sym typeface="Fira Sans Light"/>
              </a:defRPr>
            </a:lvl1pPr>
            <a:lvl2pPr lvl="1" algn="r">
              <a:buNone/>
              <a:defRPr sz="1200">
                <a:solidFill>
                  <a:srgbClr val="FFFFFF"/>
                </a:solidFill>
                <a:latin typeface="Fira Sans Light"/>
                <a:ea typeface="Fira Sans Light"/>
                <a:cs typeface="Fira Sans Light"/>
                <a:sym typeface="Fira Sans Light"/>
              </a:defRPr>
            </a:lvl2pPr>
            <a:lvl3pPr lvl="2" algn="r">
              <a:buNone/>
              <a:defRPr sz="1200">
                <a:solidFill>
                  <a:srgbClr val="FFFFFF"/>
                </a:solidFill>
                <a:latin typeface="Fira Sans Light"/>
                <a:ea typeface="Fira Sans Light"/>
                <a:cs typeface="Fira Sans Light"/>
                <a:sym typeface="Fira Sans Light"/>
              </a:defRPr>
            </a:lvl3pPr>
            <a:lvl4pPr lvl="3" algn="r">
              <a:buNone/>
              <a:defRPr sz="1200">
                <a:solidFill>
                  <a:srgbClr val="FFFFFF"/>
                </a:solidFill>
                <a:latin typeface="Fira Sans Light"/>
                <a:ea typeface="Fira Sans Light"/>
                <a:cs typeface="Fira Sans Light"/>
                <a:sym typeface="Fira Sans Light"/>
              </a:defRPr>
            </a:lvl4pPr>
            <a:lvl5pPr lvl="4" algn="r">
              <a:buNone/>
              <a:defRPr sz="1200">
                <a:solidFill>
                  <a:srgbClr val="FFFFFF"/>
                </a:solidFill>
                <a:latin typeface="Fira Sans Light"/>
                <a:ea typeface="Fira Sans Light"/>
                <a:cs typeface="Fira Sans Light"/>
                <a:sym typeface="Fira Sans Light"/>
              </a:defRPr>
            </a:lvl5pPr>
            <a:lvl6pPr lvl="5" algn="r">
              <a:buNone/>
              <a:defRPr sz="1200">
                <a:solidFill>
                  <a:srgbClr val="FFFFFF"/>
                </a:solidFill>
                <a:latin typeface="Fira Sans Light"/>
                <a:ea typeface="Fira Sans Light"/>
                <a:cs typeface="Fira Sans Light"/>
                <a:sym typeface="Fira Sans Light"/>
              </a:defRPr>
            </a:lvl6pPr>
            <a:lvl7pPr lvl="6" algn="r">
              <a:buNone/>
              <a:defRPr sz="1200">
                <a:solidFill>
                  <a:srgbClr val="FFFFFF"/>
                </a:solidFill>
                <a:latin typeface="Fira Sans Light"/>
                <a:ea typeface="Fira Sans Light"/>
                <a:cs typeface="Fira Sans Light"/>
                <a:sym typeface="Fira Sans Light"/>
              </a:defRPr>
            </a:lvl7pPr>
            <a:lvl8pPr lvl="7" algn="r">
              <a:buNone/>
              <a:defRPr sz="1200">
                <a:solidFill>
                  <a:srgbClr val="FFFFFF"/>
                </a:solidFill>
                <a:latin typeface="Fira Sans Light"/>
                <a:ea typeface="Fira Sans Light"/>
                <a:cs typeface="Fira Sans Light"/>
                <a:sym typeface="Fira Sans Light"/>
              </a:defRPr>
            </a:lvl8pPr>
            <a:lvl9pPr lvl="8" algn="r">
              <a:buNone/>
              <a:defRPr sz="1200">
                <a:solidFill>
                  <a:srgbClr val="FFFFFF"/>
                </a:solidFill>
                <a:latin typeface="Fira Sans Light"/>
                <a:ea typeface="Fira Sans Light"/>
                <a:cs typeface="Fira Sans Light"/>
                <a:sym typeface="Fira Sans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8"/>
          <p:cNvSpPr txBox="1">
            <a:spLocks noGrp="1"/>
          </p:cNvSpPr>
          <p:nvPr>
            <p:ph type="ctrTitle"/>
          </p:nvPr>
        </p:nvSpPr>
        <p:spPr>
          <a:xfrm>
            <a:off x="1128900" y="1306675"/>
            <a:ext cx="6582300" cy="182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Bahnschrift SemiCondensed" panose="020B0502040204020203" pitchFamily="34" charset="0"/>
              </a:rPr>
              <a:t>EZ Civic Engagement </a:t>
            </a:r>
            <a:endParaRPr>
              <a:latin typeface="Bahnschrift SemiCondensed" panose="020B0502040204020203" pitchFamily="34" charset="0"/>
            </a:endParaRPr>
          </a:p>
        </p:txBody>
      </p:sp>
      <p:sp>
        <p:nvSpPr>
          <p:cNvPr id="297" name="Google Shape;297;p18"/>
          <p:cNvSpPr txBox="1"/>
          <p:nvPr/>
        </p:nvSpPr>
        <p:spPr>
          <a:xfrm>
            <a:off x="1385500" y="3509625"/>
            <a:ext cx="5359500" cy="36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Bahnschrift SemiCondensed" panose="020B0502040204020203" pitchFamily="34" charset="0"/>
              </a:rPr>
              <a:t>Presented by Elly Ren, Daniel Chu, and Fabian Kim at HopHacks</a:t>
            </a:r>
            <a:endParaRPr>
              <a:solidFill>
                <a:srgbClr val="FFFFFF"/>
              </a:solidFill>
              <a:latin typeface="Bahnschrift SemiCondensed"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9"/>
          <p:cNvSpPr txBox="1">
            <a:spLocks noGrp="1"/>
          </p:cNvSpPr>
          <p:nvPr>
            <p:ph type="sldNum" idx="12"/>
          </p:nvPr>
        </p:nvSpPr>
        <p:spPr>
          <a:xfrm>
            <a:off x="8540298" y="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Bahnschrift SemiCondensed" panose="020B0502040204020203" pitchFamily="34" charset="0"/>
              </a:rPr>
              <a:t>2</a:t>
            </a:fld>
            <a:endParaRPr>
              <a:latin typeface="Bahnschrift SemiCondensed" panose="020B0502040204020203" pitchFamily="34" charset="0"/>
            </a:endParaRPr>
          </a:p>
        </p:txBody>
      </p:sp>
      <p:sp>
        <p:nvSpPr>
          <p:cNvPr id="303" name="Google Shape;303;p19"/>
          <p:cNvSpPr txBox="1">
            <a:spLocks noGrp="1"/>
          </p:cNvSpPr>
          <p:nvPr>
            <p:ph type="ctrTitle" idx="4294967295"/>
          </p:nvPr>
        </p:nvSpPr>
        <p:spPr>
          <a:xfrm>
            <a:off x="2521800" y="393600"/>
            <a:ext cx="4301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latin typeface="Bahnschrift SemiCondensed" panose="020B0502040204020203" pitchFamily="34" charset="0"/>
              </a:rPr>
              <a:t>The Goal</a:t>
            </a:r>
            <a:endParaRPr sz="3600">
              <a:latin typeface="Bahnschrift SemiCondensed" panose="020B0502040204020203" pitchFamily="34" charset="0"/>
            </a:endParaRPr>
          </a:p>
        </p:txBody>
      </p:sp>
      <p:sp>
        <p:nvSpPr>
          <p:cNvPr id="304" name="Google Shape;304;p19"/>
          <p:cNvSpPr txBox="1"/>
          <p:nvPr/>
        </p:nvSpPr>
        <p:spPr>
          <a:xfrm>
            <a:off x="479700" y="1431450"/>
            <a:ext cx="8184600" cy="228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rgbClr val="FFFFFF"/>
                </a:solidFill>
                <a:latin typeface="Bahnschrift SemiCondensed" panose="020B0502040204020203" pitchFamily="34" charset="0"/>
                <a:ea typeface="Fira Sans"/>
                <a:cs typeface="Fira Sans"/>
                <a:sym typeface="Fira Sans"/>
              </a:rPr>
              <a:t>To give everyone a greater voice in the decisions that affect the community, increase civic participation, and help encourage more input into solutions to Baltimore’s problems</a:t>
            </a:r>
            <a:endParaRPr sz="3000">
              <a:solidFill>
                <a:srgbClr val="FFFFFF"/>
              </a:solidFill>
              <a:latin typeface="Bahnschrift SemiCondensed" panose="020B0502040204020203" pitchFamily="34" charset="0"/>
              <a:ea typeface="Fira Sans"/>
              <a:cs typeface="Fira Sans"/>
              <a:sym typeface="Fir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0"/>
          <p:cNvSpPr txBox="1">
            <a:spLocks noGrp="1"/>
          </p:cNvSpPr>
          <p:nvPr>
            <p:ph type="body" idx="1"/>
          </p:nvPr>
        </p:nvSpPr>
        <p:spPr>
          <a:xfrm>
            <a:off x="780450" y="1565875"/>
            <a:ext cx="7583100" cy="18570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400">
                <a:latin typeface="Bahnschrift SemiCondensed" panose="020B0502040204020203" pitchFamily="34" charset="0"/>
                <a:ea typeface="Fira Sans"/>
                <a:cs typeface="Fira Sans"/>
                <a:sym typeface="Fira Sans"/>
              </a:rPr>
              <a:t>It is difficult to overstate the importance of media as a tool to encourage civic engagement and participation, and the importance of a diverse and well-informed public. </a:t>
            </a:r>
            <a:endParaRPr sz="2400">
              <a:latin typeface="Bahnschrift SemiCondensed" panose="020B0502040204020203" pitchFamily="34" charset="0"/>
              <a:ea typeface="Fira Sans"/>
              <a:cs typeface="Fira Sans"/>
              <a:sym typeface="Fira Sans"/>
            </a:endParaRPr>
          </a:p>
          <a:p>
            <a:pPr marL="0" lvl="0" indent="0" algn="ctr" rtl="0">
              <a:spcBef>
                <a:spcPts val="600"/>
              </a:spcBef>
              <a:spcAft>
                <a:spcPts val="0"/>
              </a:spcAft>
              <a:buNone/>
            </a:pPr>
            <a:r>
              <a:rPr lang="en" sz="2400" i="0">
                <a:latin typeface="Bahnschrift SemiCondensed" panose="020B0502040204020203" pitchFamily="34" charset="0"/>
                <a:ea typeface="Fira Sans"/>
                <a:cs typeface="Fira Sans"/>
                <a:sym typeface="Fira Sans"/>
              </a:rPr>
              <a:t>—</a:t>
            </a:r>
            <a:r>
              <a:rPr lang="en" sz="2400">
                <a:latin typeface="Bahnschrift SemiCondensed" panose="020B0502040204020203" pitchFamily="34" charset="0"/>
                <a:ea typeface="Fira Sans"/>
                <a:cs typeface="Fira Sans"/>
                <a:sym typeface="Fira Sans"/>
              </a:rPr>
              <a:t>Tony Cardenas</a:t>
            </a:r>
            <a:br>
              <a:rPr lang="en" sz="2400">
                <a:latin typeface="Bahnschrift SemiCondensed" panose="020B0502040204020203" pitchFamily="34" charset="0"/>
                <a:ea typeface="Fira Sans"/>
                <a:cs typeface="Fira Sans"/>
                <a:sym typeface="Fira Sans"/>
              </a:rPr>
            </a:br>
            <a:endParaRPr sz="2400">
              <a:latin typeface="Bahnschrift SemiCondensed" panose="020B0502040204020203" pitchFamily="34" charset="0"/>
              <a:ea typeface="Fira Sans"/>
              <a:cs typeface="Fira Sans"/>
              <a:sym typeface="Fira Sans"/>
            </a:endParaRPr>
          </a:p>
        </p:txBody>
      </p:sp>
      <p:sp>
        <p:nvSpPr>
          <p:cNvPr id="310" name="Google Shape;310;p20"/>
          <p:cNvSpPr txBox="1">
            <a:spLocks noGrp="1"/>
          </p:cNvSpPr>
          <p:nvPr>
            <p:ph type="sldNum" idx="12"/>
          </p:nvPr>
        </p:nvSpPr>
        <p:spPr>
          <a:xfrm>
            <a:off x="8540298" y="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Bahnschrift SemiCondensed" panose="020B0502040204020203" pitchFamily="34" charset="0"/>
              </a:rPr>
              <a:t>3</a:t>
            </a:fld>
            <a:endParaRPr>
              <a:latin typeface="Bahnschrift SemiCondensed"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1"/>
          <p:cNvSpPr txBox="1">
            <a:spLocks noGrp="1"/>
          </p:cNvSpPr>
          <p:nvPr>
            <p:ph type="subTitle" idx="1"/>
          </p:nvPr>
        </p:nvSpPr>
        <p:spPr>
          <a:xfrm>
            <a:off x="1676850" y="558626"/>
            <a:ext cx="5790300" cy="51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1">
                <a:solidFill>
                  <a:srgbClr val="F3F3F3"/>
                </a:solidFill>
                <a:latin typeface="Bahnschrift SemiCondensed" panose="020B0502040204020203" pitchFamily="34" charset="0"/>
                <a:ea typeface="Fira Sans"/>
                <a:cs typeface="Fira Sans"/>
                <a:sym typeface="Fira Sans"/>
              </a:rPr>
              <a:t>The Problem</a:t>
            </a:r>
            <a:endParaRPr sz="3600" b="1">
              <a:solidFill>
                <a:srgbClr val="F3F3F3"/>
              </a:solidFill>
              <a:latin typeface="Bahnschrift SemiCondensed" panose="020B0502040204020203" pitchFamily="34" charset="0"/>
              <a:ea typeface="Fira Sans"/>
              <a:cs typeface="Fira Sans"/>
              <a:sym typeface="Fira Sans"/>
            </a:endParaRPr>
          </a:p>
        </p:txBody>
      </p:sp>
      <p:sp>
        <p:nvSpPr>
          <p:cNvPr id="316" name="Google Shape;316;p21"/>
          <p:cNvSpPr txBox="1"/>
          <p:nvPr/>
        </p:nvSpPr>
        <p:spPr>
          <a:xfrm>
            <a:off x="629575" y="1389825"/>
            <a:ext cx="7863600" cy="248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Bahnschrift SemiCondensed" panose="020B0502040204020203" pitchFamily="34" charset="0"/>
                <a:ea typeface="Fira Sans"/>
                <a:cs typeface="Fira Sans"/>
                <a:sym typeface="Fira Sans"/>
              </a:rPr>
              <a:t>Currently, there is a lack of participation in our local democracy. Why? </a:t>
            </a:r>
            <a:endParaRPr sz="1800">
              <a:solidFill>
                <a:srgbClr val="FFFFFF"/>
              </a:solidFill>
              <a:latin typeface="Bahnschrift SemiCondensed" panose="020B0502040204020203" pitchFamily="34" charset="0"/>
              <a:ea typeface="Fira Sans"/>
              <a:cs typeface="Fira Sans"/>
              <a:sym typeface="Fira Sans"/>
            </a:endParaRPr>
          </a:p>
          <a:p>
            <a:pPr marL="457200" lvl="0" indent="-342900" algn="l" rtl="0">
              <a:spcBef>
                <a:spcPts val="0"/>
              </a:spcBef>
              <a:spcAft>
                <a:spcPts val="0"/>
              </a:spcAft>
              <a:buClr>
                <a:srgbClr val="FFFFFF"/>
              </a:buClr>
              <a:buSzPts val="1800"/>
              <a:buFont typeface="Fira Sans"/>
              <a:buChar char="●"/>
            </a:pPr>
            <a:r>
              <a:rPr lang="en" sz="1800">
                <a:solidFill>
                  <a:srgbClr val="FFFFFF"/>
                </a:solidFill>
                <a:latin typeface="Bahnschrift SemiCondensed" panose="020B0502040204020203" pitchFamily="34" charset="0"/>
                <a:ea typeface="Fira Sans"/>
                <a:cs typeface="Fira Sans"/>
                <a:sym typeface="Fira Sans"/>
              </a:rPr>
              <a:t>Too much time</a:t>
            </a:r>
            <a:endParaRPr sz="1800">
              <a:solidFill>
                <a:srgbClr val="FFFFFF"/>
              </a:solidFill>
              <a:latin typeface="Bahnschrift SemiCondensed" panose="020B0502040204020203" pitchFamily="34" charset="0"/>
              <a:ea typeface="Fira Sans"/>
              <a:cs typeface="Fira Sans"/>
              <a:sym typeface="Fira Sans"/>
            </a:endParaRPr>
          </a:p>
          <a:p>
            <a:pPr marL="914400" lvl="1" indent="-342900" algn="l" rtl="0">
              <a:spcBef>
                <a:spcPts val="0"/>
              </a:spcBef>
              <a:spcAft>
                <a:spcPts val="0"/>
              </a:spcAft>
              <a:buClr>
                <a:srgbClr val="FFFFFF"/>
              </a:buClr>
              <a:buSzPts val="1800"/>
              <a:buFont typeface="Fira Sans"/>
              <a:buChar char="○"/>
            </a:pPr>
            <a:r>
              <a:rPr lang="en" sz="1800">
                <a:solidFill>
                  <a:srgbClr val="FFFFFF"/>
                </a:solidFill>
                <a:latin typeface="Bahnschrift SemiCondensed" panose="020B0502040204020203" pitchFamily="34" charset="0"/>
                <a:ea typeface="Fira Sans"/>
                <a:cs typeface="Fira Sans"/>
                <a:sym typeface="Fira Sans"/>
              </a:rPr>
              <a:t>Civic engagement is less feasible for lower income households who spend most of their time working </a:t>
            </a:r>
            <a:endParaRPr sz="1800">
              <a:solidFill>
                <a:srgbClr val="FFFFFF"/>
              </a:solidFill>
              <a:latin typeface="Bahnschrift SemiCondensed" panose="020B0502040204020203" pitchFamily="34" charset="0"/>
              <a:ea typeface="Fira Sans"/>
              <a:cs typeface="Fira Sans"/>
              <a:sym typeface="Fira Sans"/>
            </a:endParaRPr>
          </a:p>
          <a:p>
            <a:pPr marL="457200" lvl="0" indent="-342900" algn="l" rtl="0">
              <a:spcBef>
                <a:spcPts val="0"/>
              </a:spcBef>
              <a:spcAft>
                <a:spcPts val="0"/>
              </a:spcAft>
              <a:buClr>
                <a:srgbClr val="FFFFFF"/>
              </a:buClr>
              <a:buSzPts val="1800"/>
              <a:buFont typeface="Fira Sans"/>
              <a:buChar char="●"/>
            </a:pPr>
            <a:r>
              <a:rPr lang="en" sz="1800">
                <a:solidFill>
                  <a:srgbClr val="FFFFFF"/>
                </a:solidFill>
                <a:latin typeface="Bahnschrift SemiCondensed" panose="020B0502040204020203" pitchFamily="34" charset="0"/>
                <a:ea typeface="Fira Sans"/>
                <a:cs typeface="Fira Sans"/>
                <a:sym typeface="Fira Sans"/>
              </a:rPr>
              <a:t>Trust and accountability</a:t>
            </a:r>
            <a:endParaRPr sz="1800">
              <a:solidFill>
                <a:srgbClr val="FFFFFF"/>
              </a:solidFill>
              <a:latin typeface="Bahnschrift SemiCondensed" panose="020B0502040204020203" pitchFamily="34" charset="0"/>
              <a:ea typeface="Fira Sans"/>
              <a:cs typeface="Fira Sans"/>
              <a:sym typeface="Fira Sans"/>
            </a:endParaRPr>
          </a:p>
          <a:p>
            <a:pPr marL="457200" lvl="0" indent="-342900" algn="l" rtl="0">
              <a:spcBef>
                <a:spcPts val="0"/>
              </a:spcBef>
              <a:spcAft>
                <a:spcPts val="0"/>
              </a:spcAft>
              <a:buClr>
                <a:srgbClr val="FFFFFF"/>
              </a:buClr>
              <a:buSzPts val="1800"/>
              <a:buFont typeface="Fira Sans"/>
              <a:buChar char="●"/>
            </a:pPr>
            <a:r>
              <a:rPr lang="en" sz="1800">
                <a:solidFill>
                  <a:srgbClr val="FFFFFF"/>
                </a:solidFill>
                <a:latin typeface="Bahnschrift SemiCondensed" panose="020B0502040204020203" pitchFamily="34" charset="0"/>
                <a:ea typeface="Fira Sans"/>
                <a:cs typeface="Fira Sans"/>
                <a:sym typeface="Fira Sans"/>
              </a:rPr>
              <a:t>Sense your voice won’t be heard</a:t>
            </a:r>
            <a:endParaRPr sz="1800">
              <a:solidFill>
                <a:srgbClr val="FFFFFF"/>
              </a:solidFill>
              <a:latin typeface="Bahnschrift SemiCondensed" panose="020B0502040204020203" pitchFamily="34" charset="0"/>
              <a:ea typeface="Fira Sans"/>
              <a:cs typeface="Fira Sans"/>
              <a:sym typeface="Fira Sans"/>
            </a:endParaRPr>
          </a:p>
          <a:p>
            <a:pPr marL="457200" lvl="0" indent="-342900" algn="l" rtl="0">
              <a:spcBef>
                <a:spcPts val="0"/>
              </a:spcBef>
              <a:spcAft>
                <a:spcPts val="0"/>
              </a:spcAft>
              <a:buClr>
                <a:srgbClr val="FFFFFF"/>
              </a:buClr>
              <a:buSzPts val="1800"/>
              <a:buFont typeface="Fira Sans"/>
              <a:buChar char="●"/>
            </a:pPr>
            <a:r>
              <a:rPr lang="en" sz="1800">
                <a:solidFill>
                  <a:srgbClr val="FFFFFF"/>
                </a:solidFill>
                <a:latin typeface="Bahnschrift SemiCondensed" panose="020B0502040204020203" pitchFamily="34" charset="0"/>
                <a:ea typeface="Fira Sans"/>
                <a:cs typeface="Fira Sans"/>
                <a:sym typeface="Fira Sans"/>
              </a:rPr>
              <a:t>Untimely access to information and opinions when it matters</a:t>
            </a:r>
            <a:endParaRPr sz="1800">
              <a:solidFill>
                <a:srgbClr val="FFFFFF"/>
              </a:solidFill>
              <a:latin typeface="Bahnschrift SemiCondensed" panose="020B0502040204020203" pitchFamily="34" charset="0"/>
              <a:ea typeface="Fira Sans"/>
              <a:cs typeface="Fira Sans"/>
              <a:sym typeface="Fira Sans"/>
            </a:endParaRPr>
          </a:p>
          <a:p>
            <a:pPr marL="0" lvl="0" indent="0" algn="l" rtl="0">
              <a:spcBef>
                <a:spcPts val="0"/>
              </a:spcBef>
              <a:spcAft>
                <a:spcPts val="0"/>
              </a:spcAft>
              <a:buNone/>
            </a:pPr>
            <a:endParaRPr sz="1800">
              <a:solidFill>
                <a:srgbClr val="FFFFFF"/>
              </a:solidFill>
              <a:latin typeface="Bahnschrift SemiCondensed" panose="020B0502040204020203" pitchFamily="34" charset="0"/>
              <a:ea typeface="Fira Sans"/>
              <a:cs typeface="Fira Sans"/>
              <a:sym typeface="Fira Sans"/>
            </a:endParaRPr>
          </a:p>
        </p:txBody>
      </p:sp>
      <p:sp>
        <p:nvSpPr>
          <p:cNvPr id="317" name="Google Shape;317;p21"/>
          <p:cNvSpPr txBox="1">
            <a:spLocks noGrp="1"/>
          </p:cNvSpPr>
          <p:nvPr>
            <p:ph type="sldNum" idx="4294967295"/>
          </p:nvPr>
        </p:nvSpPr>
        <p:spPr>
          <a:xfrm>
            <a:off x="8540298" y="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Bahnschrift SemiCondensed" panose="020B0502040204020203" pitchFamily="34" charset="0"/>
              </a:rPr>
              <a:t>4</a:t>
            </a:fld>
            <a:endParaRPr>
              <a:latin typeface="Bahnschrift SemiCondensed"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2"/>
          <p:cNvSpPr txBox="1">
            <a:spLocks noGrp="1"/>
          </p:cNvSpPr>
          <p:nvPr>
            <p:ph type="body" idx="1"/>
          </p:nvPr>
        </p:nvSpPr>
        <p:spPr>
          <a:xfrm>
            <a:off x="849050" y="1276350"/>
            <a:ext cx="6568800" cy="3221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b="1">
              <a:latin typeface="Bahnschrift SemiCondensed" panose="020B0502040204020203" pitchFamily="34" charset="0"/>
              <a:ea typeface="Fira Sans"/>
              <a:cs typeface="Fira Sans"/>
              <a:sym typeface="Fira Sans"/>
            </a:endParaRPr>
          </a:p>
          <a:p>
            <a:pPr marL="0" lvl="0" indent="0" algn="l" rtl="0">
              <a:spcBef>
                <a:spcPts val="600"/>
              </a:spcBef>
              <a:spcAft>
                <a:spcPts val="0"/>
              </a:spcAft>
              <a:buNone/>
            </a:pPr>
            <a:r>
              <a:rPr lang="en">
                <a:latin typeface="Bahnschrift SemiCondensed" panose="020B0502040204020203" pitchFamily="34" charset="0"/>
              </a:rPr>
              <a:t>The EZ Civic Engagement app makes raising your voice in the Baltimore community easier than ever before. Get the latest alerts, and take action right from your phone. It's fast and simple, and it makes a difference—so get started  and become an on-the-go social activist. </a:t>
            </a:r>
            <a:br>
              <a:rPr lang="en">
                <a:latin typeface="Bahnschrift SemiCondensed" panose="020B0502040204020203" pitchFamily="34" charset="0"/>
              </a:rPr>
            </a:br>
            <a:endParaRPr>
              <a:latin typeface="Bahnschrift SemiCondensed" panose="020B0502040204020203" pitchFamily="34" charset="0"/>
            </a:endParaRPr>
          </a:p>
        </p:txBody>
      </p:sp>
      <p:sp>
        <p:nvSpPr>
          <p:cNvPr id="323" name="Google Shape;323;p22"/>
          <p:cNvSpPr txBox="1">
            <a:spLocks noGrp="1"/>
          </p:cNvSpPr>
          <p:nvPr>
            <p:ph type="title"/>
          </p:nvPr>
        </p:nvSpPr>
        <p:spPr>
          <a:xfrm>
            <a:off x="849000" y="393600"/>
            <a:ext cx="7446000" cy="66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latin typeface="Bahnschrift SemiCondensed" panose="020B0502040204020203" pitchFamily="34" charset="0"/>
              </a:rPr>
              <a:t>The</a:t>
            </a:r>
            <a:r>
              <a:rPr lang="en" sz="2400">
                <a:latin typeface="Bahnschrift SemiCondensed" panose="020B0502040204020203" pitchFamily="34" charset="0"/>
              </a:rPr>
              <a:t> </a:t>
            </a:r>
            <a:r>
              <a:rPr lang="en" sz="3600">
                <a:latin typeface="Bahnschrift SemiCondensed" panose="020B0502040204020203" pitchFamily="34" charset="0"/>
              </a:rPr>
              <a:t>App</a:t>
            </a:r>
            <a:endParaRPr sz="3600">
              <a:latin typeface="Bahnschrift SemiCondensed" panose="020B0502040204020203" pitchFamily="34" charset="0"/>
            </a:endParaRPr>
          </a:p>
        </p:txBody>
      </p:sp>
      <p:sp>
        <p:nvSpPr>
          <p:cNvPr id="324" name="Google Shape;324;p22"/>
          <p:cNvSpPr txBox="1">
            <a:spLocks noGrp="1"/>
          </p:cNvSpPr>
          <p:nvPr>
            <p:ph type="sldNum" idx="12"/>
          </p:nvPr>
        </p:nvSpPr>
        <p:spPr>
          <a:xfrm>
            <a:off x="8540298" y="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Bahnschrift SemiCondensed" panose="020B0502040204020203" pitchFamily="34" charset="0"/>
              </a:rPr>
              <a:t>5</a:t>
            </a:fld>
            <a:endParaRPr>
              <a:latin typeface="Bahnschrift SemiCondensed" panose="020B050204020402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3"/>
          <p:cNvSpPr txBox="1">
            <a:spLocks noGrp="1"/>
          </p:cNvSpPr>
          <p:nvPr>
            <p:ph type="title"/>
          </p:nvPr>
        </p:nvSpPr>
        <p:spPr>
          <a:xfrm>
            <a:off x="849000" y="393600"/>
            <a:ext cx="7446000" cy="66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latin typeface="Bahnschrift SemiCondensed" panose="020B0502040204020203" pitchFamily="34" charset="0"/>
              </a:rPr>
              <a:t>What you can do</a:t>
            </a:r>
            <a:endParaRPr sz="2400" dirty="0">
              <a:latin typeface="Bahnschrift SemiCondensed" panose="020B0502040204020203" pitchFamily="34" charset="0"/>
            </a:endParaRPr>
          </a:p>
        </p:txBody>
      </p:sp>
      <p:sp>
        <p:nvSpPr>
          <p:cNvPr id="330" name="Google Shape;330;p23"/>
          <p:cNvSpPr txBox="1">
            <a:spLocks noGrp="1"/>
          </p:cNvSpPr>
          <p:nvPr>
            <p:ph type="body" idx="1"/>
          </p:nvPr>
        </p:nvSpPr>
        <p:spPr>
          <a:xfrm>
            <a:off x="849000" y="1155524"/>
            <a:ext cx="7446000" cy="30225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dirty="0">
                <a:latin typeface="Bahnschrift SemiCondensed" panose="020B0502040204020203" pitchFamily="34" charset="0"/>
              </a:rPr>
              <a:t>Participate in urgent action alerts regarding Baltimore</a:t>
            </a:r>
            <a:endParaRPr sz="1800" dirty="0">
              <a:latin typeface="Bahnschrift SemiCondensed" panose="020B0502040204020203" pitchFamily="34" charset="0"/>
            </a:endParaRPr>
          </a:p>
          <a:p>
            <a:pPr marL="457200" lvl="0" indent="-342900" algn="l" rtl="0">
              <a:spcBef>
                <a:spcPts val="0"/>
              </a:spcBef>
              <a:spcAft>
                <a:spcPts val="0"/>
              </a:spcAft>
              <a:buSzPts val="1800"/>
              <a:buChar char="▫"/>
            </a:pPr>
            <a:r>
              <a:rPr lang="en" sz="1800" dirty="0">
                <a:latin typeface="Bahnschrift SemiCondensed" panose="020B0502040204020203" pitchFamily="34" charset="0"/>
              </a:rPr>
              <a:t>Share alerts with your friends and family.</a:t>
            </a:r>
            <a:endParaRPr sz="1800" dirty="0">
              <a:latin typeface="Bahnschrift SemiCondensed" panose="020B0502040204020203" pitchFamily="34" charset="0"/>
            </a:endParaRPr>
          </a:p>
          <a:p>
            <a:pPr marL="457200" lvl="0" indent="-342900" algn="l" rtl="0">
              <a:spcBef>
                <a:spcPts val="0"/>
              </a:spcBef>
              <a:spcAft>
                <a:spcPts val="0"/>
              </a:spcAft>
              <a:buSzPts val="1800"/>
              <a:buChar char="▫"/>
            </a:pPr>
            <a:r>
              <a:rPr lang="en" sz="1800" dirty="0">
                <a:solidFill>
                  <a:schemeClr val="lt1"/>
                </a:solidFill>
                <a:latin typeface="Bahnschrift SemiCondensed" panose="020B0502040204020203" pitchFamily="34" charset="0"/>
              </a:rPr>
              <a:t>Learn about the latest solutions and success stories that worked </a:t>
            </a:r>
            <a:endParaRPr sz="1800" dirty="0">
              <a:latin typeface="Bahnschrift SemiCondensed" panose="020B0502040204020203" pitchFamily="34" charset="0"/>
            </a:endParaRPr>
          </a:p>
          <a:p>
            <a:pPr marL="457200" lvl="0" indent="0" algn="l" rtl="0">
              <a:spcBef>
                <a:spcPts val="600"/>
              </a:spcBef>
              <a:spcAft>
                <a:spcPts val="0"/>
              </a:spcAft>
              <a:buNone/>
            </a:pPr>
            <a:endParaRPr sz="1800" dirty="0">
              <a:latin typeface="Bahnschrift SemiCondensed" panose="020B0502040204020203" pitchFamily="34" charset="0"/>
            </a:endParaRPr>
          </a:p>
        </p:txBody>
      </p:sp>
      <p:sp>
        <p:nvSpPr>
          <p:cNvPr id="331" name="Google Shape;331;p23"/>
          <p:cNvSpPr txBox="1">
            <a:spLocks noGrp="1"/>
          </p:cNvSpPr>
          <p:nvPr>
            <p:ph type="sldNum" idx="12"/>
          </p:nvPr>
        </p:nvSpPr>
        <p:spPr>
          <a:xfrm>
            <a:off x="8540298" y="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Bahnschrift SemiCondensed" panose="020B0502040204020203" pitchFamily="34" charset="0"/>
              </a:rPr>
              <a:t>6</a:t>
            </a:fld>
            <a:endParaRPr>
              <a:latin typeface="Bahnschrift SemiCondensed" panose="020B05020402040202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4"/>
          <p:cNvSpPr txBox="1">
            <a:spLocks noGrp="1"/>
          </p:cNvSpPr>
          <p:nvPr>
            <p:ph type="title" idx="4294967295"/>
          </p:nvPr>
        </p:nvSpPr>
        <p:spPr>
          <a:xfrm>
            <a:off x="849000" y="393600"/>
            <a:ext cx="7446000" cy="66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latin typeface="Bahnschrift SemiCondensed" panose="020B0502040204020203" pitchFamily="34" charset="0"/>
              </a:rPr>
              <a:t>How it works</a:t>
            </a:r>
            <a:endParaRPr sz="3600" dirty="0">
              <a:latin typeface="Bahnschrift SemiCondensed" panose="020B0502040204020203" pitchFamily="34" charset="0"/>
            </a:endParaRPr>
          </a:p>
        </p:txBody>
      </p:sp>
      <p:sp>
        <p:nvSpPr>
          <p:cNvPr id="337" name="Google Shape;337;p24"/>
          <p:cNvSpPr txBox="1">
            <a:spLocks noGrp="1"/>
          </p:cNvSpPr>
          <p:nvPr>
            <p:ph type="sldNum" idx="12"/>
          </p:nvPr>
        </p:nvSpPr>
        <p:spPr>
          <a:xfrm>
            <a:off x="8540298" y="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Bahnschrift SemiCondensed" panose="020B0502040204020203" pitchFamily="34" charset="0"/>
              </a:rPr>
              <a:t>7</a:t>
            </a:fld>
            <a:endParaRPr>
              <a:latin typeface="Bahnschrift SemiCondensed" panose="020B0502040204020203" pitchFamily="34" charset="0"/>
            </a:endParaRPr>
          </a:p>
        </p:txBody>
      </p:sp>
      <p:grpSp>
        <p:nvGrpSpPr>
          <p:cNvPr id="338" name="Google Shape;338;p24"/>
          <p:cNvGrpSpPr/>
          <p:nvPr/>
        </p:nvGrpSpPr>
        <p:grpSpPr>
          <a:xfrm>
            <a:off x="323513" y="1986800"/>
            <a:ext cx="2952125" cy="1289700"/>
            <a:chOff x="323513" y="1986800"/>
            <a:chExt cx="2952125" cy="1289700"/>
          </a:xfrm>
        </p:grpSpPr>
        <p:sp>
          <p:nvSpPr>
            <p:cNvPr id="339" name="Google Shape;339;p24"/>
            <p:cNvSpPr txBox="1"/>
            <p:nvPr/>
          </p:nvSpPr>
          <p:spPr>
            <a:xfrm>
              <a:off x="323513" y="1986800"/>
              <a:ext cx="2124000" cy="1289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dirty="0">
                  <a:solidFill>
                    <a:srgbClr val="FFFFFF"/>
                  </a:solidFill>
                  <a:latin typeface="Bahnschrift SemiCondensed" panose="020B0502040204020203" pitchFamily="34" charset="0"/>
                  <a:ea typeface="Fira Sans"/>
                  <a:cs typeface="Fira Sans"/>
                  <a:sym typeface="Fira Sans"/>
                </a:rPr>
                <a:t>Completing tasks</a:t>
              </a:r>
              <a:endParaRPr sz="1200" b="1" dirty="0">
                <a:solidFill>
                  <a:srgbClr val="FFFFFF"/>
                </a:solidFill>
                <a:latin typeface="Bahnschrift SemiCondensed" panose="020B0502040204020203" pitchFamily="34" charset="0"/>
                <a:ea typeface="Fira Sans"/>
                <a:cs typeface="Fira Sans"/>
                <a:sym typeface="Fira Sans"/>
              </a:endParaRPr>
            </a:p>
            <a:p>
              <a:pPr marL="0" lvl="0" indent="0" algn="r" rtl="0">
                <a:spcBef>
                  <a:spcPts val="0"/>
                </a:spcBef>
                <a:spcAft>
                  <a:spcPts val="0"/>
                </a:spcAft>
                <a:buNone/>
              </a:pPr>
              <a:endParaRPr sz="800" dirty="0">
                <a:solidFill>
                  <a:srgbClr val="FFFFFF"/>
                </a:solidFill>
                <a:latin typeface="Bahnschrift SemiCondensed" panose="020B0502040204020203" pitchFamily="34" charset="0"/>
                <a:ea typeface="Fira Sans Light"/>
                <a:cs typeface="Fira Sans Light"/>
                <a:sym typeface="Fira Sans Light"/>
              </a:endParaRPr>
            </a:p>
            <a:p>
              <a:pPr marL="0" lvl="0" indent="0" algn="r" rtl="0">
                <a:spcBef>
                  <a:spcPts val="0"/>
                </a:spcBef>
                <a:spcAft>
                  <a:spcPts val="1600"/>
                </a:spcAft>
                <a:buNone/>
              </a:pPr>
              <a:r>
                <a:rPr lang="en" sz="800" b="1" dirty="0">
                  <a:solidFill>
                    <a:srgbClr val="FFFFFF"/>
                  </a:solidFill>
                  <a:latin typeface="Bahnschrift SemiCondensed" panose="020B0502040204020203" pitchFamily="34" charset="0"/>
                  <a:ea typeface="Fira Sans"/>
                  <a:cs typeface="Fira Sans"/>
                  <a:sym typeface="Fira Sans"/>
                </a:rPr>
                <a:t>Normal people </a:t>
              </a:r>
              <a:r>
                <a:rPr lang="en-US" sz="800" b="1" dirty="0">
                  <a:solidFill>
                    <a:srgbClr val="FFFFFF"/>
                  </a:solidFill>
                  <a:latin typeface="Bahnschrift SemiCondensed" panose="020B0502040204020203" pitchFamily="34" charset="0"/>
                  <a:ea typeface="Fira Sans"/>
                  <a:cs typeface="Fira Sans"/>
                  <a:sym typeface="Fira Sans"/>
                </a:rPr>
                <a:t>are able to send emails and petitions to efforts in the community in order to better their lives.</a:t>
              </a:r>
              <a:r>
                <a:rPr lang="en" sz="800" b="1" dirty="0">
                  <a:solidFill>
                    <a:srgbClr val="FFFFFF"/>
                  </a:solidFill>
                  <a:latin typeface="Bahnschrift SemiCondensed" panose="020B0502040204020203" pitchFamily="34" charset="0"/>
                  <a:ea typeface="Fira Sans"/>
                  <a:cs typeface="Fira Sans"/>
                  <a:sym typeface="Fira Sans"/>
                </a:rPr>
                <a:t> </a:t>
              </a:r>
              <a:endParaRPr sz="800" b="1" dirty="0">
                <a:solidFill>
                  <a:srgbClr val="FFFFFF"/>
                </a:solidFill>
                <a:latin typeface="Bahnschrift SemiCondensed" panose="020B0502040204020203" pitchFamily="34" charset="0"/>
                <a:ea typeface="Fira Sans"/>
                <a:cs typeface="Fira Sans"/>
                <a:sym typeface="Fira Sans"/>
              </a:endParaRPr>
            </a:p>
          </p:txBody>
        </p:sp>
        <p:cxnSp>
          <p:nvCxnSpPr>
            <p:cNvPr id="340" name="Google Shape;340;p24"/>
            <p:cNvCxnSpPr/>
            <p:nvPr/>
          </p:nvCxnSpPr>
          <p:spPr>
            <a:xfrm rot="10800000">
              <a:off x="2642038" y="2647950"/>
              <a:ext cx="633600" cy="0"/>
            </a:xfrm>
            <a:prstGeom prst="straightConnector1">
              <a:avLst/>
            </a:prstGeom>
            <a:noFill/>
            <a:ln w="9525" cap="flat" cmpd="sng">
              <a:solidFill>
                <a:srgbClr val="FFE599"/>
              </a:solidFill>
              <a:prstDash val="solid"/>
              <a:round/>
              <a:headEnd type="none" w="sm" len="sm"/>
              <a:tailEnd type="oval" w="med" len="med"/>
            </a:ln>
          </p:spPr>
        </p:cxnSp>
      </p:grpSp>
      <p:grpSp>
        <p:nvGrpSpPr>
          <p:cNvPr id="341" name="Google Shape;341;p24"/>
          <p:cNvGrpSpPr/>
          <p:nvPr/>
        </p:nvGrpSpPr>
        <p:grpSpPr>
          <a:xfrm>
            <a:off x="5233469" y="1043101"/>
            <a:ext cx="3610650" cy="1289700"/>
            <a:chOff x="5209838" y="1060350"/>
            <a:chExt cx="3610650" cy="1289700"/>
          </a:xfrm>
        </p:grpSpPr>
        <p:sp>
          <p:nvSpPr>
            <p:cNvPr id="342" name="Google Shape;342;p24"/>
            <p:cNvSpPr txBox="1"/>
            <p:nvPr/>
          </p:nvSpPr>
          <p:spPr>
            <a:xfrm>
              <a:off x="6696488" y="1060350"/>
              <a:ext cx="2124000" cy="128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1" dirty="0">
                  <a:solidFill>
                    <a:srgbClr val="FFFFFF"/>
                  </a:solidFill>
                  <a:latin typeface="Bahnschrift SemiCondensed" panose="020B0502040204020203" pitchFamily="34" charset="0"/>
                  <a:ea typeface="Fira Sans"/>
                  <a:cs typeface="Fira Sans"/>
                  <a:sym typeface="Fira Sans"/>
                </a:rPr>
                <a:t>Funders</a:t>
              </a:r>
            </a:p>
            <a:p>
              <a:pPr marL="0" lvl="0" indent="0" algn="l" rtl="0">
                <a:spcBef>
                  <a:spcPts val="0"/>
                </a:spcBef>
                <a:spcAft>
                  <a:spcPts val="0"/>
                </a:spcAft>
                <a:buNone/>
              </a:pPr>
              <a:endParaRPr lang="en-US" sz="800" b="1" dirty="0">
                <a:solidFill>
                  <a:srgbClr val="FFFFFF"/>
                </a:solidFill>
                <a:latin typeface="Bahnschrift SemiCondensed" panose="020B0502040204020203" pitchFamily="34" charset="0"/>
                <a:ea typeface="Fira Sans"/>
                <a:cs typeface="Fira Sans"/>
                <a:sym typeface="Fira Sans"/>
              </a:endParaRPr>
            </a:p>
            <a:p>
              <a:pPr marL="0" lvl="0" indent="0" algn="l" rtl="0">
                <a:spcBef>
                  <a:spcPts val="0"/>
                </a:spcBef>
                <a:spcAft>
                  <a:spcPts val="0"/>
                </a:spcAft>
                <a:buNone/>
              </a:pPr>
              <a:r>
                <a:rPr lang="en-US" sz="800" b="1" dirty="0">
                  <a:solidFill>
                    <a:srgbClr val="FFFFFF"/>
                  </a:solidFill>
                  <a:latin typeface="Bahnschrift SemiCondensed" panose="020B0502040204020203" pitchFamily="34" charset="0"/>
                  <a:ea typeface="Fira Sans"/>
                  <a:cs typeface="Fira Sans"/>
                  <a:sym typeface="Fira Sans"/>
                </a:rPr>
                <a:t>Funders see the success of the application, rewarding users with prizes or gift cards to perpetuate their cause.</a:t>
              </a:r>
              <a:endParaRPr sz="800" b="1" dirty="0">
                <a:solidFill>
                  <a:srgbClr val="FFFFFF"/>
                </a:solidFill>
                <a:latin typeface="Bahnschrift SemiCondensed" panose="020B0502040204020203" pitchFamily="34" charset="0"/>
                <a:ea typeface="Fira Sans"/>
                <a:cs typeface="Fira Sans"/>
                <a:sym typeface="Fira Sans"/>
              </a:endParaRPr>
            </a:p>
          </p:txBody>
        </p:sp>
        <p:cxnSp>
          <p:nvCxnSpPr>
            <p:cNvPr id="343" name="Google Shape;343;p24"/>
            <p:cNvCxnSpPr/>
            <p:nvPr/>
          </p:nvCxnSpPr>
          <p:spPr>
            <a:xfrm>
              <a:off x="5209838" y="1705200"/>
              <a:ext cx="1286700" cy="0"/>
            </a:xfrm>
            <a:prstGeom prst="straightConnector1">
              <a:avLst/>
            </a:prstGeom>
            <a:noFill/>
            <a:ln w="9525" cap="flat" cmpd="sng">
              <a:solidFill>
                <a:srgbClr val="E06666"/>
              </a:solidFill>
              <a:prstDash val="solid"/>
              <a:round/>
              <a:headEnd type="none" w="sm" len="sm"/>
              <a:tailEnd type="oval" w="med" len="med"/>
            </a:ln>
          </p:spPr>
        </p:cxnSp>
      </p:grpSp>
      <p:grpSp>
        <p:nvGrpSpPr>
          <p:cNvPr id="344" name="Google Shape;344;p24"/>
          <p:cNvGrpSpPr/>
          <p:nvPr/>
        </p:nvGrpSpPr>
        <p:grpSpPr>
          <a:xfrm>
            <a:off x="5209838" y="3020450"/>
            <a:ext cx="3610650" cy="1289700"/>
            <a:chOff x="5209838" y="3020450"/>
            <a:chExt cx="3610650" cy="1289700"/>
          </a:xfrm>
        </p:grpSpPr>
        <p:sp>
          <p:nvSpPr>
            <p:cNvPr id="345" name="Google Shape;345;p24"/>
            <p:cNvSpPr txBox="1"/>
            <p:nvPr/>
          </p:nvSpPr>
          <p:spPr>
            <a:xfrm>
              <a:off x="6696488" y="3020450"/>
              <a:ext cx="2124000" cy="1289700"/>
            </a:xfrm>
            <a:prstGeom prst="rect">
              <a:avLst/>
            </a:prstGeom>
            <a:noFill/>
            <a:ln>
              <a:noFill/>
            </a:ln>
          </p:spPr>
          <p:txBody>
            <a:bodyPr spcFirstLastPara="1" wrap="square" lIns="91425" tIns="91425" rIns="91425" bIns="91425" anchor="ctr" anchorCtr="0">
              <a:noAutofit/>
            </a:bodyPr>
            <a:lstStyle/>
            <a:p>
              <a:pPr lvl="0"/>
              <a:r>
                <a:rPr lang="en-US" sz="1200" b="1" dirty="0">
                  <a:solidFill>
                    <a:srgbClr val="FFFFFF"/>
                  </a:solidFill>
                  <a:latin typeface="Bahnschrift SemiCondensed" panose="020B0502040204020203" pitchFamily="34" charset="0"/>
                  <a:ea typeface="Fira Sans"/>
                  <a:cs typeface="Fira Sans"/>
                  <a:sym typeface="Fira Sans"/>
                </a:rPr>
                <a:t>Change in the community</a:t>
              </a:r>
            </a:p>
            <a:p>
              <a:pPr lvl="0"/>
              <a:endParaRPr lang="en-US" sz="800" dirty="0">
                <a:solidFill>
                  <a:srgbClr val="FFFFFF"/>
                </a:solidFill>
                <a:latin typeface="Bahnschrift SemiCondensed" panose="020B0502040204020203" pitchFamily="34" charset="0"/>
                <a:ea typeface="Fira Sans Light"/>
                <a:cs typeface="Fira Sans Light"/>
                <a:sym typeface="Fira Sans Light"/>
              </a:endParaRPr>
            </a:p>
            <a:p>
              <a:pPr lvl="0">
                <a:spcAft>
                  <a:spcPts val="1600"/>
                </a:spcAft>
              </a:pPr>
              <a:r>
                <a:rPr lang="en-US" sz="800" b="1" dirty="0">
                  <a:solidFill>
                    <a:srgbClr val="FFFFFF"/>
                  </a:solidFill>
                  <a:latin typeface="Bahnschrift SemiCondensed" panose="020B0502040204020203" pitchFamily="34" charset="0"/>
                  <a:ea typeface="Fira Sans"/>
                  <a:cs typeface="Fira Sans"/>
                  <a:sym typeface="Fira Sans"/>
                </a:rPr>
                <a:t>The officials then enact beneficial changes into the community.</a:t>
              </a:r>
            </a:p>
          </p:txBody>
        </p:sp>
        <p:cxnSp>
          <p:nvCxnSpPr>
            <p:cNvPr id="346" name="Google Shape;346;p24"/>
            <p:cNvCxnSpPr/>
            <p:nvPr/>
          </p:nvCxnSpPr>
          <p:spPr>
            <a:xfrm>
              <a:off x="5209838" y="3648300"/>
              <a:ext cx="1286700" cy="0"/>
            </a:xfrm>
            <a:prstGeom prst="straightConnector1">
              <a:avLst/>
            </a:prstGeom>
            <a:noFill/>
            <a:ln w="9525" cap="flat" cmpd="sng">
              <a:solidFill>
                <a:srgbClr val="FFA41C"/>
              </a:solidFill>
              <a:prstDash val="solid"/>
              <a:round/>
              <a:headEnd type="none" w="sm" len="sm"/>
              <a:tailEnd type="oval" w="med" len="med"/>
            </a:ln>
          </p:spPr>
        </p:cxnSp>
      </p:grpSp>
      <p:grpSp>
        <p:nvGrpSpPr>
          <p:cNvPr id="347" name="Google Shape;347;p24"/>
          <p:cNvGrpSpPr/>
          <p:nvPr/>
        </p:nvGrpSpPr>
        <p:grpSpPr>
          <a:xfrm>
            <a:off x="2662213" y="728463"/>
            <a:ext cx="3814835" cy="3790597"/>
            <a:chOff x="2662213" y="676344"/>
            <a:chExt cx="3814835" cy="3790597"/>
          </a:xfrm>
        </p:grpSpPr>
        <p:sp>
          <p:nvSpPr>
            <p:cNvPr id="348" name="Google Shape;348;p24"/>
            <p:cNvSpPr/>
            <p:nvPr/>
          </p:nvSpPr>
          <p:spPr>
            <a:xfrm rot="3600185">
              <a:off x="3169983" y="1184511"/>
              <a:ext cx="2774659" cy="2774659"/>
            </a:xfrm>
            <a:prstGeom prst="blockArc">
              <a:avLst>
                <a:gd name="adj1" fmla="val 12622480"/>
                <a:gd name="adj2" fmla="val 19781569"/>
                <a:gd name="adj3" fmla="val 20773"/>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Condensed" panose="020B0502040204020203" pitchFamily="34" charset="0"/>
              </a:endParaRPr>
            </a:p>
          </p:txBody>
        </p:sp>
        <p:sp>
          <p:nvSpPr>
            <p:cNvPr id="349" name="Google Shape;349;p24"/>
            <p:cNvSpPr/>
            <p:nvPr/>
          </p:nvSpPr>
          <p:spPr>
            <a:xfrm rot="10800000">
              <a:off x="3183490" y="1163229"/>
              <a:ext cx="2774700" cy="2774700"/>
            </a:xfrm>
            <a:prstGeom prst="blockArc">
              <a:avLst>
                <a:gd name="adj1" fmla="val 12622480"/>
                <a:gd name="adj2" fmla="val 19662822"/>
                <a:gd name="adj3" fmla="val 20729"/>
              </a:avLst>
            </a:prstGeom>
            <a:solidFill>
              <a:srgbClr val="FFA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Condensed" panose="020B0502040204020203" pitchFamily="34" charset="0"/>
              </a:endParaRPr>
            </a:p>
          </p:txBody>
        </p:sp>
        <p:sp>
          <p:nvSpPr>
            <p:cNvPr id="350" name="Google Shape;350;p24"/>
            <p:cNvSpPr/>
            <p:nvPr/>
          </p:nvSpPr>
          <p:spPr>
            <a:xfrm rot="-3600185">
              <a:off x="3194618" y="1184114"/>
              <a:ext cx="2774659" cy="2774659"/>
            </a:xfrm>
            <a:prstGeom prst="blockArc">
              <a:avLst>
                <a:gd name="adj1" fmla="val 12622480"/>
                <a:gd name="adj2" fmla="val 19703271"/>
                <a:gd name="adj3" fmla="val 20851"/>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Condensed" panose="020B0502040204020203" pitchFamily="34" charset="0"/>
              </a:endParaRPr>
            </a:p>
          </p:txBody>
        </p:sp>
        <p:grpSp>
          <p:nvGrpSpPr>
            <p:cNvPr id="351" name="Google Shape;351;p24"/>
            <p:cNvGrpSpPr/>
            <p:nvPr/>
          </p:nvGrpSpPr>
          <p:grpSpPr>
            <a:xfrm rot="-7200165">
              <a:off x="3337679" y="2826785"/>
              <a:ext cx="585011" cy="585536"/>
              <a:chOff x="1967628" y="812211"/>
              <a:chExt cx="588000" cy="588000"/>
            </a:xfrm>
          </p:grpSpPr>
          <p:sp>
            <p:nvSpPr>
              <p:cNvPr id="352" name="Google Shape;352;p24"/>
              <p:cNvSpPr/>
              <p:nvPr/>
            </p:nvSpPr>
            <p:spPr>
              <a:xfrm rot="39023">
                <a:off x="1970909" y="815492"/>
                <a:ext cx="581437" cy="581437"/>
              </a:xfrm>
              <a:prstGeom prst="pie">
                <a:avLst>
                  <a:gd name="adj1" fmla="val 6190354"/>
                  <a:gd name="adj2" fmla="val 14996165"/>
                </a:avLst>
              </a:prstGeom>
              <a:solidFill>
                <a:srgbClr val="FFE599"/>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Condensed" panose="020B0502040204020203" pitchFamily="34" charset="0"/>
                </a:endParaRPr>
              </a:p>
            </p:txBody>
          </p:sp>
          <p:sp>
            <p:nvSpPr>
              <p:cNvPr id="353" name="Google Shape;353;p24"/>
              <p:cNvSpPr/>
              <p:nvPr/>
            </p:nvSpPr>
            <p:spPr>
              <a:xfrm rot="10800000">
                <a:off x="1970875" y="815525"/>
                <a:ext cx="581400" cy="581400"/>
              </a:xfrm>
              <a:prstGeom prst="pie">
                <a:avLst>
                  <a:gd name="adj1" fmla="val 4028252"/>
                  <a:gd name="adj2" fmla="val 17183677"/>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Condensed" panose="020B0502040204020203" pitchFamily="34" charset="0"/>
                </a:endParaRPr>
              </a:p>
            </p:txBody>
          </p:sp>
        </p:grpSp>
        <p:grpSp>
          <p:nvGrpSpPr>
            <p:cNvPr id="354" name="Google Shape;354;p24"/>
            <p:cNvGrpSpPr/>
            <p:nvPr/>
          </p:nvGrpSpPr>
          <p:grpSpPr>
            <a:xfrm>
              <a:off x="4264097" y="1180331"/>
              <a:ext cx="585001" cy="585530"/>
              <a:chOff x="1970048" y="811613"/>
              <a:chExt cx="588000" cy="588000"/>
            </a:xfrm>
          </p:grpSpPr>
          <p:sp>
            <p:nvSpPr>
              <p:cNvPr id="355" name="Google Shape;355;p24"/>
              <p:cNvSpPr/>
              <p:nvPr/>
            </p:nvSpPr>
            <p:spPr>
              <a:xfrm rot="39023">
                <a:off x="1973329" y="814894"/>
                <a:ext cx="581437" cy="581437"/>
              </a:xfrm>
              <a:prstGeom prst="pie">
                <a:avLst>
                  <a:gd name="adj1" fmla="val 6190354"/>
                  <a:gd name="adj2" fmla="val 14996165"/>
                </a:avLst>
              </a:prstGeom>
              <a:solidFill>
                <a:srgbClr val="E06666"/>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Condensed" panose="020B0502040204020203" pitchFamily="34" charset="0"/>
                </a:endParaRPr>
              </a:p>
            </p:txBody>
          </p:sp>
          <p:sp>
            <p:nvSpPr>
              <p:cNvPr id="356" name="Google Shape;356;p24"/>
              <p:cNvSpPr/>
              <p:nvPr/>
            </p:nvSpPr>
            <p:spPr>
              <a:xfrm rot="10800000">
                <a:off x="1973295" y="814927"/>
                <a:ext cx="581400" cy="581400"/>
              </a:xfrm>
              <a:prstGeom prst="pie">
                <a:avLst>
                  <a:gd name="adj1" fmla="val 4028252"/>
                  <a:gd name="adj2" fmla="val 17183677"/>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Condensed" panose="020B0502040204020203" pitchFamily="34" charset="0"/>
                </a:endParaRPr>
              </a:p>
            </p:txBody>
          </p:sp>
        </p:grpSp>
        <p:grpSp>
          <p:nvGrpSpPr>
            <p:cNvPr id="357" name="Google Shape;357;p24"/>
            <p:cNvGrpSpPr/>
            <p:nvPr/>
          </p:nvGrpSpPr>
          <p:grpSpPr>
            <a:xfrm rot="7200165">
              <a:off x="5229930" y="2804716"/>
              <a:ext cx="585011" cy="585536"/>
              <a:chOff x="1977085" y="811649"/>
              <a:chExt cx="588000" cy="588000"/>
            </a:xfrm>
          </p:grpSpPr>
          <p:sp>
            <p:nvSpPr>
              <p:cNvPr id="358" name="Google Shape;358;p24"/>
              <p:cNvSpPr/>
              <p:nvPr/>
            </p:nvSpPr>
            <p:spPr>
              <a:xfrm rot="39023">
                <a:off x="1980366" y="814930"/>
                <a:ext cx="581437" cy="581437"/>
              </a:xfrm>
              <a:prstGeom prst="pie">
                <a:avLst>
                  <a:gd name="adj1" fmla="val 6190354"/>
                  <a:gd name="adj2" fmla="val 14996165"/>
                </a:avLst>
              </a:prstGeom>
              <a:solidFill>
                <a:srgbClr val="FFA41C"/>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Condensed" panose="020B0502040204020203" pitchFamily="34" charset="0"/>
                </a:endParaRPr>
              </a:p>
            </p:txBody>
          </p:sp>
          <p:sp>
            <p:nvSpPr>
              <p:cNvPr id="359" name="Google Shape;359;p24"/>
              <p:cNvSpPr/>
              <p:nvPr/>
            </p:nvSpPr>
            <p:spPr>
              <a:xfrm rot="10800000">
                <a:off x="1980332" y="814963"/>
                <a:ext cx="581400" cy="581400"/>
              </a:xfrm>
              <a:prstGeom prst="pie">
                <a:avLst>
                  <a:gd name="adj1" fmla="val 4028252"/>
                  <a:gd name="adj2" fmla="val 17183677"/>
                </a:avLst>
              </a:prstGeom>
              <a:solidFill>
                <a:srgbClr val="FFA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Condensed" panose="020B0502040204020203" pitchFamily="34" charset="0"/>
                </a:endParaRPr>
              </a:p>
            </p:txBody>
          </p:sp>
        </p:grpSp>
        <p:sp>
          <p:nvSpPr>
            <p:cNvPr id="360" name="Google Shape;360;p24"/>
            <p:cNvSpPr txBox="1"/>
            <p:nvPr/>
          </p:nvSpPr>
          <p:spPr>
            <a:xfrm>
              <a:off x="4334550" y="1255312"/>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Bahnschrift SemiCondensed" panose="020B0502040204020203" pitchFamily="34" charset="0"/>
                  <a:ea typeface="Fira Sans"/>
                  <a:cs typeface="Fira Sans"/>
                  <a:sym typeface="Fira Sans"/>
                </a:rPr>
                <a:t>03 </a:t>
              </a:r>
              <a:endParaRPr sz="1600" b="1">
                <a:solidFill>
                  <a:srgbClr val="FFFFFF"/>
                </a:solidFill>
                <a:latin typeface="Bahnschrift SemiCondensed" panose="020B0502040204020203" pitchFamily="34" charset="0"/>
                <a:ea typeface="Fira Sans"/>
                <a:cs typeface="Fira Sans"/>
                <a:sym typeface="Fira Sans"/>
              </a:endParaRPr>
            </a:p>
          </p:txBody>
        </p:sp>
        <p:sp>
          <p:nvSpPr>
            <p:cNvPr id="361" name="Google Shape;361;p24"/>
            <p:cNvSpPr txBox="1"/>
            <p:nvPr/>
          </p:nvSpPr>
          <p:spPr>
            <a:xfrm>
              <a:off x="3375648" y="2887440"/>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A41C"/>
                  </a:solidFill>
                  <a:latin typeface="Bahnschrift SemiCondensed" panose="020B0502040204020203" pitchFamily="34" charset="0"/>
                  <a:ea typeface="Fira Sans"/>
                  <a:cs typeface="Fira Sans"/>
                  <a:sym typeface="Fira Sans"/>
                </a:rPr>
                <a:t>01 </a:t>
              </a:r>
              <a:endParaRPr sz="1600" b="1">
                <a:solidFill>
                  <a:srgbClr val="FFA41C"/>
                </a:solidFill>
                <a:latin typeface="Bahnschrift SemiCondensed" panose="020B0502040204020203" pitchFamily="34" charset="0"/>
                <a:ea typeface="Fira Sans"/>
                <a:cs typeface="Fira Sans"/>
                <a:sym typeface="Fira Sans"/>
              </a:endParaRPr>
            </a:p>
          </p:txBody>
        </p:sp>
        <p:sp>
          <p:nvSpPr>
            <p:cNvPr id="362" name="Google Shape;362;p24"/>
            <p:cNvSpPr txBox="1"/>
            <p:nvPr/>
          </p:nvSpPr>
          <p:spPr>
            <a:xfrm>
              <a:off x="5281877" y="2857865"/>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Bahnschrift SemiCondensed" panose="020B0502040204020203" pitchFamily="34" charset="0"/>
                  <a:ea typeface="Fira Sans"/>
                  <a:cs typeface="Fira Sans"/>
                  <a:sym typeface="Fira Sans"/>
                </a:rPr>
                <a:t>02 </a:t>
              </a:r>
              <a:endParaRPr sz="1600" b="1">
                <a:solidFill>
                  <a:srgbClr val="FFFFFF"/>
                </a:solidFill>
                <a:latin typeface="Bahnschrift SemiCondensed" panose="020B0502040204020203" pitchFamily="34" charset="0"/>
                <a:ea typeface="Fira Sans"/>
                <a:cs typeface="Fira Sans"/>
                <a:sym typeface="Fira Sans"/>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27"/>
          <p:cNvSpPr txBox="1">
            <a:spLocks noGrp="1"/>
          </p:cNvSpPr>
          <p:nvPr>
            <p:ph type="body" idx="4294967295"/>
          </p:nvPr>
        </p:nvSpPr>
        <p:spPr>
          <a:xfrm>
            <a:off x="368850" y="576900"/>
            <a:ext cx="6181500" cy="39897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2400" b="1" dirty="0">
                <a:latin typeface="Bahnschrift SemiCondensed" panose="020B0502040204020203" pitchFamily="34" charset="0"/>
                <a:ea typeface="Fira Sans"/>
                <a:cs typeface="Aldhabi" panose="020B0604020202020204" pitchFamily="2" charset="-78"/>
                <a:sym typeface="Fira Sans"/>
              </a:rPr>
              <a:t>What’s next?</a:t>
            </a:r>
            <a:endParaRPr sz="2400" b="1" dirty="0">
              <a:latin typeface="Bahnschrift SemiCondensed" panose="020B0502040204020203" pitchFamily="34" charset="0"/>
              <a:ea typeface="Fira Sans"/>
              <a:cs typeface="Aldhabi" panose="020B0604020202020204" pitchFamily="2" charset="-78"/>
              <a:sym typeface="Fira Sans"/>
            </a:endParaRPr>
          </a:p>
          <a:p>
            <a:pPr marL="457200" lvl="0" indent="-342900" algn="l" rtl="0">
              <a:spcBef>
                <a:spcPts val="600"/>
              </a:spcBef>
              <a:spcAft>
                <a:spcPts val="0"/>
              </a:spcAft>
              <a:buClr>
                <a:srgbClr val="FFFFFF"/>
              </a:buClr>
              <a:buSzPts val="1800"/>
              <a:buFont typeface="Fira Sans"/>
              <a:buChar char="▫"/>
            </a:pPr>
            <a:r>
              <a:rPr lang="en" sz="1800" dirty="0">
                <a:latin typeface="Bahnschrift SemiCondensed" panose="020B0502040204020203" pitchFamily="34" charset="0"/>
                <a:ea typeface="Fira Sans"/>
                <a:cs typeface="Aldhabi" panose="020B0604020202020204" pitchFamily="2" charset="-78"/>
                <a:sym typeface="Fira Sans"/>
              </a:rPr>
              <a:t>Expand to all platforms</a:t>
            </a:r>
            <a:endParaRPr sz="1800" dirty="0">
              <a:latin typeface="Bahnschrift SemiCondensed" panose="020B0502040204020203" pitchFamily="34" charset="0"/>
              <a:ea typeface="Fira Sans"/>
              <a:cs typeface="Aldhabi" panose="020B0604020202020204" pitchFamily="2" charset="-78"/>
              <a:sym typeface="Fira Sans"/>
            </a:endParaRPr>
          </a:p>
          <a:p>
            <a:pPr marL="457200" lvl="0" indent="-342900" algn="l" rtl="0">
              <a:spcBef>
                <a:spcPts val="0"/>
              </a:spcBef>
              <a:spcAft>
                <a:spcPts val="0"/>
              </a:spcAft>
              <a:buClr>
                <a:srgbClr val="FFFFFF"/>
              </a:buClr>
              <a:buSzPts val="1800"/>
              <a:buFont typeface="Fira Sans"/>
              <a:buChar char="▫"/>
            </a:pPr>
            <a:r>
              <a:rPr lang="en" sz="1800" dirty="0">
                <a:latin typeface="Bahnschrift SemiCondensed" panose="020B0502040204020203" pitchFamily="34" charset="0"/>
                <a:ea typeface="Fira Sans"/>
                <a:cs typeface="Aldhabi" panose="020B0604020202020204" pitchFamily="2" charset="-78"/>
                <a:sym typeface="Fira Sans"/>
              </a:rPr>
              <a:t>Add point system for community- related rewards</a:t>
            </a:r>
            <a:endParaRPr sz="1800" dirty="0">
              <a:latin typeface="Bahnschrift SemiCondensed" panose="020B0502040204020203" pitchFamily="34" charset="0"/>
              <a:ea typeface="Fira Sans"/>
              <a:cs typeface="Aldhabi" panose="020B0604020202020204" pitchFamily="2" charset="-78"/>
              <a:sym typeface="Fira Sans"/>
            </a:endParaRPr>
          </a:p>
          <a:p>
            <a:pPr marL="457200" lvl="0" indent="-342900" algn="l" rtl="0">
              <a:spcBef>
                <a:spcPts val="0"/>
              </a:spcBef>
              <a:spcAft>
                <a:spcPts val="0"/>
              </a:spcAft>
              <a:buClr>
                <a:srgbClr val="FFFFFF"/>
              </a:buClr>
              <a:buSzPts val="1800"/>
              <a:buFont typeface="Fira Sans"/>
              <a:buChar char="▫"/>
            </a:pPr>
            <a:r>
              <a:rPr lang="en" sz="1800" dirty="0">
                <a:latin typeface="Bahnschrift SemiCondensed" panose="020B0502040204020203" pitchFamily="34" charset="0"/>
                <a:ea typeface="Fira Sans"/>
                <a:cs typeface="Aldhabi" panose="020B0604020202020204" pitchFamily="2" charset="-78"/>
                <a:sym typeface="Fira Sans"/>
              </a:rPr>
              <a:t>Incorporate TurboVote to increase voter registration and turnout</a:t>
            </a:r>
            <a:endParaRPr sz="1800" dirty="0">
              <a:latin typeface="Bahnschrift SemiCondensed" panose="020B0502040204020203" pitchFamily="34" charset="0"/>
              <a:ea typeface="Fira Sans"/>
              <a:cs typeface="Aldhabi" panose="020B0604020202020204" pitchFamily="2" charset="-78"/>
              <a:sym typeface="Fira Sans"/>
            </a:endParaRPr>
          </a:p>
          <a:p>
            <a:pPr marL="457200" lvl="0" indent="-342900" algn="l" rtl="0">
              <a:spcBef>
                <a:spcPts val="0"/>
              </a:spcBef>
              <a:spcAft>
                <a:spcPts val="0"/>
              </a:spcAft>
              <a:buClr>
                <a:srgbClr val="FFFFFF"/>
              </a:buClr>
              <a:buSzPts val="1800"/>
              <a:buFont typeface="Fira Sans"/>
              <a:buChar char="▫"/>
            </a:pPr>
            <a:r>
              <a:rPr lang="en" sz="1800" dirty="0">
                <a:latin typeface="Bahnschrift SemiCondensed" panose="020B0502040204020203" pitchFamily="34" charset="0"/>
                <a:ea typeface="Fira Sans"/>
                <a:cs typeface="Aldhabi" panose="020B0604020202020204" pitchFamily="2" charset="-78"/>
                <a:sym typeface="Fira Sans"/>
              </a:rPr>
              <a:t>Add a comment section for civil discourse</a:t>
            </a:r>
            <a:endParaRPr sz="1800" dirty="0">
              <a:latin typeface="Bahnschrift SemiCondensed" panose="020B0502040204020203" pitchFamily="34" charset="0"/>
              <a:ea typeface="Fira Sans"/>
              <a:cs typeface="Aldhabi" panose="020B0604020202020204" pitchFamily="2" charset="-78"/>
              <a:sym typeface="Fira Sans"/>
            </a:endParaRPr>
          </a:p>
          <a:p>
            <a:pPr marL="457200" lvl="0" indent="-342900" algn="l" rtl="0">
              <a:spcBef>
                <a:spcPts val="0"/>
              </a:spcBef>
              <a:spcAft>
                <a:spcPts val="0"/>
              </a:spcAft>
              <a:buClr>
                <a:srgbClr val="FFFFFF"/>
              </a:buClr>
              <a:buSzPts val="1800"/>
              <a:buChar char="▫"/>
            </a:pPr>
            <a:r>
              <a:rPr lang="en" sz="1800" dirty="0">
                <a:latin typeface="Bahnschrift SemiCondensed" panose="020B0502040204020203" pitchFamily="34" charset="0"/>
                <a:ea typeface="Fira Sans"/>
                <a:cs typeface="Aldhabi" panose="020B0604020202020204" pitchFamily="2" charset="-78"/>
                <a:sym typeface="Fira Sans"/>
              </a:rPr>
              <a:t>Submit comments, requests, questions about policies </a:t>
            </a:r>
            <a:br>
              <a:rPr lang="en" sz="1800" b="1" dirty="0">
                <a:latin typeface="Bahnschrift SemiCondensed" panose="020B0502040204020203" pitchFamily="34" charset="0"/>
                <a:ea typeface="Fira Sans"/>
                <a:cs typeface="Aldhabi" panose="020B0604020202020204" pitchFamily="2" charset="-78"/>
                <a:sym typeface="Fira Sans"/>
              </a:rPr>
            </a:br>
            <a:endParaRPr sz="1800" b="1" dirty="0">
              <a:latin typeface="Bahnschrift SemiCondensed" panose="020B0502040204020203" pitchFamily="34" charset="0"/>
              <a:ea typeface="Fira Sans"/>
              <a:cs typeface="Aldhabi" panose="020B0604020202020204" pitchFamily="2" charset="-78"/>
              <a:sym typeface="Fira Sans"/>
            </a:endParaRPr>
          </a:p>
          <a:p>
            <a:pPr marL="0" lvl="0" indent="0" algn="l" rtl="0">
              <a:spcBef>
                <a:spcPts val="600"/>
              </a:spcBef>
              <a:spcAft>
                <a:spcPts val="0"/>
              </a:spcAft>
              <a:buNone/>
            </a:pPr>
            <a:endParaRPr sz="1800" dirty="0">
              <a:latin typeface="Bahnschrift SemiCondensed" panose="020B0502040204020203" pitchFamily="34" charset="0"/>
              <a:cs typeface="Aldhabi" panose="020B0604020202020204" pitchFamily="2" charset="-78"/>
            </a:endParaRPr>
          </a:p>
        </p:txBody>
      </p:sp>
      <p:grpSp>
        <p:nvGrpSpPr>
          <p:cNvPr id="382" name="Google Shape;382;p27"/>
          <p:cNvGrpSpPr/>
          <p:nvPr/>
        </p:nvGrpSpPr>
        <p:grpSpPr>
          <a:xfrm>
            <a:off x="4187871" y="3694330"/>
            <a:ext cx="563518" cy="1177519"/>
            <a:chOff x="2547157" y="886218"/>
            <a:chExt cx="1753324" cy="4590717"/>
          </a:xfrm>
        </p:grpSpPr>
        <p:sp>
          <p:nvSpPr>
            <p:cNvPr id="383" name="Google Shape;383;p27"/>
            <p:cNvSpPr/>
            <p:nvPr/>
          </p:nvSpPr>
          <p:spPr>
            <a:xfrm>
              <a:off x="2547157" y="886218"/>
              <a:ext cx="1753324" cy="4590717"/>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FFFFFF"/>
            </a:solidFill>
            <a:ln w="9525" cap="flat" cmpd="sng">
              <a:solidFill>
                <a:srgbClr val="DDA2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7"/>
            <p:cNvSpPr/>
            <p:nvPr/>
          </p:nvSpPr>
          <p:spPr>
            <a:xfrm>
              <a:off x="3200033"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DDA2EC">
                <a:alpha val="2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7"/>
            <p:cNvSpPr/>
            <p:nvPr/>
          </p:nvSpPr>
          <p:spPr>
            <a:xfrm>
              <a:off x="3044903" y="1011108"/>
              <a:ext cx="62465" cy="9933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DDA2EC">
                <a:alpha val="2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7"/>
            <p:cNvSpPr/>
            <p:nvPr/>
          </p:nvSpPr>
          <p:spPr>
            <a:xfrm>
              <a:off x="3229753" y="102236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DDA2EC">
                <a:alpha val="2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 name="Google Shape;387;p27"/>
          <p:cNvSpPr/>
          <p:nvPr/>
        </p:nvSpPr>
        <p:spPr>
          <a:xfrm>
            <a:off x="6336494" y="2609400"/>
            <a:ext cx="2612292" cy="2294995"/>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002E8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7"/>
          <p:cNvSpPr/>
          <p:nvPr/>
        </p:nvSpPr>
        <p:spPr>
          <a:xfrm>
            <a:off x="5119751" y="3359887"/>
            <a:ext cx="1042280" cy="1544567"/>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FFFFFF"/>
          </a:solidFill>
          <a:ln w="9525" cap="flat" cmpd="sng">
            <a:solidFill>
              <a:srgbClr val="FFA4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8"/>
          <p:cNvSpPr txBox="1">
            <a:spLocks noGrp="1"/>
          </p:cNvSpPr>
          <p:nvPr>
            <p:ph type="sldNum" idx="12"/>
          </p:nvPr>
        </p:nvSpPr>
        <p:spPr>
          <a:xfrm>
            <a:off x="8540298" y="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394" name="Google Shape;394;p28"/>
          <p:cNvSpPr txBox="1">
            <a:spLocks noGrp="1"/>
          </p:cNvSpPr>
          <p:nvPr>
            <p:ph type="ctrTitle" idx="4294967295"/>
          </p:nvPr>
        </p:nvSpPr>
        <p:spPr>
          <a:xfrm>
            <a:off x="1275150" y="2050320"/>
            <a:ext cx="6593700" cy="71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latin typeface="Bahnschrift SemiCondensed" panose="020B0502040204020203" pitchFamily="34" charset="0"/>
              </a:rPr>
              <a:t>Thanks!</a:t>
            </a:r>
            <a:endParaRPr sz="4800" dirty="0">
              <a:latin typeface="Bahnschrift SemiCondensed" panose="020B0502040204020203" pitchFamily="34" charset="0"/>
            </a:endParaRPr>
          </a:p>
        </p:txBody>
      </p:sp>
      <p:sp>
        <p:nvSpPr>
          <p:cNvPr id="395" name="Google Shape;395;p28"/>
          <p:cNvSpPr txBox="1">
            <a:spLocks noGrp="1"/>
          </p:cNvSpPr>
          <p:nvPr>
            <p:ph type="subTitle" idx="4294967295"/>
          </p:nvPr>
        </p:nvSpPr>
        <p:spPr>
          <a:xfrm>
            <a:off x="1275150" y="2632552"/>
            <a:ext cx="6593700" cy="14973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Clr>
                <a:schemeClr val="dk1"/>
              </a:buClr>
              <a:buSzPts val="1100"/>
              <a:buFont typeface="Arial"/>
              <a:buNone/>
            </a:pPr>
            <a:r>
              <a:rPr lang="en" sz="1800" b="1" dirty="0">
                <a:latin typeface="Bahnschrift SemiCondensed" panose="020B0502040204020203" pitchFamily="34" charset="0"/>
              </a:rPr>
              <a:t>Any questions?</a:t>
            </a:r>
            <a:endParaRPr sz="1800" b="1" dirty="0">
              <a:latin typeface="Bahnschrift SemiCondensed" panose="020B0502040204020203" pitchFamily="34" charset="0"/>
            </a:endParaRPr>
          </a:p>
        </p:txBody>
      </p:sp>
      <p:pic>
        <p:nvPicPr>
          <p:cNvPr id="396" name="Google Shape;396;p28"/>
          <p:cNvPicPr preferRelativeResize="0"/>
          <p:nvPr/>
        </p:nvPicPr>
        <p:blipFill>
          <a:blip r:embed="rId3">
            <a:alphaModFix/>
          </a:blip>
          <a:stretch>
            <a:fillRect/>
          </a:stretch>
        </p:blipFill>
        <p:spPr>
          <a:xfrm>
            <a:off x="3608400" y="573600"/>
            <a:ext cx="1745520" cy="1745520"/>
          </a:xfrm>
          <a:prstGeom prst="rect">
            <a:avLst/>
          </a:prstGeom>
          <a:noFill/>
          <a:ln>
            <a:noFill/>
          </a:ln>
        </p:spPr>
      </p:pic>
    </p:spTree>
  </p:cSld>
  <p:clrMapOvr>
    <a:masterClrMapping/>
  </p:clrMapOvr>
</p:sld>
</file>

<file path=ppt/theme/theme1.xml><?xml version="1.0" encoding="utf-8"?>
<a:theme xmlns:a="http://schemas.openxmlformats.org/drawingml/2006/main" name="Verg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329</Words>
  <Application>Microsoft Office PowerPoint</Application>
  <PresentationFormat>On-screen Show (16:9)</PresentationFormat>
  <Paragraphs>49</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Bahnschrift SemiCondensed</vt:lpstr>
      <vt:lpstr>Fira Sans Light</vt:lpstr>
      <vt:lpstr>Fira Sans</vt:lpstr>
      <vt:lpstr>Arial</vt:lpstr>
      <vt:lpstr>Aldhabi</vt:lpstr>
      <vt:lpstr>Verges template</vt:lpstr>
      <vt:lpstr>EZ Civic Engagement </vt:lpstr>
      <vt:lpstr>The Goal</vt:lpstr>
      <vt:lpstr>PowerPoint Presentation</vt:lpstr>
      <vt:lpstr>PowerPoint Presentation</vt:lpstr>
      <vt:lpstr>The App</vt:lpstr>
      <vt:lpstr>What you can do</vt:lpstr>
      <vt:lpstr>How it works</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EZ Civic Engagement </dc:title>
  <cp:lastModifiedBy>Daniel Chu</cp:lastModifiedBy>
  <cp:revision>2</cp:revision>
  <dcterms:modified xsi:type="dcterms:W3CDTF">2018-09-16T12:09:22Z</dcterms:modified>
</cp:coreProperties>
</file>