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57764-7E4D-4309-AB70-839042352EB5}" v="1506" dt="2025-04-08T15:34:02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rusovsky" userId="90bb1b03a77a8f23" providerId="LiveId" clId="{9C257764-7E4D-4309-AB70-839042352EB5}"/>
    <pc:docChg chg="undo custSel addSld modSld">
      <pc:chgData name="Daniel Hrusovsky" userId="90bb1b03a77a8f23" providerId="LiveId" clId="{9C257764-7E4D-4309-AB70-839042352EB5}" dt="2025-04-08T15:34:02.526" v="4491" actId="13822"/>
      <pc:docMkLst>
        <pc:docMk/>
      </pc:docMkLst>
      <pc:sldChg chg="modSp mod">
        <pc:chgData name="Daniel Hrusovsky" userId="90bb1b03a77a8f23" providerId="LiveId" clId="{9C257764-7E4D-4309-AB70-839042352EB5}" dt="2025-04-07T17:50:28.176" v="236" actId="20577"/>
        <pc:sldMkLst>
          <pc:docMk/>
          <pc:sldMk cId="2028603646" sldId="256"/>
        </pc:sldMkLst>
        <pc:spChg chg="mod">
          <ac:chgData name="Daniel Hrusovsky" userId="90bb1b03a77a8f23" providerId="LiveId" clId="{9C257764-7E4D-4309-AB70-839042352EB5}" dt="2025-04-07T17:50:28.176" v="236" actId="20577"/>
          <ac:spMkLst>
            <pc:docMk/>
            <pc:sldMk cId="2028603646" sldId="256"/>
            <ac:spMk id="2" creationId="{4E0DC05C-D648-DD4D-5E70-9899C5024B72}"/>
          </ac:spMkLst>
        </pc:spChg>
      </pc:sldChg>
      <pc:sldChg chg="modSp mod">
        <pc:chgData name="Daniel Hrusovsky" userId="90bb1b03a77a8f23" providerId="LiveId" clId="{9C257764-7E4D-4309-AB70-839042352EB5}" dt="2025-04-07T18:14:40.821" v="389" actId="13822"/>
        <pc:sldMkLst>
          <pc:docMk/>
          <pc:sldMk cId="1505097334" sldId="257"/>
        </pc:sldMkLst>
        <pc:picChg chg="mod">
          <ac:chgData name="Daniel Hrusovsky" userId="90bb1b03a77a8f23" providerId="LiveId" clId="{9C257764-7E4D-4309-AB70-839042352EB5}" dt="2025-04-07T18:14:40.821" v="389" actId="13822"/>
          <ac:picMkLst>
            <pc:docMk/>
            <pc:sldMk cId="1505097334" sldId="257"/>
            <ac:picMk id="2050" creationId="{2AF22E63-85E3-4235-AE72-1C93996CC491}"/>
          </ac:picMkLst>
        </pc:picChg>
      </pc:sldChg>
      <pc:sldChg chg="addSp modSp mod">
        <pc:chgData name="Daniel Hrusovsky" userId="90bb1b03a77a8f23" providerId="LiveId" clId="{9C257764-7E4D-4309-AB70-839042352EB5}" dt="2025-04-07T18:14:46.878" v="390" actId="13822"/>
        <pc:sldMkLst>
          <pc:docMk/>
          <pc:sldMk cId="3051740587" sldId="258"/>
        </pc:sldMkLst>
        <pc:spChg chg="mod">
          <ac:chgData name="Daniel Hrusovsky" userId="90bb1b03a77a8f23" providerId="LiveId" clId="{9C257764-7E4D-4309-AB70-839042352EB5}" dt="2025-04-07T17:45:36.762" v="76" actId="33524"/>
          <ac:spMkLst>
            <pc:docMk/>
            <pc:sldMk cId="3051740587" sldId="258"/>
            <ac:spMk id="3" creationId="{CC5F3D05-F919-9C91-4E86-9E4DF2E993DE}"/>
          </ac:spMkLst>
        </pc:spChg>
        <pc:picChg chg="add mod">
          <ac:chgData name="Daniel Hrusovsky" userId="90bb1b03a77a8f23" providerId="LiveId" clId="{9C257764-7E4D-4309-AB70-839042352EB5}" dt="2025-04-07T18:14:46.878" v="390" actId="13822"/>
          <ac:picMkLst>
            <pc:docMk/>
            <pc:sldMk cId="3051740587" sldId="258"/>
            <ac:picMk id="3074" creationId="{EA9E942A-FAB9-5567-240F-C9B3A316163C}"/>
          </ac:picMkLst>
        </pc:picChg>
      </pc:sldChg>
      <pc:sldChg chg="addSp modSp new mod">
        <pc:chgData name="Daniel Hrusovsky" userId="90bb1b03a77a8f23" providerId="LiveId" clId="{9C257764-7E4D-4309-AB70-839042352EB5}" dt="2025-04-08T15:29:50.579" v="4326" actId="1076"/>
        <pc:sldMkLst>
          <pc:docMk/>
          <pc:sldMk cId="646290262" sldId="259"/>
        </pc:sldMkLst>
        <pc:spChg chg="mod">
          <ac:chgData name="Daniel Hrusovsky" userId="90bb1b03a77a8f23" providerId="LiveId" clId="{9C257764-7E4D-4309-AB70-839042352EB5}" dt="2025-04-07T17:47:54.342" v="115" actId="20577"/>
          <ac:spMkLst>
            <pc:docMk/>
            <pc:sldMk cId="646290262" sldId="259"/>
            <ac:spMk id="2" creationId="{FCAEEACF-F234-984B-CA98-3E26D862E710}"/>
          </ac:spMkLst>
        </pc:spChg>
        <pc:spChg chg="mod">
          <ac:chgData name="Daniel Hrusovsky" userId="90bb1b03a77a8f23" providerId="LiveId" clId="{9C257764-7E4D-4309-AB70-839042352EB5}" dt="2025-04-08T14:42:17.930" v="3712" actId="20577"/>
          <ac:spMkLst>
            <pc:docMk/>
            <pc:sldMk cId="646290262" sldId="259"/>
            <ac:spMk id="3" creationId="{3475F672-88DD-B3C9-4CE4-994FD508A3F4}"/>
          </ac:spMkLst>
        </pc:spChg>
        <pc:picChg chg="add mod">
          <ac:chgData name="Daniel Hrusovsky" userId="90bb1b03a77a8f23" providerId="LiveId" clId="{9C257764-7E4D-4309-AB70-839042352EB5}" dt="2025-04-08T15:29:50.579" v="4326" actId="1076"/>
          <ac:picMkLst>
            <pc:docMk/>
            <pc:sldMk cId="646290262" sldId="259"/>
            <ac:picMk id="4098" creationId="{3866D112-DAFB-005B-04B9-D95F88D029C4}"/>
          </ac:picMkLst>
        </pc:picChg>
      </pc:sldChg>
      <pc:sldChg chg="modSp new mod">
        <pc:chgData name="Daniel Hrusovsky" userId="90bb1b03a77a8f23" providerId="LiveId" clId="{9C257764-7E4D-4309-AB70-839042352EB5}" dt="2025-04-08T02:34:54.939" v="2293" actId="20577"/>
        <pc:sldMkLst>
          <pc:docMk/>
          <pc:sldMk cId="3078458818" sldId="260"/>
        </pc:sldMkLst>
        <pc:spChg chg="mod">
          <ac:chgData name="Daniel Hrusovsky" userId="90bb1b03a77a8f23" providerId="LiveId" clId="{9C257764-7E4D-4309-AB70-839042352EB5}" dt="2025-04-07T18:42:20.527" v="1018" actId="20577"/>
          <ac:spMkLst>
            <pc:docMk/>
            <pc:sldMk cId="3078458818" sldId="260"/>
            <ac:spMk id="2" creationId="{DEBFB4B3-B1D0-A1BB-F554-3931F0AEAEDD}"/>
          </ac:spMkLst>
        </pc:spChg>
        <pc:spChg chg="mod">
          <ac:chgData name="Daniel Hrusovsky" userId="90bb1b03a77a8f23" providerId="LiveId" clId="{9C257764-7E4D-4309-AB70-839042352EB5}" dt="2025-04-08T02:34:54.939" v="2293" actId="20577"/>
          <ac:spMkLst>
            <pc:docMk/>
            <pc:sldMk cId="3078458818" sldId="260"/>
            <ac:spMk id="3" creationId="{AAB247E5-33B7-E59B-B661-3DA1AF8FFDB8}"/>
          </ac:spMkLst>
        </pc:spChg>
      </pc:sldChg>
      <pc:sldChg chg="addSp delSp modSp new mod">
        <pc:chgData name="Daniel Hrusovsky" userId="90bb1b03a77a8f23" providerId="LiveId" clId="{9C257764-7E4D-4309-AB70-839042352EB5}" dt="2025-04-07T22:42:24.258" v="1587" actId="1076"/>
        <pc:sldMkLst>
          <pc:docMk/>
          <pc:sldMk cId="1581838770" sldId="261"/>
        </pc:sldMkLst>
        <pc:spChg chg="mod">
          <ac:chgData name="Daniel Hrusovsky" userId="90bb1b03a77a8f23" providerId="LiveId" clId="{9C257764-7E4D-4309-AB70-839042352EB5}" dt="2025-04-07T18:18:16.538" v="598" actId="20577"/>
          <ac:spMkLst>
            <pc:docMk/>
            <pc:sldMk cId="1581838770" sldId="261"/>
            <ac:spMk id="2" creationId="{7E7485B5-B0C9-D9E2-E76B-9239A9C9D4B7}"/>
          </ac:spMkLst>
        </pc:spChg>
        <pc:spChg chg="del">
          <ac:chgData name="Daniel Hrusovsky" userId="90bb1b03a77a8f23" providerId="LiveId" clId="{9C257764-7E4D-4309-AB70-839042352EB5}" dt="2025-04-07T21:51:29.748" v="1577" actId="478"/>
          <ac:spMkLst>
            <pc:docMk/>
            <pc:sldMk cId="1581838770" sldId="261"/>
            <ac:spMk id="3" creationId="{E0E54A7F-9508-8D53-8D02-D7E37258471F}"/>
          </ac:spMkLst>
        </pc:spChg>
        <pc:picChg chg="add mod">
          <ac:chgData name="Daniel Hrusovsky" userId="90bb1b03a77a8f23" providerId="LiveId" clId="{9C257764-7E4D-4309-AB70-839042352EB5}" dt="2025-04-07T22:42:24.258" v="1587" actId="1076"/>
          <ac:picMkLst>
            <pc:docMk/>
            <pc:sldMk cId="1581838770" sldId="261"/>
            <ac:picMk id="5" creationId="{00E2C6A5-ABA6-5BF3-683A-ED52222BFF0C}"/>
          </ac:picMkLst>
        </pc:picChg>
      </pc:sldChg>
      <pc:sldChg chg="addSp delSp modSp new mod">
        <pc:chgData name="Daniel Hrusovsky" userId="90bb1b03a77a8f23" providerId="LiveId" clId="{9C257764-7E4D-4309-AB70-839042352EB5}" dt="2025-04-08T02:42:33.236" v="2541" actId="1076"/>
        <pc:sldMkLst>
          <pc:docMk/>
          <pc:sldMk cId="1663068003" sldId="262"/>
        </pc:sldMkLst>
        <pc:spChg chg="mod">
          <ac:chgData name="Daniel Hrusovsky" userId="90bb1b03a77a8f23" providerId="LiveId" clId="{9C257764-7E4D-4309-AB70-839042352EB5}" dt="2025-04-07T23:27:12.127" v="1593" actId="20577"/>
          <ac:spMkLst>
            <pc:docMk/>
            <pc:sldMk cId="1663068003" sldId="262"/>
            <ac:spMk id="2" creationId="{F60FF934-C1DB-FC0D-6BC6-45A40E206BD0}"/>
          </ac:spMkLst>
        </pc:spChg>
        <pc:spChg chg="mod">
          <ac:chgData name="Daniel Hrusovsky" userId="90bb1b03a77a8f23" providerId="LiveId" clId="{9C257764-7E4D-4309-AB70-839042352EB5}" dt="2025-04-08T02:42:33.236" v="2541" actId="1076"/>
          <ac:spMkLst>
            <pc:docMk/>
            <pc:sldMk cId="1663068003" sldId="262"/>
            <ac:spMk id="3" creationId="{ACD9423C-110D-667D-D84B-62D5CA9DA221}"/>
          </ac:spMkLst>
        </pc:spChg>
        <pc:spChg chg="add del">
          <ac:chgData name="Daniel Hrusovsky" userId="90bb1b03a77a8f23" providerId="LiveId" clId="{9C257764-7E4D-4309-AB70-839042352EB5}" dt="2025-04-08T02:17:15.942" v="1741" actId="22"/>
          <ac:spMkLst>
            <pc:docMk/>
            <pc:sldMk cId="1663068003" sldId="262"/>
            <ac:spMk id="5" creationId="{63122751-84F9-F37D-DBA9-71F335237C84}"/>
          </ac:spMkLst>
        </pc:spChg>
        <pc:spChg chg="add mod">
          <ac:chgData name="Daniel Hrusovsky" userId="90bb1b03a77a8f23" providerId="LiveId" clId="{9C257764-7E4D-4309-AB70-839042352EB5}" dt="2025-04-08T02:19:01.050" v="1765" actId="1076"/>
          <ac:spMkLst>
            <pc:docMk/>
            <pc:sldMk cId="1663068003" sldId="262"/>
            <ac:spMk id="7" creationId="{B552851E-C4A4-2DD1-B685-E98087159DBD}"/>
          </ac:spMkLst>
        </pc:spChg>
      </pc:sldChg>
      <pc:sldChg chg="addSp delSp modSp new mod">
        <pc:chgData name="Daniel Hrusovsky" userId="90bb1b03a77a8f23" providerId="LiveId" clId="{9C257764-7E4D-4309-AB70-839042352EB5}" dt="2025-04-08T14:16:47.733" v="3029" actId="20577"/>
        <pc:sldMkLst>
          <pc:docMk/>
          <pc:sldMk cId="476306299" sldId="263"/>
        </pc:sldMkLst>
        <pc:spChg chg="mod">
          <ac:chgData name="Daniel Hrusovsky" userId="90bb1b03a77a8f23" providerId="LiveId" clId="{9C257764-7E4D-4309-AB70-839042352EB5}" dt="2025-04-08T14:04:19.310" v="2699" actId="20577"/>
          <ac:spMkLst>
            <pc:docMk/>
            <pc:sldMk cId="476306299" sldId="263"/>
            <ac:spMk id="2" creationId="{C2DD96BE-5836-4AA9-6469-88CB0B8A6C5A}"/>
          </ac:spMkLst>
        </pc:spChg>
        <pc:spChg chg="mod">
          <ac:chgData name="Daniel Hrusovsky" userId="90bb1b03a77a8f23" providerId="LiveId" clId="{9C257764-7E4D-4309-AB70-839042352EB5}" dt="2025-04-08T14:16:47.733" v="3029" actId="20577"/>
          <ac:spMkLst>
            <pc:docMk/>
            <pc:sldMk cId="476306299" sldId="263"/>
            <ac:spMk id="3" creationId="{A7236B82-606B-EE35-426F-51EE915288D3}"/>
          </ac:spMkLst>
        </pc:spChg>
        <pc:spChg chg="add del">
          <ac:chgData name="Daniel Hrusovsky" userId="90bb1b03a77a8f23" providerId="LiveId" clId="{9C257764-7E4D-4309-AB70-839042352EB5}" dt="2025-04-07T23:39:08.591" v="1606" actId="22"/>
          <ac:spMkLst>
            <pc:docMk/>
            <pc:sldMk cId="476306299" sldId="263"/>
            <ac:spMk id="5" creationId="{6E517707-C44B-E8B2-47A4-B61B33080AC7}"/>
          </ac:spMkLst>
        </pc:spChg>
        <pc:spChg chg="add del mod">
          <ac:chgData name="Daniel Hrusovsky" userId="90bb1b03a77a8f23" providerId="LiveId" clId="{9C257764-7E4D-4309-AB70-839042352EB5}" dt="2025-04-08T02:17:31.774" v="1747"/>
          <ac:spMkLst>
            <pc:docMk/>
            <pc:sldMk cId="476306299" sldId="263"/>
            <ac:spMk id="6" creationId="{DD067D88-37F5-29ED-14E4-EC2E57C4E12D}"/>
          </ac:spMkLst>
        </pc:spChg>
      </pc:sldChg>
      <pc:sldChg chg="modSp new mod">
        <pc:chgData name="Daniel Hrusovsky" userId="90bb1b03a77a8f23" providerId="LiveId" clId="{9C257764-7E4D-4309-AB70-839042352EB5}" dt="2025-04-08T14:59:37.489" v="4242" actId="20577"/>
        <pc:sldMkLst>
          <pc:docMk/>
          <pc:sldMk cId="922196692" sldId="264"/>
        </pc:sldMkLst>
        <pc:spChg chg="mod">
          <ac:chgData name="Daniel Hrusovsky" userId="90bb1b03a77a8f23" providerId="LiveId" clId="{9C257764-7E4D-4309-AB70-839042352EB5}" dt="2025-04-08T03:24:11.662" v="2684" actId="20577"/>
          <ac:spMkLst>
            <pc:docMk/>
            <pc:sldMk cId="922196692" sldId="264"/>
            <ac:spMk id="2" creationId="{E7BFF7F0-157E-12F2-EFDE-E406EFA99A14}"/>
          </ac:spMkLst>
        </pc:spChg>
        <pc:spChg chg="mod">
          <ac:chgData name="Daniel Hrusovsky" userId="90bb1b03a77a8f23" providerId="LiveId" clId="{9C257764-7E4D-4309-AB70-839042352EB5}" dt="2025-04-08T14:59:37.489" v="4242" actId="20577"/>
          <ac:spMkLst>
            <pc:docMk/>
            <pc:sldMk cId="922196692" sldId="264"/>
            <ac:spMk id="3" creationId="{31B11318-FFC9-2CBE-8E5B-B26830FF3657}"/>
          </ac:spMkLst>
        </pc:spChg>
      </pc:sldChg>
      <pc:sldChg chg="addSp delSp modSp new mod">
        <pc:chgData name="Daniel Hrusovsky" userId="90bb1b03a77a8f23" providerId="LiveId" clId="{9C257764-7E4D-4309-AB70-839042352EB5}" dt="2025-04-08T15:32:26.073" v="4388" actId="1076"/>
        <pc:sldMkLst>
          <pc:docMk/>
          <pc:sldMk cId="2525531918" sldId="265"/>
        </pc:sldMkLst>
        <pc:spChg chg="mod">
          <ac:chgData name="Daniel Hrusovsky" userId="90bb1b03a77a8f23" providerId="LiveId" clId="{9C257764-7E4D-4309-AB70-839042352EB5}" dt="2025-04-08T14:50:32.912" v="3975" actId="20577"/>
          <ac:spMkLst>
            <pc:docMk/>
            <pc:sldMk cId="2525531918" sldId="265"/>
            <ac:spMk id="2" creationId="{C58BBC70-2BD3-4553-3060-13B68557DDFE}"/>
          </ac:spMkLst>
        </pc:spChg>
        <pc:spChg chg="del">
          <ac:chgData name="Daniel Hrusovsky" userId="90bb1b03a77a8f23" providerId="LiveId" clId="{9C257764-7E4D-4309-AB70-839042352EB5}" dt="2025-04-08T15:07:29.805" v="4290" actId="931"/>
          <ac:spMkLst>
            <pc:docMk/>
            <pc:sldMk cId="2525531918" sldId="265"/>
            <ac:spMk id="3" creationId="{3DFF0375-85D0-03E8-4A66-27E477AAE1A3}"/>
          </ac:spMkLst>
        </pc:spChg>
        <pc:spChg chg="add">
          <ac:chgData name="Daniel Hrusovsky" userId="90bb1b03a77a8f23" providerId="LiveId" clId="{9C257764-7E4D-4309-AB70-839042352EB5}" dt="2025-04-08T14:48:05.373" v="3847"/>
          <ac:spMkLst>
            <pc:docMk/>
            <pc:sldMk cId="2525531918" sldId="265"/>
            <ac:spMk id="4" creationId="{E29D098E-05D1-F52A-F0C9-77EE17FDC1A7}"/>
          </ac:spMkLst>
        </pc:spChg>
        <pc:spChg chg="add del mod">
          <ac:chgData name="Daniel Hrusovsky" userId="90bb1b03a77a8f23" providerId="LiveId" clId="{9C257764-7E4D-4309-AB70-839042352EB5}" dt="2025-04-08T15:30:29.779" v="4332" actId="931"/>
          <ac:spMkLst>
            <pc:docMk/>
            <pc:sldMk cId="2525531918" sldId="265"/>
            <ac:spMk id="8" creationId="{BA3CD811-7D5B-5B49-1B46-41DF91B1B815}"/>
          </ac:spMkLst>
        </pc:spChg>
        <pc:spChg chg="add del mod">
          <ac:chgData name="Daniel Hrusovsky" userId="90bb1b03a77a8f23" providerId="LiveId" clId="{9C257764-7E4D-4309-AB70-839042352EB5}" dt="2025-04-08T15:31:15.364" v="4337"/>
          <ac:spMkLst>
            <pc:docMk/>
            <pc:sldMk cId="2525531918" sldId="265"/>
            <ac:spMk id="11" creationId="{8071B62F-F00E-6B0F-563B-5A138B6426F1}"/>
          </ac:spMkLst>
        </pc:spChg>
        <pc:spChg chg="add mod">
          <ac:chgData name="Daniel Hrusovsky" userId="90bb1b03a77a8f23" providerId="LiveId" clId="{9C257764-7E4D-4309-AB70-839042352EB5}" dt="2025-04-08T15:32:26.073" v="4388" actId="1076"/>
          <ac:spMkLst>
            <pc:docMk/>
            <pc:sldMk cId="2525531918" sldId="265"/>
            <ac:spMk id="12" creationId="{73617E08-B4BB-6D72-EDBA-785102EB9A93}"/>
          </ac:spMkLst>
        </pc:spChg>
        <pc:picChg chg="add del mod">
          <ac:chgData name="Daniel Hrusovsky" userId="90bb1b03a77a8f23" providerId="LiveId" clId="{9C257764-7E4D-4309-AB70-839042352EB5}" dt="2025-04-08T15:30:26.803" v="4331" actId="478"/>
          <ac:picMkLst>
            <pc:docMk/>
            <pc:sldMk cId="2525531918" sldId="265"/>
            <ac:picMk id="6" creationId="{4D34FF0B-858D-71B2-BDB1-BA189A70220B}"/>
          </ac:picMkLst>
        </pc:picChg>
        <pc:picChg chg="add mod">
          <ac:chgData name="Daniel Hrusovsky" userId="90bb1b03a77a8f23" providerId="LiveId" clId="{9C257764-7E4D-4309-AB70-839042352EB5}" dt="2025-04-08T15:30:30.257" v="4334" actId="962"/>
          <ac:picMkLst>
            <pc:docMk/>
            <pc:sldMk cId="2525531918" sldId="265"/>
            <ac:picMk id="10" creationId="{2E5878ED-C2E2-A367-7511-EE98CC941E6D}"/>
          </ac:picMkLst>
        </pc:picChg>
      </pc:sldChg>
      <pc:sldChg chg="addSp delSp modSp new mod">
        <pc:chgData name="Daniel Hrusovsky" userId="90bb1b03a77a8f23" providerId="LiveId" clId="{9C257764-7E4D-4309-AB70-839042352EB5}" dt="2025-04-08T15:32:47.454" v="4391" actId="255"/>
        <pc:sldMkLst>
          <pc:docMk/>
          <pc:sldMk cId="419928406" sldId="266"/>
        </pc:sldMkLst>
        <pc:spChg chg="mod">
          <ac:chgData name="Daniel Hrusovsky" userId="90bb1b03a77a8f23" providerId="LiveId" clId="{9C257764-7E4D-4309-AB70-839042352EB5}" dt="2025-04-08T15:25:04.346" v="4315" actId="20577"/>
          <ac:spMkLst>
            <pc:docMk/>
            <pc:sldMk cId="419928406" sldId="266"/>
            <ac:spMk id="2" creationId="{3E71C686-3A9D-0164-B752-4B0684C8B0AB}"/>
          </ac:spMkLst>
        </pc:spChg>
        <pc:spChg chg="del">
          <ac:chgData name="Daniel Hrusovsky" userId="90bb1b03a77a8f23" providerId="LiveId" clId="{9C257764-7E4D-4309-AB70-839042352EB5}" dt="2025-04-08T15:25:39.236" v="4316" actId="931"/>
          <ac:spMkLst>
            <pc:docMk/>
            <pc:sldMk cId="419928406" sldId="266"/>
            <ac:spMk id="3" creationId="{0CD83A8C-7BBC-0CC3-0A2E-7E2AB544E083}"/>
          </ac:spMkLst>
        </pc:spChg>
        <pc:spChg chg="add del mod">
          <ac:chgData name="Daniel Hrusovsky" userId="90bb1b03a77a8f23" providerId="LiveId" clId="{9C257764-7E4D-4309-AB70-839042352EB5}" dt="2025-04-08T15:26:47.230" v="4325"/>
          <ac:spMkLst>
            <pc:docMk/>
            <pc:sldMk cId="419928406" sldId="266"/>
            <ac:spMk id="6" creationId="{8BD79364-F76A-73B2-2668-8CD768F5869C}"/>
          </ac:spMkLst>
        </pc:spChg>
        <pc:spChg chg="add del mod">
          <ac:chgData name="Daniel Hrusovsky" userId="90bb1b03a77a8f23" providerId="LiveId" clId="{9C257764-7E4D-4309-AB70-839042352EB5}" dt="2025-04-08T15:30:04.446" v="4328" actId="931"/>
          <ac:spMkLst>
            <pc:docMk/>
            <pc:sldMk cId="419928406" sldId="266"/>
            <ac:spMk id="8" creationId="{13F56B54-AC82-5824-182B-3C2B63F674C7}"/>
          </ac:spMkLst>
        </pc:spChg>
        <pc:spChg chg="add mod">
          <ac:chgData name="Daniel Hrusovsky" userId="90bb1b03a77a8f23" providerId="LiveId" clId="{9C257764-7E4D-4309-AB70-839042352EB5}" dt="2025-04-08T15:32:47.454" v="4391" actId="255"/>
          <ac:spMkLst>
            <pc:docMk/>
            <pc:sldMk cId="419928406" sldId="266"/>
            <ac:spMk id="12" creationId="{EF40C937-C2D3-F9E4-EC65-149B2B5292CD}"/>
          </ac:spMkLst>
        </pc:spChg>
        <pc:picChg chg="add del mod">
          <ac:chgData name="Daniel Hrusovsky" userId="90bb1b03a77a8f23" providerId="LiveId" clId="{9C257764-7E4D-4309-AB70-839042352EB5}" dt="2025-04-08T15:30:01.397" v="4327" actId="478"/>
          <ac:picMkLst>
            <pc:docMk/>
            <pc:sldMk cId="419928406" sldId="266"/>
            <ac:picMk id="5" creationId="{8A6BA23B-E033-2F37-DBCF-77E93229E326}"/>
          </ac:picMkLst>
        </pc:picChg>
        <pc:picChg chg="add mod">
          <ac:chgData name="Daniel Hrusovsky" userId="90bb1b03a77a8f23" providerId="LiveId" clId="{9C257764-7E4D-4309-AB70-839042352EB5}" dt="2025-04-08T15:30:05.441" v="4330" actId="962"/>
          <ac:picMkLst>
            <pc:docMk/>
            <pc:sldMk cId="419928406" sldId="266"/>
            <ac:picMk id="10" creationId="{E25676F3-4607-444D-A482-BFF1E43917F1}"/>
          </ac:picMkLst>
        </pc:picChg>
      </pc:sldChg>
      <pc:sldChg chg="addSp modSp new mod">
        <pc:chgData name="Daniel Hrusovsky" userId="90bb1b03a77a8f23" providerId="LiveId" clId="{9C257764-7E4D-4309-AB70-839042352EB5}" dt="2025-04-08T15:34:02.526" v="4491" actId="13822"/>
        <pc:sldMkLst>
          <pc:docMk/>
          <pc:sldMk cId="3135500396" sldId="267"/>
        </pc:sldMkLst>
        <pc:spChg chg="mod">
          <ac:chgData name="Daniel Hrusovsky" userId="90bb1b03a77a8f23" providerId="LiveId" clId="{9C257764-7E4D-4309-AB70-839042352EB5}" dt="2025-04-08T14:46:54.002" v="3761" actId="20577"/>
          <ac:spMkLst>
            <pc:docMk/>
            <pc:sldMk cId="3135500396" sldId="267"/>
            <ac:spMk id="2" creationId="{771557AE-A600-982D-32FA-4B3987C9915E}"/>
          </ac:spMkLst>
        </pc:spChg>
        <pc:spChg chg="mod">
          <ac:chgData name="Daniel Hrusovsky" userId="90bb1b03a77a8f23" providerId="LiveId" clId="{9C257764-7E4D-4309-AB70-839042352EB5}" dt="2025-04-08T15:33:28.759" v="4487" actId="20577"/>
          <ac:spMkLst>
            <pc:docMk/>
            <pc:sldMk cId="3135500396" sldId="267"/>
            <ac:spMk id="3" creationId="{B980722B-A348-7F99-058E-57590765D8F1}"/>
          </ac:spMkLst>
        </pc:spChg>
        <pc:picChg chg="add mod">
          <ac:chgData name="Daniel Hrusovsky" userId="90bb1b03a77a8f23" providerId="LiveId" clId="{9C257764-7E4D-4309-AB70-839042352EB5}" dt="2025-04-08T15:34:02.526" v="4491" actId="13822"/>
          <ac:picMkLst>
            <pc:docMk/>
            <pc:sldMk cId="3135500396" sldId="267"/>
            <ac:picMk id="6146" creationId="{B2B8785F-8357-8520-13EF-5926B33DCC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20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6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2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FF81EA-EEA5-4AB6-9A52-3A68FD5DD5FA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FDFE805-2375-4425-9188-119A8179E87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C05C-D648-DD4D-5E70-9899C5024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66127"/>
            <a:ext cx="10058400" cy="2147299"/>
          </a:xfrm>
        </p:spPr>
        <p:txBody>
          <a:bodyPr>
            <a:normAutofit/>
          </a:bodyPr>
          <a:lstStyle/>
          <a:p>
            <a:r>
              <a:rPr lang="en-US" sz="5000" dirty="0"/>
              <a:t>Reducing Struggles of Frustration in Major League Baseball Through Epidemics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C93E-397B-F480-5C2A-B92B8220A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Daniel Hrusovsky</a:t>
            </a:r>
          </a:p>
          <a:p>
            <a:r>
              <a:rPr lang="en-US" sz="2000" dirty="0"/>
              <a:t>John Carroll university</a:t>
            </a:r>
          </a:p>
          <a:p>
            <a:r>
              <a:rPr lang="en-US" sz="2000" dirty="0"/>
              <a:t>April 9, 2025</a:t>
            </a:r>
          </a:p>
        </p:txBody>
      </p:sp>
      <p:pic>
        <p:nvPicPr>
          <p:cNvPr id="1026" name="Picture 2" descr="Frustrated Yankees fall to Orioles, 4-2 - syracuse.com">
            <a:extLst>
              <a:ext uri="{FF2B5EF4-FFF2-40B4-BE49-F238E27FC236}">
                <a16:creationId xmlns:a16="http://schemas.microsoft.com/office/drawing/2014/main" id="{B2BBA176-AFE0-0F8C-937F-56710A82E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237" y="3001229"/>
            <a:ext cx="3426217" cy="30835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2860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BC70-2BD3-4553-3060-13B6855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“Hitter Dominant” Simulation 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29D098E-05D1-F52A-F0C9-77EE17FDC1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Content Placeholder 9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2E5878ED-C2E2-A367-7511-EE98CC941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1" y="1846263"/>
            <a:ext cx="5791583" cy="40227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617E08-B4BB-6D72-EDBA-785102EB9A93}"/>
                  </a:ext>
                </a:extLst>
              </p:cNvPr>
              <p:cNvSpPr txBox="1"/>
              <p:nvPr/>
            </p:nvSpPr>
            <p:spPr>
              <a:xfrm>
                <a:off x="3592530" y="5758219"/>
                <a:ext cx="5311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=0.226,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=0.117,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=0.3257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617E08-B4BB-6D72-EDBA-785102EB9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30" y="5758219"/>
                <a:ext cx="5311740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C686-3A9D-0164-B752-4B0684C8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“Struggling Hitter” Simulation</a:t>
            </a:r>
          </a:p>
        </p:txBody>
      </p:sp>
      <p:pic>
        <p:nvPicPr>
          <p:cNvPr id="10" name="Content Placeholder 9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E25676F3-4607-444D-A482-BFF1E4391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371" y="1846263"/>
            <a:ext cx="5791583" cy="402272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40C937-C2D3-F9E4-EC65-149B2B5292CD}"/>
                  </a:ext>
                </a:extLst>
              </p:cNvPr>
              <p:cNvSpPr txBox="1"/>
              <p:nvPr/>
            </p:nvSpPr>
            <p:spPr>
              <a:xfrm>
                <a:off x="3289015" y="5793225"/>
                <a:ext cx="60951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=0.226,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=0.312,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=0.117,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=0.3257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40C937-C2D3-F9E4-EC65-149B2B529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15" y="5793225"/>
                <a:ext cx="6095144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28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57AE-A600-982D-32FA-4B3987C9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722B-A348-7F99-058E-57590765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does not appear possible for hitters to prevent struggling against pitchers.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Pitchers always sink towards the middle, with slightly more struggling batters.</a:t>
            </a:r>
          </a:p>
        </p:txBody>
      </p:sp>
      <p:pic>
        <p:nvPicPr>
          <p:cNvPr id="6146" name="Picture 2" descr="HN's MLB rundown, July 29-Aug. 4: No-hitter for Snell, no wins for Sox -  The Hoosier Network">
            <a:extLst>
              <a:ext uri="{FF2B5EF4-FFF2-40B4-BE49-F238E27FC236}">
                <a16:creationId xmlns:a16="http://schemas.microsoft.com/office/drawing/2014/main" id="{B2B8785F-8357-8520-13EF-5926B33DC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436" y="2874195"/>
            <a:ext cx="4762500" cy="31765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13550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DB66-5966-219A-C76F-AC471DF5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Struggles in 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778C-793D-240A-41A9-B6133983D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Professional athletes have stretches of time in which they perform poorly in their respective            sport.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These struggles affect individuals both mentally and physically, leading to worse performance and a negative mindset.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 Baseball is one of the easiest sports to “struggle” in, with athletes falling into slumps due to the difficult nature of the sport. </a:t>
            </a:r>
          </a:p>
        </p:txBody>
      </p:sp>
      <p:pic>
        <p:nvPicPr>
          <p:cNvPr id="2050" name="Picture 2" descr="Common Sense About Batting Slumps">
            <a:extLst>
              <a:ext uri="{FF2B5EF4-FFF2-40B4-BE49-F238E27FC236}">
                <a16:creationId xmlns:a16="http://schemas.microsoft.com/office/drawing/2014/main" id="{2AF22E63-85E3-4235-AE72-1C93996C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37" y="4071034"/>
            <a:ext cx="3863083" cy="260310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50509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BD4F-2423-4AED-768B-24B3A4E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of Frustration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3D05-F919-9C91-4E86-9E4DF2E99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This frustration can come from both pitchers and hitters in baseball, as both share the common goal of winning upon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 the pitcher or hitter wins repeatedly, the other begins to struggle.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Once struggling, the athlete can either continue to perform poorly or revert to their “dominance”.  </a:t>
            </a:r>
          </a:p>
        </p:txBody>
      </p:sp>
      <p:pic>
        <p:nvPicPr>
          <p:cNvPr id="3074" name="Picture 2" descr="Can We Predict Hitters' Change Based on How Pitchers Approach Them? | The  Hardball Times">
            <a:extLst>
              <a:ext uri="{FF2B5EF4-FFF2-40B4-BE49-F238E27FC236}">
                <a16:creationId xmlns:a16="http://schemas.microsoft.com/office/drawing/2014/main" id="{EA9E942A-FAB9-5567-240F-C9B3A316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120" y="3634205"/>
            <a:ext cx="4847560" cy="262030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5174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EACF-F234-984B-CA98-3E26D862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F672-88DD-B3C9-4CE4-994FD508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goal is to minimize the number of frustrated, struggling batters and maximize the number of “dominating” batters.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Minimizing frustrated batters will optimize run scoring, allowing fans to be more excited and generate more revenue for Major League Baseball. </a:t>
            </a:r>
          </a:p>
        </p:txBody>
      </p:sp>
      <p:pic>
        <p:nvPicPr>
          <p:cNvPr id="4098" name="Picture 2" descr="Travis d'Arnaud hits walk-off HR, Reynaldo López K's 9">
            <a:extLst>
              <a:ext uri="{FF2B5EF4-FFF2-40B4-BE49-F238E27FC236}">
                <a16:creationId xmlns:a16="http://schemas.microsoft.com/office/drawing/2014/main" id="{3866D112-DAFB-005B-04B9-D95F88D0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375" y="3382766"/>
            <a:ext cx="4731250" cy="2661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6462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B4B3-B1D0-A1BB-F554-3931F0AE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47E5-33B7-E59B-B661-3DA1AF8F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Based on two traditional SI models involving the population of hitters (B</a:t>
            </a:r>
            <a:r>
              <a:rPr lang="en-US" baseline="-25000" dirty="0"/>
              <a:t>D</a:t>
            </a:r>
            <a:r>
              <a:rPr lang="en-US" dirty="0"/>
              <a:t>, B</a:t>
            </a:r>
            <a:r>
              <a:rPr lang="en-US" baseline="-25000" dirty="0"/>
              <a:t>S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and population of pitchers (P</a:t>
            </a:r>
            <a:r>
              <a:rPr lang="en-US" baseline="-25000" dirty="0"/>
              <a:t>D</a:t>
            </a:r>
            <a:r>
              <a:rPr lang="en-US" dirty="0"/>
              <a:t>, P</a:t>
            </a:r>
            <a:r>
              <a:rPr lang="en-US" baseline="-25000" dirty="0"/>
              <a:t>S</a:t>
            </a:r>
            <a:r>
              <a:rPr lang="en-US" dirty="0"/>
              <a:t>), each interacting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</a:t>
            </a:r>
            <a:r>
              <a:rPr lang="en-US" baseline="-25000" dirty="0"/>
              <a:t>D </a:t>
            </a:r>
            <a:r>
              <a:rPr lang="en-US" dirty="0"/>
              <a:t>represents the batters who are deemed “dominant” or not struggling.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</a:t>
            </a:r>
            <a:r>
              <a:rPr lang="en-US" baseline="-25000" dirty="0"/>
              <a:t>S</a:t>
            </a:r>
            <a:r>
              <a:rPr lang="en-US" dirty="0"/>
              <a:t> represents the batters who are struggling and frustrated.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</a:t>
            </a:r>
            <a:r>
              <a:rPr lang="en-US" baseline="-25000" dirty="0"/>
              <a:t>D </a:t>
            </a:r>
            <a:r>
              <a:rPr lang="en-US" dirty="0"/>
              <a:t>represents the pitchers who are “dominant”.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</a:t>
            </a:r>
            <a:r>
              <a:rPr lang="en-US" baseline="-25000" dirty="0"/>
              <a:t>S</a:t>
            </a:r>
            <a:r>
              <a:rPr lang="en-US" dirty="0"/>
              <a:t> represents the pitchers who are struggling.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Since there are only 13 pitchers and hitters on a roster, there are a total of 390 players in our populations.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 individual cannot “fully recover”, as they are always struggling or not struggling.</a:t>
            </a:r>
          </a:p>
        </p:txBody>
      </p:sp>
    </p:spTree>
    <p:extLst>
      <p:ext uri="{BB962C8B-B14F-4D97-AF65-F5344CB8AC3E}">
        <p14:creationId xmlns:p14="http://schemas.microsoft.com/office/powerpoint/2010/main" val="307845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85B5-B0C9-D9E2-E76B-9239A9C9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0E2C6A5-ABA6-5BF3-683A-ED52222B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67" y="1846956"/>
            <a:ext cx="4059266" cy="43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F934-C1DB-FC0D-6BC6-45A40E20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423C-110D-667D-D84B-62D5CA9DA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516330"/>
                <a:ext cx="10058400" cy="2440094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Rate of spread of struggle for “healthy” batters upon interaction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: Rate of partial recovery for infected pitchers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Rate of spread of frustration for “healthy” pitchers upon interaction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: Rate of partial recovery for infected pitchers.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9423C-110D-667D-D84B-62D5CA9DA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516330"/>
                <a:ext cx="10058400" cy="2440094"/>
              </a:xfrm>
              <a:blipFill>
                <a:blip r:embed="rId2"/>
                <a:stretch>
                  <a:fillRect l="-1455" t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52851E-C4A4-2DD1-B685-E98087159DBD}"/>
                  </a:ext>
                </a:extLst>
              </p:cNvPr>
              <p:cNvSpPr txBox="1"/>
              <p:nvPr/>
            </p:nvSpPr>
            <p:spPr>
              <a:xfrm>
                <a:off x="2570465" y="1908519"/>
                <a:ext cx="7051069" cy="1520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́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acc>
                                <m:accPr>
                                  <m:chr m:val="́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́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́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52851E-C4A4-2DD1-B685-E98087159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65" y="1908519"/>
                <a:ext cx="7051069" cy="1520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068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96BE-5836-4AA9-6469-88CB0B8A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Equilibria and Jacobian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6B82-606B-EE35-426F-51EE91528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084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The equilibria occurs when derivative of each population is equal to 0.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The Jacobian matrix is created when taking the partial derivative of each variable for each function.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236B82-606B-EE35-426F-51EE91528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08486"/>
              </a:xfrm>
              <a:blipFill>
                <a:blip r:embed="rId2"/>
                <a:stretch>
                  <a:fillRect l="-1333" t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30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F7F0-157E-12F2-EFDE-E406EFA9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11318-FFC9-2CBE-8E5B-B26830FF3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Using Next-Generation Matrix approaches, we can calculate the stability of the model.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always stable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B11318-FFC9-2CBE-8E5B-B26830FF3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966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1467</TotalTime>
  <Words>559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Retrospect</vt:lpstr>
      <vt:lpstr>Reducing Struggles of Frustration in Major League Baseball Through Epidemics</vt:lpstr>
      <vt:lpstr>Struggles in Sports</vt:lpstr>
      <vt:lpstr>Spread of Frustration</vt:lpstr>
      <vt:lpstr>The Solution</vt:lpstr>
      <vt:lpstr>Development of Model</vt:lpstr>
      <vt:lpstr>Flow Diagram</vt:lpstr>
      <vt:lpstr>Model</vt:lpstr>
      <vt:lpstr>Equilibria and Jacobian</vt:lpstr>
      <vt:lpstr>Stability Analysis</vt:lpstr>
      <vt:lpstr>“Hitter Dominant” Simulation </vt:lpstr>
      <vt:lpstr>“Struggling Hitter” Simulation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Hrusovsky</dc:creator>
  <cp:lastModifiedBy>Daniel Hrusovsky</cp:lastModifiedBy>
  <cp:revision>1</cp:revision>
  <dcterms:created xsi:type="dcterms:W3CDTF">2025-04-07T15:06:33Z</dcterms:created>
  <dcterms:modified xsi:type="dcterms:W3CDTF">2025-04-08T15:34:09Z</dcterms:modified>
</cp:coreProperties>
</file>