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A929-6EE4-4804-8DDA-D6B48C94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7BCCA-1A70-4355-8932-969572E1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37E1-C3C8-4804-BD2A-64291CA9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441B-7EC2-4939-8E70-05DE1703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92B3-50D0-40D2-8F6A-2A65FCC1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73BA-9A32-47CE-8DDA-172A00FA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6570-B3DF-4479-8F35-08F40C630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8234-802C-48C5-8F16-8BDA0100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94D1-CE70-48AB-8B12-5F2AB468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EB68-C2D1-43BD-AD2A-2405BAF0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F43B3-3910-48F2-AA85-253E241CF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BF67-AEA2-4572-B4A8-E5CFF60F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720F-7C5C-4DFC-8EAA-63CCBFE5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098E-A45B-46BF-B4F8-8C2BA844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4B6C-45BD-4672-ABE9-EC7A79D0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85EF-7757-4ED4-80F2-FBD5C63B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A5F2-5829-4EE3-B534-272E579E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8325-94EB-4F24-A6D1-13E6CCE2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A307-FE4E-4063-BB4E-75B33440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0DFC-45AE-43E1-875A-38613727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D9F-CBDD-41E2-B9CE-B69952FC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7CFB5-CE64-4565-B427-2B692C7E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00AB-E967-4CAE-BDBA-8E8094EA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D82A-6524-4375-8F32-7ECFA2EB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F878-FC05-483E-9872-A851FCE3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3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D833-7046-4EB2-B7D0-F414AA93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9F68-DD3E-4251-98D7-A4AC1DE4E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8AAC0-B18D-4EE5-9EA4-A104C357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423F-B2B6-4E39-B805-EBC01251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F2A8-88D9-415D-BAFB-20FE5721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747D8-7131-4A4B-8589-F87A58D1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A5A1-0FC8-47EE-B665-7B612EE7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621C-5B17-4E4A-9585-4085E9AE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702DB-3160-44AD-BAAB-F5388ECD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809FA-03A4-4571-A1A5-9D98F6793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D2F34-03EF-4227-894E-2CD875635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EA0E6-D09D-41CA-9057-844BB4E8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68C4E-DD1B-49BD-A8DF-80A301D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E9074-5411-4E5C-A639-80104AFA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245C-251E-40B5-98D5-3C33E6F3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80579-918D-42B8-A508-A6AB656A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A9A4-DE2F-4891-B5A9-CC16F0B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E170-3F97-455C-A9D0-313A517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BCC2B-E9BC-4EBA-BC69-03DF1433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D00FF-6615-4C38-8371-79A8429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C93E-2529-4E58-944E-5A274F2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0267-BC6E-40C3-A3B2-E6A0DD8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285F-DC2E-473A-869E-A13CBB37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19C2-2614-418D-88A0-AAA9770E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1313-3834-4368-84F2-7F079D2E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4F4B6-CCE2-478C-AC36-8EA762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9AB84-DB18-4030-B4C0-C51005AE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A6E-00CE-4957-B974-5ED51BD9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C583F-E156-4007-A49B-F647ED3EB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E168-E726-46DB-80DB-6B09610A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DB4D5-CEBE-4334-BF40-4F48F85B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9B6A0-FDA0-423D-B3E6-100A8D18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860A8-ADFB-418A-A62A-FACC7C3C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4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94EC6-8648-45CA-8E92-0E42F988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4F80-4D85-47EB-893A-49CFC66A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9CF4-EFED-49A5-9896-E1CC4920C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32B3-0A38-43E4-B570-67ECEBB9310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F786-970A-48A4-8255-5EAFE093D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5494-B0AC-4552-BCD5-A5D5650D4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23A4-71BD-4385-B6FB-3486A437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A2C0C8-E791-456A-83A8-B807CDAC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200" y="1319513"/>
            <a:ext cx="3157959" cy="190982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swap1(string x, string 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DFC6A-48E5-4A94-A8FB-740C6DC8F954}"/>
              </a:ext>
            </a:extLst>
          </p:cNvPr>
          <p:cNvSpPr/>
          <p:nvPr/>
        </p:nvSpPr>
        <p:spPr>
          <a:xfrm>
            <a:off x="3192093" y="1739506"/>
            <a:ext cx="775504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1B882-3C92-4CDD-ACB0-7159EA8EDCDB}"/>
              </a:ext>
            </a:extLst>
          </p:cNvPr>
          <p:cNvSpPr/>
          <p:nvPr/>
        </p:nvSpPr>
        <p:spPr>
          <a:xfrm>
            <a:off x="3192093" y="2219412"/>
            <a:ext cx="775504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C3A7BF9-A874-4349-9451-B0DA004AF9FF}"/>
              </a:ext>
            </a:extLst>
          </p:cNvPr>
          <p:cNvSpPr txBox="1">
            <a:spLocks/>
          </p:cNvSpPr>
          <p:nvPr/>
        </p:nvSpPr>
        <p:spPr>
          <a:xfrm>
            <a:off x="1385900" y="1200594"/>
            <a:ext cx="3537495" cy="2502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Main()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28EDF-682C-44B2-9594-19E06F083EEE}"/>
              </a:ext>
            </a:extLst>
          </p:cNvPr>
          <p:cNvSpPr/>
          <p:nvPr/>
        </p:nvSpPr>
        <p:spPr>
          <a:xfrm>
            <a:off x="8922401" y="2410326"/>
            <a:ext cx="775504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50BF3-5A4E-46B8-97CD-072247D6306B}"/>
              </a:ext>
            </a:extLst>
          </p:cNvPr>
          <p:cNvSpPr/>
          <p:nvPr/>
        </p:nvSpPr>
        <p:spPr>
          <a:xfrm>
            <a:off x="8922401" y="1895320"/>
            <a:ext cx="775504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7F8E9-0C0D-4DC2-8D5D-6DDD3E944876}"/>
              </a:ext>
            </a:extLst>
          </p:cNvPr>
          <p:cNvSpPr/>
          <p:nvPr/>
        </p:nvSpPr>
        <p:spPr>
          <a:xfrm>
            <a:off x="1897192" y="1712564"/>
            <a:ext cx="296959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434F48-D9E0-48A2-8F07-ACA4E4756396}"/>
              </a:ext>
            </a:extLst>
          </p:cNvPr>
          <p:cNvSpPr/>
          <p:nvPr/>
        </p:nvSpPr>
        <p:spPr>
          <a:xfrm>
            <a:off x="1926254" y="2251786"/>
            <a:ext cx="267897" cy="29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1DDF-C3C0-4E15-8867-916144E140A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2194151" y="1874610"/>
            <a:ext cx="997942" cy="2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7C7A7-33AE-4FB7-A024-29EF30062112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194151" y="2381458"/>
            <a:ext cx="997942" cy="1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6C234-7248-4A14-BA8A-36316D9D581C}"/>
              </a:ext>
            </a:extLst>
          </p:cNvPr>
          <p:cNvSpPr/>
          <p:nvPr/>
        </p:nvSpPr>
        <p:spPr>
          <a:xfrm>
            <a:off x="7692341" y="1888081"/>
            <a:ext cx="296959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198430-09C9-49D4-814B-E8C4122EAA01}"/>
              </a:ext>
            </a:extLst>
          </p:cNvPr>
          <p:cNvSpPr/>
          <p:nvPr/>
        </p:nvSpPr>
        <p:spPr>
          <a:xfrm>
            <a:off x="7721403" y="2423841"/>
            <a:ext cx="267897" cy="29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14A2C8-BD3B-4A41-976F-773464550C3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989300" y="2057366"/>
            <a:ext cx="93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447F-F42F-4659-A065-50EE75EBB1A2}"/>
              </a:ext>
            </a:extLst>
          </p:cNvPr>
          <p:cNvCxnSpPr>
            <a:cxnSpLocks/>
          </p:cNvCxnSpPr>
          <p:nvPr/>
        </p:nvCxnSpPr>
        <p:spPr>
          <a:xfrm>
            <a:off x="7989300" y="2572372"/>
            <a:ext cx="933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E68CF1-3D8C-4C22-BA44-147024C3EFC1}"/>
              </a:ext>
            </a:extLst>
          </p:cNvPr>
          <p:cNvSpPr/>
          <p:nvPr/>
        </p:nvSpPr>
        <p:spPr>
          <a:xfrm>
            <a:off x="7491293" y="2849032"/>
            <a:ext cx="728116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86B1E5-63E6-4C42-959B-0E062C31F73D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8219409" y="2057366"/>
            <a:ext cx="702992" cy="9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4E2FF-8D39-4183-9149-2DCEF5A9D332}"/>
              </a:ext>
            </a:extLst>
          </p:cNvPr>
          <p:cNvSpPr/>
          <p:nvPr/>
        </p:nvSpPr>
        <p:spPr>
          <a:xfrm>
            <a:off x="2254366" y="2708585"/>
            <a:ext cx="1473502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swap1(a, b)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1E7C79-EDB5-4F2F-A726-70402B142B6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727301" y="2274425"/>
            <a:ext cx="3328899" cy="61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2EB959-9E16-4022-99C6-EFC6DA1C7C6E}"/>
              </a:ext>
            </a:extLst>
          </p:cNvPr>
          <p:cNvSpPr/>
          <p:nvPr/>
        </p:nvSpPr>
        <p:spPr>
          <a:xfrm>
            <a:off x="2254366" y="3197758"/>
            <a:ext cx="1473502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swap2(a, b)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3117BE6-5BEF-4AFF-AFFE-7C28068A373C}"/>
              </a:ext>
            </a:extLst>
          </p:cNvPr>
          <p:cNvSpPr txBox="1">
            <a:spLocks/>
          </p:cNvSpPr>
          <p:nvPr/>
        </p:nvSpPr>
        <p:spPr>
          <a:xfrm>
            <a:off x="5829969" y="3853086"/>
            <a:ext cx="3882733" cy="19098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swap2(string &amp;x, string &amp;y)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5E165-E969-43C8-9320-790486CEE2C3}"/>
              </a:ext>
            </a:extLst>
          </p:cNvPr>
          <p:cNvSpPr/>
          <p:nvPr/>
        </p:nvSpPr>
        <p:spPr>
          <a:xfrm>
            <a:off x="7692341" y="4267039"/>
            <a:ext cx="296959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DCB3EA-99EC-4184-986C-648155C92ADD}"/>
              </a:ext>
            </a:extLst>
          </p:cNvPr>
          <p:cNvSpPr/>
          <p:nvPr/>
        </p:nvSpPr>
        <p:spPr>
          <a:xfrm>
            <a:off x="7721403" y="4802799"/>
            <a:ext cx="267897" cy="29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AAA428-9C31-4EDE-9CF8-DA8E8DF2E046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 flipV="1">
            <a:off x="3967597" y="1901552"/>
            <a:ext cx="3724744" cy="25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87A311-9A30-449F-B384-AC30DDED78C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967599" y="2381458"/>
            <a:ext cx="3753804" cy="256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CADBB-56E5-4130-94CE-C774A4D89E84}"/>
              </a:ext>
            </a:extLst>
          </p:cNvPr>
          <p:cNvSpPr/>
          <p:nvPr/>
        </p:nvSpPr>
        <p:spPr>
          <a:xfrm>
            <a:off x="7491293" y="5227990"/>
            <a:ext cx="728116" cy="32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D60F1E-2C46-4C24-9176-C14DBEC0BCD7}"/>
              </a:ext>
            </a:extLst>
          </p:cNvPr>
          <p:cNvCxnSpPr>
            <a:cxnSpLocks/>
            <a:stCxn id="35" idx="1"/>
            <a:endCxn id="6" idx="3"/>
          </p:cNvCxnSpPr>
          <p:nvPr/>
        </p:nvCxnSpPr>
        <p:spPr>
          <a:xfrm flipH="1" flipV="1">
            <a:off x="3967597" y="1901552"/>
            <a:ext cx="3523696" cy="348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2F711E-C6EC-4A2A-9F24-C8E46CF019FC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3727868" y="3359804"/>
            <a:ext cx="2102101" cy="14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6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Main()</dc:title>
  <dc:creator>Lee, Samuel</dc:creator>
  <cp:lastModifiedBy>Lee, Samuel</cp:lastModifiedBy>
  <cp:revision>6</cp:revision>
  <dcterms:created xsi:type="dcterms:W3CDTF">2020-12-03T21:47:39Z</dcterms:created>
  <dcterms:modified xsi:type="dcterms:W3CDTF">2020-12-03T23:53:05Z</dcterms:modified>
</cp:coreProperties>
</file>