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0" r:id="rId2"/>
    <p:sldId id="261" r:id="rId3"/>
    <p:sldId id="262" r:id="rId4"/>
    <p:sldId id="264" r:id="rId5"/>
    <p:sldId id="265" r:id="rId6"/>
    <p:sldId id="263" r:id="rId7"/>
  </p:sldIdLst>
  <p:sldSz cx="13208000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218D2A-6473-4D4E-991C-9DB0B24BF12C}" v="30" dt="2025-05-05T08:10:03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5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F45E7-97F9-46E9-B0C2-DA75B9EF4851}" type="datetimeFigureOut">
              <a:rPr lang="de-DE" smtClean="0"/>
              <a:t>09.05.2025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98C74-1667-4973-8485-DEE2FF0F0EE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359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621191"/>
            <a:ext cx="112268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000" y="5202944"/>
            <a:ext cx="99060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A7595-C4B0-46A7-80B3-DF23F42B37CD}" type="datetime1">
              <a:rPr lang="de-DE" smtClean="0"/>
              <a:t>09.05.2025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Allgemeines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33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B1ED-74B9-494F-BF71-B72782F45D58}" type="datetime1">
              <a:rPr lang="de-DE" smtClean="0"/>
              <a:t>09.05.2025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Allgemeines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4750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1976" y="527403"/>
            <a:ext cx="2847975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051" y="527403"/>
            <a:ext cx="8378825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399FB-936B-4E6C-9254-03787CCE3A9F}" type="datetime1">
              <a:rPr lang="de-DE" smtClean="0"/>
              <a:t>09.05.2025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Allgemeines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4099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051" y="640195"/>
            <a:ext cx="5573653" cy="949483"/>
          </a:xfrm>
        </p:spPr>
        <p:txBody>
          <a:bodyPr>
            <a:noAutofit/>
          </a:bodyPr>
          <a:lstStyle>
            <a:lvl1pPr>
              <a:defRPr sz="2000"/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052" y="1862418"/>
            <a:ext cx="5573651" cy="7059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FC281-81D6-418D-904D-52BCAEA8DABD}" type="datetime1">
              <a:rPr lang="de-DE" smtClean="0"/>
              <a:t>09.05.2025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Allgemeines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B71628-94FF-8F2B-6B7E-80BF78BB7A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726297" y="1862418"/>
            <a:ext cx="5573651" cy="705986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C025E93-A5F9-1352-E47E-BBEE99BF03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26292" y="639764"/>
            <a:ext cx="5573653" cy="94932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de-DE" sz="2000" smtClean="0">
                <a:latin typeface="+mj-lt"/>
                <a:ea typeface="+mj-ea"/>
                <a:cs typeface="+mj-cs"/>
              </a:defRPr>
            </a:lvl1pPr>
            <a:lvl2pPr>
              <a:defRPr lang="de-DE" smtClean="0"/>
            </a:lvl2pPr>
            <a:lvl3pPr>
              <a:defRPr lang="de-DE" smtClean="0"/>
            </a:lvl3pPr>
            <a:lvl4pPr>
              <a:defRPr lang="de-DE" smtClean="0"/>
            </a:lvl4pPr>
            <a:lvl5pPr>
              <a:defRPr lang="de-DE"/>
            </a:lvl5pPr>
          </a:lstStyle>
          <a:p>
            <a:pPr lvl="0">
              <a:spcBef>
                <a:spcPct val="0"/>
              </a:spcBef>
              <a:buNone/>
            </a:pPr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79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FFB4C-C3A4-4179-907E-0AB7BB6E0161}" type="datetime1">
              <a:rPr lang="de-DE" smtClean="0"/>
              <a:t>09.05.2025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Allgemeines 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9704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172" y="2469624"/>
            <a:ext cx="11391900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172" y="6629226"/>
            <a:ext cx="11391900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82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82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82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E8CEF-8311-4801-843B-5D726D0AF695}" type="datetime1">
              <a:rPr lang="de-DE" smtClean="0"/>
              <a:t>09.05.2025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Allgemeines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393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050" y="2637014"/>
            <a:ext cx="561340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6550" y="2637014"/>
            <a:ext cx="561340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6AAE-5ABC-4105-B494-6C33C72FA2DD}" type="datetime1">
              <a:rPr lang="de-DE" smtClean="0"/>
              <a:t>09.05.2025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Allgemeines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90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527405"/>
            <a:ext cx="11391900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9772" y="2428347"/>
            <a:ext cx="5587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9772" y="3618442"/>
            <a:ext cx="5587602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6551" y="2428347"/>
            <a:ext cx="5615120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6551" y="3618442"/>
            <a:ext cx="5615120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AC8E6-7505-4F4F-9B04-C488222246F8}" type="datetime1">
              <a:rPr lang="de-DE" smtClean="0"/>
              <a:t>09.05.2025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Allgemeines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72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0" y="197200"/>
            <a:ext cx="6408643" cy="670135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4EEF-A46D-4844-B442-849E5D016FFE}" type="datetime1">
              <a:rPr lang="de-DE" smtClean="0"/>
              <a:t>09.05.2025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Allgemeines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05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C426-F668-49EE-978E-C420A05DC032}" type="datetime1">
              <a:rPr lang="de-DE" smtClean="0"/>
              <a:t>09.05.2025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Allgemeines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71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5120" y="1426283"/>
            <a:ext cx="6686550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18242-D28D-4243-A4BB-5ED601C2638C}" type="datetime1">
              <a:rPr lang="de-DE" smtClean="0"/>
              <a:t>09.05.2025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Allgemeines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05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770" y="660400"/>
            <a:ext cx="4259924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5120" y="1426283"/>
            <a:ext cx="6686550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9770" y="2971800"/>
            <a:ext cx="4259924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7C155-147F-4BCE-9127-824AC4962465}" type="datetime1">
              <a:rPr lang="de-DE" smtClean="0"/>
              <a:t>09.05.2025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Allgemeines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87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79776" y="197200"/>
            <a:ext cx="6712698" cy="8651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050" y="2637014"/>
            <a:ext cx="11391900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0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A712EA-62CE-42F7-9B71-5E52A7B69C36}" type="datetime1">
              <a:rPr lang="de-DE" smtClean="0"/>
              <a:t>09.05.2025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5150" y="9181397"/>
            <a:ext cx="4457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Allgemeines 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8150" y="9181397"/>
            <a:ext cx="29718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98D5A-4A8E-43CD-84E7-2A4CB5E9A1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Symbol, Grafiken, Logo, Design enthält.&#10;&#10;KI-generierte Inhalte können fehlerhaft sein.">
            <a:extLst>
              <a:ext uri="{FF2B5EF4-FFF2-40B4-BE49-F238E27FC236}">
                <a16:creationId xmlns:a16="http://schemas.microsoft.com/office/drawing/2014/main" id="{AE407A63-5CEE-F6EE-312A-EB5A7023E5C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0" y="197200"/>
            <a:ext cx="664716" cy="57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1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el 28">
            <a:extLst>
              <a:ext uri="{FF2B5EF4-FFF2-40B4-BE49-F238E27FC236}">
                <a16:creationId xmlns:a16="http://schemas.microsoft.com/office/drawing/2014/main" id="{783FD00A-4A61-E60A-22B3-3237876A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Allgemeiner Aufbau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868B1E-7FC1-1E20-29D0-11AC0EFE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1</a:t>
            </a:fld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198BEAF-CBC5-20CE-E8CA-C4EA192934E3}"/>
              </a:ext>
            </a:extLst>
          </p:cNvPr>
          <p:cNvSpPr/>
          <p:nvPr/>
        </p:nvSpPr>
        <p:spPr>
          <a:xfrm>
            <a:off x="1920361" y="1760904"/>
            <a:ext cx="2948763" cy="2905014"/>
          </a:xfrm>
          <a:prstGeom prst="roundRect">
            <a:avLst>
              <a:gd name="adj" fmla="val 3459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1FF3D51-C1C0-5012-86F3-27642D423C33}"/>
              </a:ext>
            </a:extLst>
          </p:cNvPr>
          <p:cNvSpPr/>
          <p:nvPr/>
        </p:nvSpPr>
        <p:spPr>
          <a:xfrm>
            <a:off x="6194648" y="1110364"/>
            <a:ext cx="5791090" cy="4145220"/>
          </a:xfrm>
          <a:prstGeom prst="roundRect">
            <a:avLst>
              <a:gd name="adj" fmla="val 345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C893053-EBD0-9FB7-0E64-9725B7CB92A9}"/>
              </a:ext>
            </a:extLst>
          </p:cNvPr>
          <p:cNvSpPr txBox="1"/>
          <p:nvPr/>
        </p:nvSpPr>
        <p:spPr>
          <a:xfrm>
            <a:off x="6275218" y="1268082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Portal / Backend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DDB3A9-05D7-9706-F6B3-1FA84E78933F}"/>
              </a:ext>
            </a:extLst>
          </p:cNvPr>
          <p:cNvSpPr txBox="1"/>
          <p:nvPr/>
        </p:nvSpPr>
        <p:spPr>
          <a:xfrm>
            <a:off x="2072760" y="1928662"/>
            <a:ext cx="170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Externe Seiten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85F1E14-4BCD-14E6-1982-075095490427}"/>
              </a:ext>
            </a:extLst>
          </p:cNvPr>
          <p:cNvSpPr txBox="1"/>
          <p:nvPr/>
        </p:nvSpPr>
        <p:spPr>
          <a:xfrm>
            <a:off x="2072761" y="2369769"/>
            <a:ext cx="180876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Startseite</a:t>
            </a:r>
          </a:p>
          <a:p>
            <a:r>
              <a:rPr lang="de-DE" dirty="0"/>
              <a:t>Veranstaltungen</a:t>
            </a:r>
          </a:p>
          <a:p>
            <a:r>
              <a:rPr lang="de-DE" dirty="0"/>
              <a:t>Artikel</a:t>
            </a:r>
          </a:p>
          <a:p>
            <a:r>
              <a:rPr lang="de-DE" dirty="0"/>
              <a:t>Über uns</a:t>
            </a:r>
          </a:p>
          <a:p>
            <a:r>
              <a:rPr lang="de-DE" dirty="0"/>
              <a:t>Mitglied werden</a:t>
            </a:r>
          </a:p>
          <a:p>
            <a:r>
              <a:rPr lang="de-DE" dirty="0"/>
              <a:t>Impressum</a:t>
            </a:r>
          </a:p>
          <a:p>
            <a:r>
              <a:rPr lang="de-DE" dirty="0"/>
              <a:t>Anmeldung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E9E62E1-6B36-00E7-1D6F-88FD5A67C1FD}"/>
              </a:ext>
            </a:extLst>
          </p:cNvPr>
          <p:cNvSpPr txBox="1"/>
          <p:nvPr/>
        </p:nvSpPr>
        <p:spPr>
          <a:xfrm>
            <a:off x="6347049" y="2080595"/>
            <a:ext cx="28386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 Nutzer haben </a:t>
            </a:r>
            <a:r>
              <a:rPr lang="de-DE" b="1" dirty="0"/>
              <a:t>Lese-</a:t>
            </a:r>
            <a:r>
              <a:rPr lang="de-DE" dirty="0"/>
              <a:t> Zugriff auf:</a:t>
            </a:r>
          </a:p>
          <a:p>
            <a:endParaRPr lang="de-DE" dirty="0"/>
          </a:p>
          <a:p>
            <a:r>
              <a:rPr lang="de-DE" dirty="0"/>
              <a:t>Dashboard</a:t>
            </a:r>
          </a:p>
          <a:p>
            <a:r>
              <a:rPr lang="de-DE" dirty="0"/>
              <a:t>Interne Ansicht  von:</a:t>
            </a:r>
          </a:p>
          <a:p>
            <a:pPr marL="285750" indent="-285750">
              <a:buFontTx/>
              <a:buChar char="-"/>
            </a:pPr>
            <a:r>
              <a:rPr lang="de-DE" dirty="0"/>
              <a:t>Mitgliedern und Rollen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Veranstaltungen</a:t>
            </a:r>
          </a:p>
          <a:p>
            <a:pPr marL="285750" indent="-285750">
              <a:buFontTx/>
              <a:buChar char="-"/>
            </a:pPr>
            <a:r>
              <a:rPr lang="de-DE" dirty="0"/>
              <a:t>Artikel</a:t>
            </a:r>
          </a:p>
          <a:p>
            <a:pPr marL="285750" indent="-285750">
              <a:buFontTx/>
              <a:buChar char="-"/>
            </a:pPr>
            <a:r>
              <a:rPr lang="de-DE" dirty="0"/>
              <a:t>Kasse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034F53C2-4EC3-ED56-F0B9-4FF796721A7A}"/>
              </a:ext>
            </a:extLst>
          </p:cNvPr>
          <p:cNvSpPr/>
          <p:nvPr/>
        </p:nvSpPr>
        <p:spPr>
          <a:xfrm>
            <a:off x="9338106" y="1268082"/>
            <a:ext cx="2523697" cy="3871476"/>
          </a:xfrm>
          <a:prstGeom prst="roundRect">
            <a:avLst>
              <a:gd name="adj" fmla="val 345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7DAE38E-F65D-9F6C-594F-B1F261E28338}"/>
              </a:ext>
            </a:extLst>
          </p:cNvPr>
          <p:cNvSpPr txBox="1"/>
          <p:nvPr/>
        </p:nvSpPr>
        <p:spPr>
          <a:xfrm>
            <a:off x="9637473" y="1495660"/>
            <a:ext cx="2143760" cy="3416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 Mitglieder des </a:t>
            </a:r>
            <a:r>
              <a:rPr lang="de-DE" u="sng" dirty="0"/>
              <a:t>Vorstand und Administratoren  </a:t>
            </a:r>
            <a:r>
              <a:rPr lang="de-DE" dirty="0"/>
              <a:t>haben </a:t>
            </a:r>
            <a:r>
              <a:rPr lang="de-DE" b="1" dirty="0"/>
              <a:t>Ändern</a:t>
            </a:r>
            <a:r>
              <a:rPr lang="de-DE" dirty="0"/>
              <a:t> Zugriff auf</a:t>
            </a:r>
          </a:p>
          <a:p>
            <a:endParaRPr lang="de-DE" dirty="0"/>
          </a:p>
          <a:p>
            <a:r>
              <a:rPr lang="de-DE" dirty="0"/>
              <a:t>Verwaltung von:</a:t>
            </a:r>
          </a:p>
          <a:p>
            <a:pPr marL="285750" indent="-285750">
              <a:buFontTx/>
              <a:buChar char="-"/>
            </a:pPr>
            <a:r>
              <a:rPr lang="de-DE" dirty="0"/>
              <a:t>Mitgliedern und Rollen</a:t>
            </a:r>
          </a:p>
          <a:p>
            <a:pPr marL="285750" indent="-285750">
              <a:buFontTx/>
              <a:buChar char="-"/>
            </a:pPr>
            <a:r>
              <a:rPr lang="de-DE" dirty="0"/>
              <a:t>Veranstaltungen</a:t>
            </a:r>
          </a:p>
          <a:p>
            <a:pPr marL="285750" indent="-285750">
              <a:buFontTx/>
              <a:buChar char="-"/>
            </a:pPr>
            <a:r>
              <a:rPr lang="de-DE" dirty="0"/>
              <a:t>Artikel</a:t>
            </a:r>
          </a:p>
          <a:p>
            <a:pPr marL="285750" indent="-285750">
              <a:buFontTx/>
              <a:buChar char="-"/>
            </a:pPr>
            <a:r>
              <a:rPr lang="de-DE" dirty="0"/>
              <a:t>Kasse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1DF0CD7-A51A-6ABD-C781-EA547700F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732" y="5367135"/>
            <a:ext cx="3779992" cy="396572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925D862F-4565-9D06-147C-7834A8E00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18" y="5368916"/>
            <a:ext cx="5076280" cy="396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9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80012-229A-A5D0-FED2-A68104B37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EEB529-8446-A7DC-6E7D-C096D374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2</a:t>
            </a:fld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B495A7BE-1AC1-68FF-1D01-F249AC58D169}"/>
              </a:ext>
            </a:extLst>
          </p:cNvPr>
          <p:cNvSpPr/>
          <p:nvPr/>
        </p:nvSpPr>
        <p:spPr>
          <a:xfrm>
            <a:off x="580656" y="928021"/>
            <a:ext cx="5029514" cy="4016681"/>
          </a:xfrm>
          <a:prstGeom prst="roundRect">
            <a:avLst>
              <a:gd name="adj" fmla="val 3459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75BAC7C-D9E5-1D59-D346-D4F5F6CF7A34}"/>
              </a:ext>
            </a:extLst>
          </p:cNvPr>
          <p:cNvSpPr/>
          <p:nvPr/>
        </p:nvSpPr>
        <p:spPr>
          <a:xfrm>
            <a:off x="6379535" y="928022"/>
            <a:ext cx="6339958" cy="8253375"/>
          </a:xfrm>
          <a:prstGeom prst="roundRect">
            <a:avLst>
              <a:gd name="adj" fmla="val 3459"/>
            </a:avLst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9635537-11C9-8653-4741-63D13A8B6386}"/>
              </a:ext>
            </a:extLst>
          </p:cNvPr>
          <p:cNvSpPr txBox="1"/>
          <p:nvPr/>
        </p:nvSpPr>
        <p:spPr>
          <a:xfrm>
            <a:off x="6571217" y="1085741"/>
            <a:ext cx="190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Portal / Backend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F9095FE-895F-0F24-E3D2-D2C611C087BD}"/>
              </a:ext>
            </a:extLst>
          </p:cNvPr>
          <p:cNvSpPr txBox="1"/>
          <p:nvPr/>
        </p:nvSpPr>
        <p:spPr>
          <a:xfrm>
            <a:off x="733056" y="1029744"/>
            <a:ext cx="157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Externe Seite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031539A-29D6-AAF9-9263-F94A06904004}"/>
              </a:ext>
            </a:extLst>
          </p:cNvPr>
          <p:cNvSpPr txBox="1"/>
          <p:nvPr/>
        </p:nvSpPr>
        <p:spPr>
          <a:xfrm>
            <a:off x="733055" y="1477939"/>
            <a:ext cx="48771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Veranstaltung</a:t>
            </a:r>
          </a:p>
          <a:p>
            <a:endParaRPr lang="de-DE" sz="2400" dirty="0"/>
          </a:p>
          <a:p>
            <a:endParaRPr lang="de-DE" sz="1600" b="1" dirty="0"/>
          </a:p>
          <a:p>
            <a:r>
              <a:rPr lang="de-DE" sz="1600" b="1" dirty="0"/>
              <a:t>Sprache:  </a:t>
            </a:r>
            <a:r>
              <a:rPr lang="de-DE" sz="1600" dirty="0"/>
              <a:t>de</a:t>
            </a:r>
          </a:p>
          <a:p>
            <a:endParaRPr lang="de-DE" sz="1600" b="1" dirty="0"/>
          </a:p>
          <a:p>
            <a:r>
              <a:rPr lang="de-DE" sz="1600" b="1" dirty="0"/>
              <a:t>Titel: </a:t>
            </a:r>
            <a:r>
              <a:rPr lang="de-DE" sz="1600" dirty="0"/>
              <a:t>Tanzhaus mit Unterstützung des Berliner </a:t>
            </a:r>
            <a:r>
              <a:rPr lang="de-DE" sz="1600" dirty="0" err="1"/>
              <a:t>Fono</a:t>
            </a:r>
            <a:endParaRPr lang="de-DE" sz="1600" dirty="0"/>
          </a:p>
          <a:p>
            <a:endParaRPr lang="de-DE" sz="1600" b="1" dirty="0"/>
          </a:p>
          <a:p>
            <a:r>
              <a:rPr lang="de-DE" sz="1600" b="1" dirty="0"/>
              <a:t>Internetlink: </a:t>
            </a:r>
            <a:r>
              <a:rPr lang="de-DE" sz="1200" dirty="0"/>
              <a:t>2025-ungarische-volksmusik-und-tanz</a:t>
            </a:r>
            <a:endParaRPr lang="de-DE" sz="1600" dirty="0"/>
          </a:p>
          <a:p>
            <a:endParaRPr lang="de-DE" sz="1600" dirty="0"/>
          </a:p>
          <a:p>
            <a:r>
              <a:rPr lang="de-DE" sz="1600" b="1" dirty="0"/>
              <a:t>Inhalte: </a:t>
            </a:r>
            <a:r>
              <a:rPr lang="de-DE" sz="1600" dirty="0"/>
              <a:t>Datum, Ort, Eintritt Programmablauf</a:t>
            </a:r>
          </a:p>
          <a:p>
            <a:r>
              <a:rPr lang="de-DE" sz="1600" dirty="0"/>
              <a:t>Texte, Titelbild, Poster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4C748EF-E215-E24A-03BD-DCFB9D96F2A6}"/>
              </a:ext>
            </a:extLst>
          </p:cNvPr>
          <p:cNvSpPr txBox="1"/>
          <p:nvPr/>
        </p:nvSpPr>
        <p:spPr>
          <a:xfrm>
            <a:off x="733055" y="1842256"/>
            <a:ext cx="47958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https://magyar-kolonia-berlin.org/events/2025-ungarische-volksmusik-und-tanz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1C84200-4324-A35A-596A-EBB4F650BB7C}"/>
              </a:ext>
            </a:extLst>
          </p:cNvPr>
          <p:cNvSpPr txBox="1"/>
          <p:nvPr/>
        </p:nvSpPr>
        <p:spPr>
          <a:xfrm>
            <a:off x="7169058" y="1612792"/>
            <a:ext cx="5060008" cy="714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Veranstaltung</a:t>
            </a:r>
          </a:p>
          <a:p>
            <a:r>
              <a:rPr lang="de-DE" sz="1600" dirty="0"/>
              <a:t>https://magyar-kolonia-berlin.org/backend/events/4</a:t>
            </a:r>
          </a:p>
          <a:p>
            <a:endParaRPr lang="de-DE" sz="2400" dirty="0"/>
          </a:p>
          <a:p>
            <a:r>
              <a:rPr lang="de-DE" sz="2400" b="1" dirty="0"/>
              <a:t>Daten</a:t>
            </a:r>
          </a:p>
          <a:p>
            <a:r>
              <a:rPr lang="de-DE" dirty="0"/>
              <a:t>Datum, Start/Ende, Ort, Eintritt</a:t>
            </a:r>
          </a:p>
          <a:p>
            <a:endParaRPr lang="de-DE" sz="2400" dirty="0"/>
          </a:p>
          <a:p>
            <a:r>
              <a:rPr lang="de-DE" sz="2400" b="1" dirty="0"/>
              <a:t>Texte (hu/de)</a:t>
            </a:r>
          </a:p>
          <a:p>
            <a:r>
              <a:rPr lang="de-DE" dirty="0"/>
              <a:t>Titel, Inhalt, </a:t>
            </a:r>
            <a:r>
              <a:rPr lang="de-DE" dirty="0" err="1"/>
              <a:t>Slug</a:t>
            </a:r>
            <a:r>
              <a:rPr lang="de-DE" dirty="0"/>
              <a:t>, Auszug</a:t>
            </a:r>
          </a:p>
          <a:p>
            <a:endParaRPr lang="de-DE" sz="2400" dirty="0"/>
          </a:p>
          <a:p>
            <a:r>
              <a:rPr lang="de-DE" sz="2400" b="1" dirty="0"/>
              <a:t>Zahlungen</a:t>
            </a:r>
          </a:p>
          <a:p>
            <a:r>
              <a:rPr lang="de-DE" dirty="0"/>
              <a:t>Alle Buchungen mit Bezug auf die Veranstaltung</a:t>
            </a:r>
          </a:p>
          <a:p>
            <a:endParaRPr lang="de-DE" sz="2400" dirty="0"/>
          </a:p>
          <a:p>
            <a:r>
              <a:rPr lang="de-DE" sz="2400" b="1" dirty="0"/>
              <a:t>Anmeldungen</a:t>
            </a:r>
          </a:p>
          <a:p>
            <a:r>
              <a:rPr lang="de-DE" dirty="0"/>
              <a:t>Erfasste Anmeldungen für die Veranstaltung</a:t>
            </a:r>
          </a:p>
          <a:p>
            <a:endParaRPr lang="de-DE" sz="2400" dirty="0"/>
          </a:p>
          <a:p>
            <a:r>
              <a:rPr lang="de-DE" sz="2400" b="1" dirty="0"/>
              <a:t>Besucher</a:t>
            </a:r>
          </a:p>
          <a:p>
            <a:endParaRPr lang="de-DE" sz="2400" dirty="0"/>
          </a:p>
          <a:p>
            <a:r>
              <a:rPr lang="de-DE" sz="2400" b="1" dirty="0"/>
              <a:t>Aufgaben</a:t>
            </a:r>
          </a:p>
          <a:p>
            <a:endParaRPr lang="de-DE" sz="2400" dirty="0"/>
          </a:p>
          <a:p>
            <a:r>
              <a:rPr lang="de-DE" sz="2400" b="1" dirty="0"/>
              <a:t>Ablaufplan</a:t>
            </a:r>
          </a:p>
        </p:txBody>
      </p:sp>
      <p:sp>
        <p:nvSpPr>
          <p:cNvPr id="27" name="Pfeil: nach links 26">
            <a:extLst>
              <a:ext uri="{FF2B5EF4-FFF2-40B4-BE49-F238E27FC236}">
                <a16:creationId xmlns:a16="http://schemas.microsoft.com/office/drawing/2014/main" id="{5F7693FB-F039-D3A4-2306-B8490209DA9A}"/>
              </a:ext>
            </a:extLst>
          </p:cNvPr>
          <p:cNvSpPr/>
          <p:nvPr/>
        </p:nvSpPr>
        <p:spPr>
          <a:xfrm rot="1322616">
            <a:off x="5236398" y="3899129"/>
            <a:ext cx="1516911" cy="7513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0E22DC4F-3F6C-93DD-B473-34566D9AAD80}"/>
              </a:ext>
            </a:extLst>
          </p:cNvPr>
          <p:cNvSpPr/>
          <p:nvPr/>
        </p:nvSpPr>
        <p:spPr>
          <a:xfrm>
            <a:off x="580656" y="5112462"/>
            <a:ext cx="5029514" cy="4082718"/>
          </a:xfrm>
          <a:prstGeom prst="roundRect">
            <a:avLst>
              <a:gd name="adj" fmla="val 3459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DA6E66E-383D-F6AC-77F9-11DDC5C4D15B}"/>
              </a:ext>
            </a:extLst>
          </p:cNvPr>
          <p:cNvSpPr txBox="1"/>
          <p:nvPr/>
        </p:nvSpPr>
        <p:spPr>
          <a:xfrm>
            <a:off x="733056" y="5280221"/>
            <a:ext cx="157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Externe Seite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35415662-CF03-EF8D-D614-E27A48BBDC0E}"/>
              </a:ext>
            </a:extLst>
          </p:cNvPr>
          <p:cNvSpPr txBox="1"/>
          <p:nvPr/>
        </p:nvSpPr>
        <p:spPr>
          <a:xfrm>
            <a:off x="733055" y="5728416"/>
            <a:ext cx="48771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Veranstaltung</a:t>
            </a:r>
          </a:p>
          <a:p>
            <a:endParaRPr lang="de-DE" sz="2400" dirty="0"/>
          </a:p>
          <a:p>
            <a:endParaRPr lang="de-DE" sz="1600" b="1" dirty="0"/>
          </a:p>
          <a:p>
            <a:r>
              <a:rPr lang="de-DE" sz="1600" b="1" dirty="0"/>
              <a:t>Sprache:  </a:t>
            </a:r>
            <a:r>
              <a:rPr lang="de-DE" sz="1600" dirty="0"/>
              <a:t>hu</a:t>
            </a:r>
          </a:p>
          <a:p>
            <a:endParaRPr lang="de-DE" sz="1600" b="1" dirty="0"/>
          </a:p>
          <a:p>
            <a:r>
              <a:rPr lang="de-DE" sz="1600" b="1" dirty="0"/>
              <a:t>Titel: </a:t>
            </a:r>
            <a:r>
              <a:rPr lang="hu-HU" sz="1600" dirty="0"/>
              <a:t>Táncház a Berlini </a:t>
            </a:r>
            <a:r>
              <a:rPr lang="hu-HU" sz="1600" dirty="0" err="1"/>
              <a:t>Fono</a:t>
            </a:r>
            <a:r>
              <a:rPr lang="hu-HU" sz="1600" dirty="0"/>
              <a:t> </a:t>
            </a:r>
            <a:r>
              <a:rPr lang="hu-HU" sz="1600" dirty="0" err="1"/>
              <a:t>közrreműködésével</a:t>
            </a:r>
            <a:endParaRPr lang="de-DE" sz="1600" dirty="0"/>
          </a:p>
          <a:p>
            <a:endParaRPr lang="de-DE" sz="1600" b="1" dirty="0"/>
          </a:p>
          <a:p>
            <a:r>
              <a:rPr lang="de-DE" sz="1600" b="1" dirty="0"/>
              <a:t>Internetlink: </a:t>
            </a:r>
            <a:r>
              <a:rPr lang="de-DE" sz="1200" dirty="0"/>
              <a:t>2025-magyar-nepzene-es-neptanc</a:t>
            </a:r>
            <a:endParaRPr lang="de-DE" sz="1600" dirty="0"/>
          </a:p>
          <a:p>
            <a:endParaRPr lang="de-DE" sz="1600" dirty="0"/>
          </a:p>
          <a:p>
            <a:r>
              <a:rPr lang="de-DE" sz="1600" b="1" dirty="0"/>
              <a:t>Inhalte: </a:t>
            </a:r>
            <a:r>
              <a:rPr lang="de-DE" sz="1600" dirty="0"/>
              <a:t>Datum, Ort, Eintritt Programmablauf</a:t>
            </a:r>
          </a:p>
          <a:p>
            <a:r>
              <a:rPr lang="de-DE" sz="1600" dirty="0"/>
              <a:t>Texte, Titelbild, Poster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A9555DC-7E2F-C774-715A-D3E4DD999FE1}"/>
              </a:ext>
            </a:extLst>
          </p:cNvPr>
          <p:cNvSpPr txBox="1"/>
          <p:nvPr/>
        </p:nvSpPr>
        <p:spPr>
          <a:xfrm>
            <a:off x="733055" y="6092733"/>
            <a:ext cx="47958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400" dirty="0"/>
              <a:t>https://magyar-kolonia-berlin.org/events/2025-magyar-nepzene-es-neptanc</a:t>
            </a:r>
          </a:p>
        </p:txBody>
      </p:sp>
      <p:sp>
        <p:nvSpPr>
          <p:cNvPr id="32" name="Pfeil: nach links 31">
            <a:extLst>
              <a:ext uri="{FF2B5EF4-FFF2-40B4-BE49-F238E27FC236}">
                <a16:creationId xmlns:a16="http://schemas.microsoft.com/office/drawing/2014/main" id="{28B1A1FD-BD49-E331-2981-BC512660296E}"/>
              </a:ext>
            </a:extLst>
          </p:cNvPr>
          <p:cNvSpPr/>
          <p:nvPr/>
        </p:nvSpPr>
        <p:spPr>
          <a:xfrm rot="20277384" flipV="1">
            <a:off x="5280488" y="5845476"/>
            <a:ext cx="1516911" cy="75136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68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65C175C-9975-0807-7564-3057CFC6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000" dirty="0"/>
              <a:t>Anmeldung am Portal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B32913-1D12-D9CD-FECB-20C69354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3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F9D13B6-377A-05C8-11D5-ED90B65200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111"/>
          <a:stretch/>
        </p:blipFill>
        <p:spPr>
          <a:xfrm>
            <a:off x="638563" y="1703133"/>
            <a:ext cx="7762477" cy="2886078"/>
          </a:xfrm>
          <a:prstGeom prst="rect">
            <a:avLst/>
          </a:prstGeom>
        </p:spPr>
      </p:pic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B9C55E3D-C26F-093A-44ED-75CB208C2791}"/>
              </a:ext>
            </a:extLst>
          </p:cNvPr>
          <p:cNvSpPr/>
          <p:nvPr/>
        </p:nvSpPr>
        <p:spPr>
          <a:xfrm>
            <a:off x="5276912" y="3865172"/>
            <a:ext cx="851384" cy="288613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E613FC3-884D-78B5-A67A-D34A7EC1D8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0583"/>
          <a:stretch/>
        </p:blipFill>
        <p:spPr>
          <a:xfrm>
            <a:off x="638563" y="5751044"/>
            <a:ext cx="3892224" cy="2542351"/>
          </a:xfrm>
          <a:prstGeom prst="rect">
            <a:avLst/>
          </a:prstGeom>
        </p:spPr>
      </p:pic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8E09B009-4809-7852-7EF8-F2E3A0A8BDBE}"/>
              </a:ext>
            </a:extLst>
          </p:cNvPr>
          <p:cNvSpPr/>
          <p:nvPr/>
        </p:nvSpPr>
        <p:spPr>
          <a:xfrm>
            <a:off x="3851056" y="5995455"/>
            <a:ext cx="473045" cy="37434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1760BA8-866D-A07F-36FC-F2D6E233AC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5677"/>
          <a:stretch/>
        </p:blipFill>
        <p:spPr>
          <a:xfrm>
            <a:off x="7536594" y="5316790"/>
            <a:ext cx="3203845" cy="3864610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A707357C-2A76-1D46-1482-F5B8A41A665D}"/>
              </a:ext>
            </a:extLst>
          </p:cNvPr>
          <p:cNvSpPr/>
          <p:nvPr/>
        </p:nvSpPr>
        <p:spPr>
          <a:xfrm>
            <a:off x="7616891" y="8397139"/>
            <a:ext cx="1154181" cy="33396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FB08B018-E89E-2F27-7490-44FE157BE0E9}"/>
              </a:ext>
            </a:extLst>
          </p:cNvPr>
          <p:cNvSpPr/>
          <p:nvPr/>
        </p:nvSpPr>
        <p:spPr>
          <a:xfrm>
            <a:off x="6026065" y="6008295"/>
            <a:ext cx="1077433" cy="3615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F6E5926-3B73-0C67-B71D-A88ECF9F0415}"/>
              </a:ext>
            </a:extLst>
          </p:cNvPr>
          <p:cNvSpPr txBox="1"/>
          <p:nvPr/>
        </p:nvSpPr>
        <p:spPr>
          <a:xfrm>
            <a:off x="638563" y="1333801"/>
            <a:ext cx="21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Desktop / Laptop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AFDB4B3-0CC3-0EA1-525E-63C3BD15D26C}"/>
              </a:ext>
            </a:extLst>
          </p:cNvPr>
          <p:cNvSpPr txBox="1"/>
          <p:nvPr/>
        </p:nvSpPr>
        <p:spPr>
          <a:xfrm>
            <a:off x="638563" y="5381712"/>
            <a:ext cx="21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Mobile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A5C6FA1-E635-7418-9FC4-426153E26F23}"/>
              </a:ext>
            </a:extLst>
          </p:cNvPr>
          <p:cNvSpPr txBox="1"/>
          <p:nvPr/>
        </p:nvSpPr>
        <p:spPr>
          <a:xfrm>
            <a:off x="4530787" y="6000470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Menü öffnen</a:t>
            </a:r>
          </a:p>
        </p:txBody>
      </p:sp>
    </p:spTree>
    <p:extLst>
      <p:ext uri="{BB962C8B-B14F-4D97-AF65-F5344CB8AC3E}">
        <p14:creationId xmlns:p14="http://schemas.microsoft.com/office/powerpoint/2010/main" val="354788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981AD771-10BA-CAA2-CD3A-DBCB80D309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2501"/>
          <a:stretch/>
        </p:blipFill>
        <p:spPr>
          <a:xfrm>
            <a:off x="8697875" y="2812245"/>
            <a:ext cx="3465200" cy="442424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0C1ACE-D9D0-BAFD-24C0-624792B1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Login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9E276DB-DB25-8472-A825-9735EB5B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4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4C00195-E52B-BBD7-755C-2C9F5DF78D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957"/>
          <a:stretch/>
        </p:blipFill>
        <p:spPr>
          <a:xfrm>
            <a:off x="885199" y="2812245"/>
            <a:ext cx="6854456" cy="3114711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1CBB821-A5FD-2381-FAA8-8F15CA289AB0}"/>
              </a:ext>
            </a:extLst>
          </p:cNvPr>
          <p:cNvSpPr/>
          <p:nvPr/>
        </p:nvSpPr>
        <p:spPr>
          <a:xfrm>
            <a:off x="2838929" y="4490534"/>
            <a:ext cx="1767563" cy="26021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39384AC-6517-34EB-A2B9-FC3C95BB0521}"/>
              </a:ext>
            </a:extLst>
          </p:cNvPr>
          <p:cNvSpPr/>
          <p:nvPr/>
        </p:nvSpPr>
        <p:spPr>
          <a:xfrm>
            <a:off x="2838929" y="4934804"/>
            <a:ext cx="1767563" cy="26021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AF9180D7-BB56-66F0-B1B0-3245FC098110}"/>
              </a:ext>
            </a:extLst>
          </p:cNvPr>
          <p:cNvSpPr/>
          <p:nvPr/>
        </p:nvSpPr>
        <p:spPr>
          <a:xfrm>
            <a:off x="2838929" y="5226501"/>
            <a:ext cx="701314" cy="26021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DCD7C82-D960-7484-4C19-4596B62B7D42}"/>
              </a:ext>
            </a:extLst>
          </p:cNvPr>
          <p:cNvSpPr/>
          <p:nvPr/>
        </p:nvSpPr>
        <p:spPr>
          <a:xfrm>
            <a:off x="5024844" y="4750748"/>
            <a:ext cx="800217" cy="26021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B7567BBF-9D80-567C-51B7-E3BF295C704F}"/>
              </a:ext>
            </a:extLst>
          </p:cNvPr>
          <p:cNvSpPr/>
          <p:nvPr/>
        </p:nvSpPr>
        <p:spPr>
          <a:xfrm>
            <a:off x="10357039" y="5356608"/>
            <a:ext cx="1487823" cy="30761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C5BF001-AE9D-7159-1155-BF3171ED6622}"/>
              </a:ext>
            </a:extLst>
          </p:cNvPr>
          <p:cNvSpPr txBox="1"/>
          <p:nvPr/>
        </p:nvSpPr>
        <p:spPr>
          <a:xfrm>
            <a:off x="825057" y="1443052"/>
            <a:ext cx="660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https://magyar-kolonia-berlin.org/login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C9155782-BFB8-7D9A-ECD5-5C9952497EA4}"/>
              </a:ext>
            </a:extLst>
          </p:cNvPr>
          <p:cNvSpPr/>
          <p:nvPr/>
        </p:nvSpPr>
        <p:spPr>
          <a:xfrm>
            <a:off x="9080924" y="4788065"/>
            <a:ext cx="2763938" cy="43843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9ECB179D-53D3-1A33-F7B8-061A665C58AF}"/>
              </a:ext>
            </a:extLst>
          </p:cNvPr>
          <p:cNvSpPr/>
          <p:nvPr/>
        </p:nvSpPr>
        <p:spPr>
          <a:xfrm>
            <a:off x="9080924" y="5665391"/>
            <a:ext cx="2763938" cy="43843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20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E71BF-E335-7D1D-8FBD-2FB4151EF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Seitenaufbau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3E33E13-0D0C-0B4F-D0BA-898938E9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5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40D62C2-EBDB-4B4B-0BC2-797998E0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37" y="1967948"/>
            <a:ext cx="10891750" cy="7213449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3299B1-8C60-F095-DC9A-134DDC4E2B09}"/>
              </a:ext>
            </a:extLst>
          </p:cNvPr>
          <p:cNvSpPr/>
          <p:nvPr/>
        </p:nvSpPr>
        <p:spPr>
          <a:xfrm>
            <a:off x="1060359" y="2001986"/>
            <a:ext cx="2041660" cy="4492888"/>
          </a:xfrm>
          <a:prstGeom prst="roundRect">
            <a:avLst>
              <a:gd name="adj" fmla="val 5765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60EB36C-BCF6-CA3B-B1DB-BCC6BABDD2F0}"/>
              </a:ext>
            </a:extLst>
          </p:cNvPr>
          <p:cNvSpPr txBox="1"/>
          <p:nvPr/>
        </p:nvSpPr>
        <p:spPr>
          <a:xfrm>
            <a:off x="985664" y="1649560"/>
            <a:ext cx="71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0E29BF7-2AB5-63F2-F1BA-37FD7C0C4951}"/>
              </a:ext>
            </a:extLst>
          </p:cNvPr>
          <p:cNvSpPr/>
          <p:nvPr/>
        </p:nvSpPr>
        <p:spPr>
          <a:xfrm>
            <a:off x="1053137" y="8624432"/>
            <a:ext cx="2148430" cy="42254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D6D0D03-3F9B-605D-1DD3-6E2C3174E9AF}"/>
              </a:ext>
            </a:extLst>
          </p:cNvPr>
          <p:cNvSpPr txBox="1"/>
          <p:nvPr/>
        </p:nvSpPr>
        <p:spPr>
          <a:xfrm>
            <a:off x="770394" y="8276025"/>
            <a:ext cx="71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95B801EA-00B6-2DC3-8F12-6C5780475086}"/>
              </a:ext>
            </a:extLst>
          </p:cNvPr>
          <p:cNvSpPr/>
          <p:nvPr/>
        </p:nvSpPr>
        <p:spPr>
          <a:xfrm>
            <a:off x="3418751" y="1957337"/>
            <a:ext cx="8630873" cy="7213447"/>
          </a:xfrm>
          <a:prstGeom prst="roundRect">
            <a:avLst>
              <a:gd name="adj" fmla="val 1324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4401713-E75D-4F4F-D724-10793AE3113F}"/>
              </a:ext>
            </a:extLst>
          </p:cNvPr>
          <p:cNvSpPr txBox="1"/>
          <p:nvPr/>
        </p:nvSpPr>
        <p:spPr>
          <a:xfrm>
            <a:off x="4433586" y="1649560"/>
            <a:ext cx="711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FF0000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250543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70D28-5B91-7001-6EEB-FCCA9135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Mitglied werden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B18827E-8E04-6A02-C817-572EED59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98D5A-4A8E-43CD-84E7-2A4CB5E9A14F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9380FE-6B66-723D-C5B6-C98E51204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73" y="2550995"/>
            <a:ext cx="3454776" cy="533127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349C482-307E-C58C-0DDA-C66DCF9A92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601" b="10830"/>
          <a:stretch/>
        </p:blipFill>
        <p:spPr>
          <a:xfrm>
            <a:off x="4508204" y="1649729"/>
            <a:ext cx="8413898" cy="682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69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220</Words>
  <Application>Microsoft Office PowerPoint</Application>
  <PresentationFormat>Benutzerdefiniert</PresentationFormat>
  <Paragraphs>89</Paragraphs>
  <Slides>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</vt:lpstr>
      <vt:lpstr>Allgemeiner Aufbau</vt:lpstr>
      <vt:lpstr>PowerPoint-Präsentation</vt:lpstr>
      <vt:lpstr>Anmeldung am Portal</vt:lpstr>
      <vt:lpstr>Login</vt:lpstr>
      <vt:lpstr>Seitenaufbau</vt:lpstr>
      <vt:lpstr>Mitglied werden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Körtvélyessy</dc:creator>
  <cp:lastModifiedBy>Daniel Körtvélyessy</cp:lastModifiedBy>
  <cp:revision>10</cp:revision>
  <dcterms:created xsi:type="dcterms:W3CDTF">2025-05-05T07:21:40Z</dcterms:created>
  <dcterms:modified xsi:type="dcterms:W3CDTF">2025-05-09T08:47:52Z</dcterms:modified>
</cp:coreProperties>
</file>