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18D2A-6473-4D4E-991C-9DB0B24BF12C}" v="30" dt="2025-05-05T08:10:03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F45E7-97F9-46E9-B0C2-DA75B9EF4851}" type="datetimeFigureOut">
              <a:rPr lang="de-DE" smtClean="0"/>
              <a:t>09.05.2025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98C74-1667-4973-8485-DEE2FF0F0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359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877B-E096-4122-877B-D0BD44856D58}" type="datetime1">
              <a:rPr lang="de-DE" smtClean="0"/>
              <a:t>09.05.2025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17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8C7-ED6B-464F-9994-30008F708EA1}" type="datetime1">
              <a:rPr lang="de-DE" smtClean="0"/>
              <a:t>09.05.2025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77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E7E3-3004-4160-99ED-F47F7D219B04}" type="datetime1">
              <a:rPr lang="de-DE" smtClean="0"/>
              <a:t>09.05.2025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37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640194"/>
            <a:ext cx="2894012" cy="949483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862418"/>
            <a:ext cx="2894011" cy="7059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209-612D-43F9-9967-8B43B66940E9}" type="datetime1">
              <a:rPr lang="de-DE" smtClean="0"/>
              <a:t>09.05.2025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B71628-94FF-8F2B-6B7E-80BF78BB7A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92500" y="1862418"/>
            <a:ext cx="2894011" cy="7059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C025E93-A5F9-1352-E47E-BBEE99BF03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92498" y="639763"/>
            <a:ext cx="2894012" cy="94932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2000" smtClean="0">
                <a:latin typeface="+mj-lt"/>
                <a:ea typeface="+mj-ea"/>
                <a:cs typeface="+mj-cs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>
              <a:spcBef>
                <a:spcPct val="0"/>
              </a:spcBef>
              <a:buNone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438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8D4C-D626-4B91-A7CF-6EDA49440CFD}" type="datetime1">
              <a:rPr lang="de-DE" smtClean="0"/>
              <a:t>09.05.2025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51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F694-A579-49AD-BB13-CE73C7244C67}" type="datetime1">
              <a:rPr lang="de-DE" smtClean="0"/>
              <a:t>09.05.2025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70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98F-D0CC-407C-B569-8A44CC879B40}" type="datetime1">
              <a:rPr lang="de-DE" smtClean="0"/>
              <a:t>09.05.2025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80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3902-BE26-40F3-ACD6-BD738DFB18D1}" type="datetime1">
              <a:rPr lang="de-DE" smtClean="0"/>
              <a:t>09.05.2025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82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2722-DD9C-4928-91DC-A07A04582309}" type="datetime1">
              <a:rPr lang="de-DE" smtClean="0"/>
              <a:t>09.05.2025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58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6ADF-E37D-4F8F-9DDD-19EED74CDE67}" type="datetime1">
              <a:rPr lang="de-DE" smtClean="0"/>
              <a:t>09.05.2025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57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5358-B5A4-4D3E-99B2-A56FDFCFB9B4}" type="datetime1">
              <a:rPr lang="de-DE" smtClean="0"/>
              <a:t>09.05.2025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54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0194"/>
            <a:ext cx="5915025" cy="949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62418"/>
            <a:ext cx="5915025" cy="7059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500347"/>
            <a:ext cx="1543050" cy="208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674979-065C-43D1-A1A3-908827200865}" type="datetime1">
              <a:rPr lang="de-DE" smtClean="0"/>
              <a:t>09.05.2025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500347"/>
            <a:ext cx="2314575" cy="208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Anmeldung am Portal / Bejelentkezés a portálon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500347"/>
            <a:ext cx="1543050" cy="208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Symbol, Grafiken, Logo, Design enthält.&#10;&#10;KI-generierte Inhalte können fehlerhaft sein.">
            <a:extLst>
              <a:ext uri="{FF2B5EF4-FFF2-40B4-BE49-F238E27FC236}">
                <a16:creationId xmlns:a16="http://schemas.microsoft.com/office/drawing/2014/main" id="{70EF8402-D3A4-3276-E2D4-09E07B78A8D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197200"/>
            <a:ext cx="345141" cy="34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6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8D568FD-E79D-5506-1E1F-309E4841FF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111"/>
          <a:stretch/>
        </p:blipFill>
        <p:spPr>
          <a:xfrm>
            <a:off x="396240" y="1918970"/>
            <a:ext cx="5100320" cy="1896292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4ABA9F6-F8EB-CFE3-1612-E6F15C6278C8}"/>
              </a:ext>
            </a:extLst>
          </p:cNvPr>
          <p:cNvSpPr/>
          <p:nvPr/>
        </p:nvSpPr>
        <p:spPr>
          <a:xfrm>
            <a:off x="3489325" y="3328933"/>
            <a:ext cx="439738" cy="19849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11FE21F-819B-FCB1-E5D8-42A6AD573C06}"/>
              </a:ext>
            </a:extLst>
          </p:cNvPr>
          <p:cNvSpPr txBox="1"/>
          <p:nvPr/>
        </p:nvSpPr>
        <p:spPr>
          <a:xfrm>
            <a:off x="220134" y="787400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Link zur Anmeldung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5BC56E3-52CA-EB62-420F-D525FE28FC21}"/>
              </a:ext>
            </a:extLst>
          </p:cNvPr>
          <p:cNvSpPr txBox="1"/>
          <p:nvPr/>
        </p:nvSpPr>
        <p:spPr>
          <a:xfrm>
            <a:off x="220134" y="1206500"/>
            <a:ext cx="2764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Zur Anmeldung klickt man im unteren Bereich der Seite auf den Link </a:t>
            </a:r>
          </a:p>
          <a:p>
            <a:r>
              <a:rPr lang="de-DE" sz="1200" b="1" dirty="0"/>
              <a:t>Zur Anmeldung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57066F7-ACA9-2C65-0FB8-749E4AFC206C}"/>
              </a:ext>
            </a:extLst>
          </p:cNvPr>
          <p:cNvSpPr txBox="1"/>
          <p:nvPr/>
        </p:nvSpPr>
        <p:spPr>
          <a:xfrm>
            <a:off x="220134" y="3889870"/>
            <a:ext cx="2764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In der mobilen Ansicht klickt man auf die drei horizontalen Linien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DE77182-D24F-16CA-511C-49EFA7C101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0583"/>
          <a:stretch/>
        </p:blipFill>
        <p:spPr>
          <a:xfrm>
            <a:off x="2397101" y="4426143"/>
            <a:ext cx="2063797" cy="1348046"/>
          </a:xfrm>
          <a:prstGeom prst="rect">
            <a:avLst/>
          </a:prstGeom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305D5991-B4EC-A0B9-FCB8-84F987AE6B92}"/>
              </a:ext>
            </a:extLst>
          </p:cNvPr>
          <p:cNvSpPr/>
          <p:nvPr/>
        </p:nvSpPr>
        <p:spPr>
          <a:xfrm>
            <a:off x="4106806" y="4562503"/>
            <a:ext cx="250825" cy="19849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9A7B966-DA5B-D285-C463-EAD4B11925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5677"/>
          <a:stretch/>
        </p:blipFill>
        <p:spPr>
          <a:xfrm>
            <a:off x="333304" y="6713849"/>
            <a:ext cx="2063797" cy="2489437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1B6658A-DA5A-4012-0725-85FE11336D8E}"/>
              </a:ext>
            </a:extLst>
          </p:cNvPr>
          <p:cNvSpPr/>
          <p:nvPr/>
        </p:nvSpPr>
        <p:spPr>
          <a:xfrm>
            <a:off x="390110" y="8679009"/>
            <a:ext cx="743480" cy="23641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9D7C2D2-20E2-AAD0-5E46-3282B30533F2}"/>
              </a:ext>
            </a:extLst>
          </p:cNvPr>
          <p:cNvSpPr txBox="1"/>
          <p:nvPr/>
        </p:nvSpPr>
        <p:spPr>
          <a:xfrm>
            <a:off x="220134" y="5955429"/>
            <a:ext cx="2764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Es erscheint ein Menü auf der linken Seite. In diesem Menü findet man den Link </a:t>
            </a:r>
            <a:r>
              <a:rPr lang="de-DE" sz="1200" b="1" dirty="0"/>
              <a:t>Zur Anmeldung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03B8461F-3DCB-B6D0-61AB-76CBCFC1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08F9F88D-4933-7820-5559-D3AAD98F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1</a:t>
            </a:fld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CBE5961-4CC0-55BF-6002-34E3399F5076}"/>
              </a:ext>
            </a:extLst>
          </p:cNvPr>
          <p:cNvSpPr txBox="1"/>
          <p:nvPr/>
        </p:nvSpPr>
        <p:spPr>
          <a:xfrm>
            <a:off x="3697394" y="780051"/>
            <a:ext cx="270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Bejelentkezési</a:t>
            </a:r>
            <a:r>
              <a:rPr lang="de-DE" dirty="0"/>
              <a:t> </a:t>
            </a:r>
            <a:r>
              <a:rPr lang="de-DE" dirty="0" err="1"/>
              <a:t>hivatkozás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D4E9B79-D5A8-4289-5043-170010C46FA0}"/>
              </a:ext>
            </a:extLst>
          </p:cNvPr>
          <p:cNvSpPr txBox="1"/>
          <p:nvPr/>
        </p:nvSpPr>
        <p:spPr>
          <a:xfrm>
            <a:off x="3697394" y="1199151"/>
            <a:ext cx="2764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 </a:t>
            </a:r>
            <a:r>
              <a:rPr lang="de-DE" sz="1200" dirty="0" err="1"/>
              <a:t>bejelentkezéshez</a:t>
            </a:r>
            <a:r>
              <a:rPr lang="de-DE" sz="1200" dirty="0"/>
              <a:t> </a:t>
            </a:r>
            <a:r>
              <a:rPr lang="de-DE" sz="1200" dirty="0" err="1"/>
              <a:t>az</a:t>
            </a:r>
            <a:r>
              <a:rPr lang="de-DE" sz="1200" dirty="0"/>
              <a:t> </a:t>
            </a:r>
            <a:r>
              <a:rPr lang="de-DE" sz="1200" dirty="0" err="1"/>
              <a:t>oldal</a:t>
            </a:r>
            <a:r>
              <a:rPr lang="de-DE" sz="1200" dirty="0"/>
              <a:t> </a:t>
            </a:r>
            <a:r>
              <a:rPr lang="de-DE" sz="1200" dirty="0" err="1"/>
              <a:t>alján</a:t>
            </a:r>
            <a:r>
              <a:rPr lang="de-DE" sz="1200" dirty="0"/>
              <a:t> </a:t>
            </a:r>
            <a:r>
              <a:rPr lang="de-DE" sz="1200" dirty="0" err="1"/>
              <a:t>található</a:t>
            </a:r>
            <a:r>
              <a:rPr lang="de-DE" sz="1200" dirty="0"/>
              <a:t> </a:t>
            </a:r>
            <a:r>
              <a:rPr lang="de-DE" sz="1200" dirty="0" err="1"/>
              <a:t>Bejelentkezés</a:t>
            </a:r>
            <a:r>
              <a:rPr lang="de-DE" sz="1200" dirty="0"/>
              <a:t> </a:t>
            </a:r>
            <a:r>
              <a:rPr lang="de-DE" sz="1200" dirty="0" err="1"/>
              <a:t>hivatkozásra</a:t>
            </a:r>
            <a:r>
              <a:rPr lang="de-DE" sz="1200" dirty="0"/>
              <a:t> </a:t>
            </a:r>
            <a:r>
              <a:rPr lang="de-DE" sz="1200" dirty="0" err="1"/>
              <a:t>kell</a:t>
            </a:r>
            <a:r>
              <a:rPr lang="de-DE" sz="1200" dirty="0"/>
              <a:t> </a:t>
            </a:r>
            <a:r>
              <a:rPr lang="de-DE" sz="1200" dirty="0" err="1"/>
              <a:t>kattintani</a:t>
            </a:r>
            <a:r>
              <a:rPr lang="de-DE" sz="1200" dirty="0"/>
              <a:t>.</a:t>
            </a:r>
            <a:endParaRPr lang="de-DE" sz="12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53EC494-2003-FA22-2A80-0CBB7006762D}"/>
              </a:ext>
            </a:extLst>
          </p:cNvPr>
          <p:cNvSpPr txBox="1"/>
          <p:nvPr/>
        </p:nvSpPr>
        <p:spPr>
          <a:xfrm>
            <a:off x="3697394" y="3882521"/>
            <a:ext cx="2764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Mobilnézetben</a:t>
            </a:r>
            <a:r>
              <a:rPr lang="de-DE" sz="1200" dirty="0"/>
              <a:t> a </a:t>
            </a:r>
            <a:r>
              <a:rPr lang="de-DE" sz="1200" dirty="0" err="1"/>
              <a:t>három</a:t>
            </a:r>
            <a:r>
              <a:rPr lang="de-DE" sz="1200" dirty="0"/>
              <a:t> </a:t>
            </a:r>
            <a:r>
              <a:rPr lang="de-DE" sz="1200" dirty="0" err="1"/>
              <a:t>vízszintes</a:t>
            </a:r>
            <a:r>
              <a:rPr lang="de-DE" sz="1200" dirty="0"/>
              <a:t> </a:t>
            </a:r>
            <a:r>
              <a:rPr lang="de-DE" sz="1200" dirty="0" err="1"/>
              <a:t>vonalra</a:t>
            </a:r>
            <a:r>
              <a:rPr lang="de-DE" sz="1200" dirty="0"/>
              <a:t> </a:t>
            </a:r>
            <a:r>
              <a:rPr lang="de-DE" sz="1200" dirty="0" err="1"/>
              <a:t>kell</a:t>
            </a:r>
            <a:r>
              <a:rPr lang="de-DE" sz="1200" dirty="0"/>
              <a:t> </a:t>
            </a:r>
            <a:r>
              <a:rPr lang="de-DE" sz="1200" dirty="0" err="1"/>
              <a:t>kattintani</a:t>
            </a:r>
            <a:r>
              <a:rPr lang="de-DE" sz="1200" dirty="0"/>
              <a:t>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AD7694-D627-AB77-0A64-18187144F02D}"/>
              </a:ext>
            </a:extLst>
          </p:cNvPr>
          <p:cNvSpPr txBox="1"/>
          <p:nvPr/>
        </p:nvSpPr>
        <p:spPr>
          <a:xfrm>
            <a:off x="3697394" y="5948080"/>
            <a:ext cx="2764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Ekkor</a:t>
            </a:r>
            <a:r>
              <a:rPr lang="de-DE" sz="1200" dirty="0"/>
              <a:t> egy </a:t>
            </a:r>
            <a:r>
              <a:rPr lang="de-DE" sz="1200" dirty="0" err="1"/>
              <a:t>menü</a:t>
            </a:r>
            <a:r>
              <a:rPr lang="de-DE" sz="1200" dirty="0"/>
              <a:t> </a:t>
            </a:r>
            <a:r>
              <a:rPr lang="de-DE" sz="1200" dirty="0" err="1"/>
              <a:t>jelenik</a:t>
            </a:r>
            <a:r>
              <a:rPr lang="de-DE" sz="1200" dirty="0"/>
              <a:t> </a:t>
            </a:r>
            <a:r>
              <a:rPr lang="de-DE" sz="1200" dirty="0" err="1"/>
              <a:t>meg</a:t>
            </a:r>
            <a:r>
              <a:rPr lang="de-DE" sz="1200" dirty="0"/>
              <a:t> a </a:t>
            </a:r>
            <a:r>
              <a:rPr lang="de-DE" sz="1200" dirty="0" err="1"/>
              <a:t>bal</a:t>
            </a:r>
            <a:r>
              <a:rPr lang="de-DE" sz="1200" dirty="0"/>
              <a:t> </a:t>
            </a:r>
            <a:r>
              <a:rPr lang="de-DE" sz="1200" dirty="0" err="1"/>
              <a:t>oldalon</a:t>
            </a:r>
            <a:r>
              <a:rPr lang="de-DE" sz="1200" dirty="0"/>
              <a:t>. Ebben a </a:t>
            </a:r>
            <a:r>
              <a:rPr lang="de-DE" sz="1200" dirty="0" err="1"/>
              <a:t>menüben</a:t>
            </a:r>
            <a:r>
              <a:rPr lang="de-DE" sz="1200" dirty="0"/>
              <a:t> </a:t>
            </a:r>
            <a:r>
              <a:rPr lang="de-DE" sz="1200" dirty="0" err="1"/>
              <a:t>található</a:t>
            </a:r>
            <a:r>
              <a:rPr lang="de-DE" sz="1200" dirty="0"/>
              <a:t> a </a:t>
            </a:r>
            <a:r>
              <a:rPr lang="de-DE" sz="1200" b="1" dirty="0" err="1"/>
              <a:t>Bejelentkezés</a:t>
            </a:r>
            <a:r>
              <a:rPr lang="de-DE" sz="1200" dirty="0"/>
              <a:t> </a:t>
            </a:r>
            <a:r>
              <a:rPr lang="de-DE" sz="1200" dirty="0" err="1"/>
              <a:t>hivatkozás</a:t>
            </a:r>
            <a:r>
              <a:rPr lang="de-DE" sz="1200" dirty="0"/>
              <a:t>.</a:t>
            </a:r>
            <a:endParaRPr lang="de-DE" sz="1200" b="1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6BF31FE-2AA9-9394-26F9-5E8B2EFD502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73573"/>
          <a:stretch/>
        </p:blipFill>
        <p:spPr>
          <a:xfrm>
            <a:off x="3709194" y="6713849"/>
            <a:ext cx="2188667" cy="2617884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7868D00-959B-54A3-9FDF-D72AC81965E8}"/>
              </a:ext>
            </a:extLst>
          </p:cNvPr>
          <p:cNvSpPr/>
          <p:nvPr/>
        </p:nvSpPr>
        <p:spPr>
          <a:xfrm>
            <a:off x="3735066" y="8797214"/>
            <a:ext cx="743480" cy="23641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52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8D9C410-AECE-121C-463E-5568B88F0C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5957"/>
          <a:stretch/>
        </p:blipFill>
        <p:spPr>
          <a:xfrm>
            <a:off x="0" y="3138429"/>
            <a:ext cx="6858000" cy="3116322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682D3BC9-60DB-2982-55EF-3C579032BA8E}"/>
              </a:ext>
            </a:extLst>
          </p:cNvPr>
          <p:cNvSpPr txBox="1"/>
          <p:nvPr/>
        </p:nvSpPr>
        <p:spPr>
          <a:xfrm>
            <a:off x="220134" y="787400"/>
            <a:ext cx="126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Login Seite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0564975-8832-717E-028A-3752A5290D5F}"/>
              </a:ext>
            </a:extLst>
          </p:cNvPr>
          <p:cNvSpPr txBox="1"/>
          <p:nvPr/>
        </p:nvSpPr>
        <p:spPr>
          <a:xfrm>
            <a:off x="220134" y="1206500"/>
            <a:ext cx="27643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In den Textfeldern die E-Mail-Adresse (1) und das Passwort (2) eintragen. Zum Anmelden auf die grüne Schaltfläche [Anmelden] (3) klicken.</a:t>
            </a:r>
          </a:p>
          <a:p>
            <a:endParaRPr lang="de-DE" sz="1200" dirty="0"/>
          </a:p>
          <a:p>
            <a:r>
              <a:rPr lang="de-DE" sz="1200" dirty="0"/>
              <a:t>Hat man sein Passwort vergessen, kann man sein Passwort zurücksetzen. Hierzu auf den Link </a:t>
            </a:r>
            <a:r>
              <a:rPr lang="de-DE" sz="1200" b="1" dirty="0"/>
              <a:t>Passwort vergessen? </a:t>
            </a:r>
            <a:r>
              <a:rPr lang="de-DE" sz="1200" dirty="0"/>
              <a:t>(4) klicken</a:t>
            </a:r>
          </a:p>
        </p:txBody>
      </p:sp>
      <p:sp>
        <p:nvSpPr>
          <p:cNvPr id="29" name="Fußzeilenplatzhalter 28">
            <a:extLst>
              <a:ext uri="{FF2B5EF4-FFF2-40B4-BE49-F238E27FC236}">
                <a16:creationId xmlns:a16="http://schemas.microsoft.com/office/drawing/2014/main" id="{EDE44D8F-8AC3-9C91-D85A-D30C4512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30" name="Foliennummernplatzhalter 29">
            <a:extLst>
              <a:ext uri="{FF2B5EF4-FFF2-40B4-BE49-F238E27FC236}">
                <a16:creationId xmlns:a16="http://schemas.microsoft.com/office/drawing/2014/main" id="{B6EDFD87-3C8E-C8ED-4D0F-F33B7C61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2</a:t>
            </a:fld>
            <a:endParaRPr lang="de-DE"/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6595D4D7-4143-2C08-EE29-7C9C05CF93D7}"/>
              </a:ext>
            </a:extLst>
          </p:cNvPr>
          <p:cNvSpPr/>
          <p:nvPr/>
        </p:nvSpPr>
        <p:spPr>
          <a:xfrm>
            <a:off x="1954740" y="4817586"/>
            <a:ext cx="1768477" cy="260349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EA79064B-A701-E588-2B17-ED0E75C20A26}"/>
              </a:ext>
            </a:extLst>
          </p:cNvPr>
          <p:cNvSpPr/>
          <p:nvPr/>
        </p:nvSpPr>
        <p:spPr>
          <a:xfrm>
            <a:off x="1954740" y="5262086"/>
            <a:ext cx="1768477" cy="260349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4A815980-BD9F-5CA5-769A-08E94935ACF2}"/>
              </a:ext>
            </a:extLst>
          </p:cNvPr>
          <p:cNvSpPr/>
          <p:nvPr/>
        </p:nvSpPr>
        <p:spPr>
          <a:xfrm>
            <a:off x="1954740" y="5553934"/>
            <a:ext cx="701677" cy="260349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: abgerundete Ecken 33">
            <a:extLst>
              <a:ext uri="{FF2B5EF4-FFF2-40B4-BE49-F238E27FC236}">
                <a16:creationId xmlns:a16="http://schemas.microsoft.com/office/drawing/2014/main" id="{2F2514F6-D956-91D2-22E1-CD5628526DC1}"/>
              </a:ext>
            </a:extLst>
          </p:cNvPr>
          <p:cNvSpPr/>
          <p:nvPr/>
        </p:nvSpPr>
        <p:spPr>
          <a:xfrm>
            <a:off x="4141786" y="5077935"/>
            <a:ext cx="800631" cy="260349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7936538-5BB3-8AA0-E909-C44890D2989A}"/>
              </a:ext>
            </a:extLst>
          </p:cNvPr>
          <p:cNvSpPr txBox="1"/>
          <p:nvPr/>
        </p:nvSpPr>
        <p:spPr>
          <a:xfrm>
            <a:off x="1568096" y="4784671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AF9A77B-07DC-16DD-182A-0437E69F8248}"/>
              </a:ext>
            </a:extLst>
          </p:cNvPr>
          <p:cNvSpPr txBox="1"/>
          <p:nvPr/>
        </p:nvSpPr>
        <p:spPr>
          <a:xfrm>
            <a:off x="1552134" y="5238371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1D6FE0F-B37C-CE52-BD1B-267F586D3F56}"/>
              </a:ext>
            </a:extLst>
          </p:cNvPr>
          <p:cNvSpPr txBox="1"/>
          <p:nvPr/>
        </p:nvSpPr>
        <p:spPr>
          <a:xfrm>
            <a:off x="2112256" y="5799465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(3)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07B3713-89B4-8F01-812E-333959591D48}"/>
              </a:ext>
            </a:extLst>
          </p:cNvPr>
          <p:cNvSpPr txBox="1"/>
          <p:nvPr/>
        </p:nvSpPr>
        <p:spPr>
          <a:xfrm>
            <a:off x="4942417" y="5054220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(4)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5B92B28-F9CC-0CA3-5B1D-CADF216DA20D}"/>
              </a:ext>
            </a:extLst>
          </p:cNvPr>
          <p:cNvSpPr txBox="1"/>
          <p:nvPr/>
        </p:nvSpPr>
        <p:spPr>
          <a:xfrm>
            <a:off x="220134" y="6600367"/>
            <a:ext cx="2764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WICHTIG!</a:t>
            </a:r>
            <a:br>
              <a:rPr lang="de-DE" sz="1200" dirty="0"/>
            </a:br>
            <a:endParaRPr lang="de-DE" sz="1200" dirty="0"/>
          </a:p>
          <a:p>
            <a:r>
              <a:rPr lang="de-DE" sz="1200" dirty="0"/>
              <a:t>Die Login Seite ist so programmiert, dass man nach </a:t>
            </a:r>
            <a:r>
              <a:rPr lang="de-DE" sz="1200" u="sng" dirty="0"/>
              <a:t>60 Sekunden </a:t>
            </a:r>
            <a:r>
              <a:rPr lang="de-DE" sz="1200" dirty="0"/>
              <a:t>automatisch wieder auf die Hauptseite geleitet wird.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E0184A6-0811-EDCA-84BD-035C7D5A7B58}"/>
              </a:ext>
            </a:extLst>
          </p:cNvPr>
          <p:cNvSpPr txBox="1"/>
          <p:nvPr/>
        </p:nvSpPr>
        <p:spPr>
          <a:xfrm>
            <a:off x="3506874" y="787400"/>
            <a:ext cx="126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Login Seite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0CEAD57-766F-A09D-C79D-33945C3A5231}"/>
              </a:ext>
            </a:extLst>
          </p:cNvPr>
          <p:cNvSpPr txBox="1"/>
          <p:nvPr/>
        </p:nvSpPr>
        <p:spPr>
          <a:xfrm>
            <a:off x="3506874" y="1206500"/>
            <a:ext cx="2764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 </a:t>
            </a:r>
            <a:r>
              <a:rPr lang="de-DE" sz="1200" dirty="0" err="1"/>
              <a:t>mezőkbe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kell</a:t>
            </a:r>
            <a:r>
              <a:rPr lang="de-DE" sz="1200" dirty="0"/>
              <a:t> </a:t>
            </a:r>
            <a:r>
              <a:rPr lang="de-DE" sz="1200" dirty="0" err="1"/>
              <a:t>írni</a:t>
            </a:r>
            <a:r>
              <a:rPr lang="de-DE" sz="1200" dirty="0"/>
              <a:t> </a:t>
            </a:r>
            <a:r>
              <a:rPr lang="de-DE" sz="1200" dirty="0" err="1"/>
              <a:t>az</a:t>
            </a:r>
            <a:r>
              <a:rPr lang="de-DE" sz="1200" dirty="0"/>
              <a:t> </a:t>
            </a:r>
            <a:r>
              <a:rPr lang="de-DE" sz="1200" dirty="0" err="1"/>
              <a:t>e-mail</a:t>
            </a:r>
            <a:r>
              <a:rPr lang="de-DE" sz="1200" dirty="0"/>
              <a:t> </a:t>
            </a:r>
            <a:r>
              <a:rPr lang="de-DE" sz="1200" dirty="0" err="1"/>
              <a:t>címet</a:t>
            </a:r>
            <a:r>
              <a:rPr lang="de-DE" sz="1200" dirty="0"/>
              <a:t> (1) </a:t>
            </a:r>
            <a:r>
              <a:rPr lang="de-DE" sz="1200" dirty="0" err="1"/>
              <a:t>és</a:t>
            </a:r>
            <a:r>
              <a:rPr lang="de-DE" sz="1200" dirty="0"/>
              <a:t> a </a:t>
            </a:r>
            <a:r>
              <a:rPr lang="de-DE" sz="1200" dirty="0" err="1"/>
              <a:t>jelszót</a:t>
            </a:r>
            <a:r>
              <a:rPr lang="de-DE" sz="1200" dirty="0"/>
              <a:t> (2). A </a:t>
            </a:r>
            <a:r>
              <a:rPr lang="de-DE" sz="1200" dirty="0" err="1"/>
              <a:t>zöld</a:t>
            </a:r>
            <a:r>
              <a:rPr lang="de-DE" sz="1200" dirty="0"/>
              <a:t> </a:t>
            </a:r>
            <a:r>
              <a:rPr lang="de-DE" sz="1200" b="1" dirty="0"/>
              <a:t>[</a:t>
            </a:r>
            <a:r>
              <a:rPr lang="de-DE" sz="1200" b="1" dirty="0" err="1"/>
              <a:t>Bejelentkezés</a:t>
            </a:r>
            <a:r>
              <a:rPr lang="de-DE" sz="1200" b="1" dirty="0"/>
              <a:t>]</a:t>
            </a:r>
            <a:r>
              <a:rPr lang="de-DE" sz="1200" dirty="0"/>
              <a:t> </a:t>
            </a:r>
            <a:r>
              <a:rPr lang="de-DE" sz="1200" dirty="0" err="1"/>
              <a:t>gombra</a:t>
            </a:r>
            <a:r>
              <a:rPr lang="de-DE" sz="1200" dirty="0"/>
              <a:t> (3) </a:t>
            </a:r>
            <a:r>
              <a:rPr lang="de-DE" sz="1200" dirty="0" err="1"/>
              <a:t>kell</a:t>
            </a:r>
            <a:r>
              <a:rPr lang="de-DE" sz="1200" dirty="0"/>
              <a:t> </a:t>
            </a:r>
            <a:r>
              <a:rPr lang="de-DE" sz="1200" dirty="0" err="1"/>
              <a:t>kattintani</a:t>
            </a:r>
            <a:r>
              <a:rPr lang="de-DE" sz="1200" dirty="0"/>
              <a:t>.</a:t>
            </a:r>
          </a:p>
          <a:p>
            <a:endParaRPr lang="de-DE" sz="1200" dirty="0"/>
          </a:p>
          <a:p>
            <a:r>
              <a:rPr lang="de-DE" sz="1200" dirty="0" err="1"/>
              <a:t>Elfelejtette</a:t>
            </a:r>
            <a:r>
              <a:rPr lang="de-DE" sz="1200" dirty="0"/>
              <a:t> a </a:t>
            </a:r>
            <a:r>
              <a:rPr lang="de-DE" sz="1200" dirty="0" err="1"/>
              <a:t>jelszavát</a:t>
            </a:r>
            <a:r>
              <a:rPr lang="de-DE" sz="1200" dirty="0"/>
              <a:t>?</a:t>
            </a:r>
          </a:p>
          <a:p>
            <a:r>
              <a:rPr lang="de-DE" sz="1200" dirty="0" err="1"/>
              <a:t>Új</a:t>
            </a:r>
            <a:r>
              <a:rPr lang="de-DE" sz="1200" dirty="0"/>
              <a:t> </a:t>
            </a:r>
            <a:r>
              <a:rPr lang="de-DE" sz="1200" dirty="0" err="1"/>
              <a:t>jelszót</a:t>
            </a:r>
            <a:r>
              <a:rPr lang="de-DE" sz="1200" dirty="0"/>
              <a:t> </a:t>
            </a:r>
            <a:r>
              <a:rPr lang="de-DE" sz="1200" dirty="0" err="1"/>
              <a:t>lehet</a:t>
            </a:r>
            <a:r>
              <a:rPr lang="de-DE" sz="1200" dirty="0"/>
              <a:t> </a:t>
            </a:r>
            <a:r>
              <a:rPr lang="de-DE" sz="1200" dirty="0" err="1"/>
              <a:t>beállítani</a:t>
            </a:r>
            <a:r>
              <a:rPr lang="de-DE" sz="1200" dirty="0"/>
              <a:t>, ha a </a:t>
            </a:r>
            <a:r>
              <a:rPr lang="de-DE" sz="1200" dirty="0" err="1"/>
              <a:t>Jelszó</a:t>
            </a:r>
            <a:r>
              <a:rPr lang="de-DE" sz="1200" dirty="0"/>
              <a:t> </a:t>
            </a:r>
            <a:r>
              <a:rPr lang="de-DE" sz="1200" dirty="0" err="1"/>
              <a:t>elfelejtve</a:t>
            </a:r>
            <a:r>
              <a:rPr lang="de-DE" sz="1200" dirty="0"/>
              <a:t>? </a:t>
            </a:r>
            <a:r>
              <a:rPr lang="de-DE" sz="1200" dirty="0" err="1"/>
              <a:t>hivatkozásra</a:t>
            </a:r>
            <a:r>
              <a:rPr lang="de-DE" sz="1200" dirty="0"/>
              <a:t> (4) </a:t>
            </a:r>
            <a:r>
              <a:rPr lang="de-DE" sz="1200" dirty="0" err="1"/>
              <a:t>kattint</a:t>
            </a:r>
            <a:endParaRPr lang="de-DE" sz="1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0AEF0D-4501-9597-B3D9-9F26E6074069}"/>
              </a:ext>
            </a:extLst>
          </p:cNvPr>
          <p:cNvSpPr txBox="1"/>
          <p:nvPr/>
        </p:nvSpPr>
        <p:spPr>
          <a:xfrm>
            <a:off x="3506874" y="6600367"/>
            <a:ext cx="2764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FONTOS!</a:t>
            </a:r>
          </a:p>
          <a:p>
            <a:endParaRPr lang="de-DE" sz="1200" dirty="0"/>
          </a:p>
          <a:p>
            <a:r>
              <a:rPr lang="de-DE" sz="1200" dirty="0" err="1"/>
              <a:t>Az</a:t>
            </a:r>
            <a:r>
              <a:rPr lang="de-DE" sz="1200" dirty="0"/>
              <a:t> </a:t>
            </a:r>
            <a:r>
              <a:rPr lang="de-DE" sz="1200" dirty="0" err="1"/>
              <a:t>oldal</a:t>
            </a:r>
            <a:r>
              <a:rPr lang="de-DE" sz="1200" dirty="0"/>
              <a:t> </a:t>
            </a:r>
            <a:r>
              <a:rPr lang="de-DE" sz="1200" dirty="0" err="1"/>
              <a:t>úgy</a:t>
            </a:r>
            <a:r>
              <a:rPr lang="de-DE" sz="1200" dirty="0"/>
              <a:t> van </a:t>
            </a:r>
            <a:r>
              <a:rPr lang="de-DE" sz="1200" dirty="0" err="1"/>
              <a:t>beállítva</a:t>
            </a:r>
            <a:r>
              <a:rPr lang="de-DE" sz="1200" dirty="0"/>
              <a:t>, </a:t>
            </a:r>
            <a:r>
              <a:rPr lang="de-DE" sz="1200" dirty="0" err="1"/>
              <a:t>hogy</a:t>
            </a:r>
            <a:r>
              <a:rPr lang="de-DE" sz="1200" dirty="0"/>
              <a:t> </a:t>
            </a:r>
            <a:r>
              <a:rPr lang="de-DE" sz="1200" u="sng" dirty="0"/>
              <a:t>60 </a:t>
            </a:r>
            <a:r>
              <a:rPr lang="de-DE" sz="1200" u="sng" dirty="0" err="1"/>
              <a:t>másodperc</a:t>
            </a:r>
            <a:r>
              <a:rPr lang="de-DE" sz="1200" u="sng" dirty="0"/>
              <a:t> </a:t>
            </a:r>
            <a:r>
              <a:rPr lang="de-DE" sz="1200" u="sng" dirty="0" err="1"/>
              <a:t>után</a:t>
            </a:r>
            <a:r>
              <a:rPr lang="de-DE" sz="1200" u="sng" dirty="0"/>
              <a:t> </a:t>
            </a:r>
            <a:r>
              <a:rPr lang="de-DE" sz="1200" dirty="0" err="1"/>
              <a:t>automatikusan</a:t>
            </a:r>
            <a:r>
              <a:rPr lang="de-DE" sz="1200" dirty="0"/>
              <a:t> </a:t>
            </a:r>
            <a:r>
              <a:rPr lang="de-DE" sz="1200" dirty="0" err="1"/>
              <a:t>visszairányít</a:t>
            </a:r>
            <a:r>
              <a:rPr lang="de-DE" sz="1200" dirty="0"/>
              <a:t> a </a:t>
            </a:r>
            <a:r>
              <a:rPr lang="de-DE" sz="1200" dirty="0" err="1"/>
              <a:t>főoldalra</a:t>
            </a:r>
            <a:r>
              <a:rPr lang="de-DE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54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24C3D5-1164-1940-E06D-7FCD5DEF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F70F47-1949-514C-F465-BC99774B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3</a:t>
            </a:fld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A47B4F7-E701-2EA5-F25E-D1A761B1BD5A}"/>
              </a:ext>
            </a:extLst>
          </p:cNvPr>
          <p:cNvSpPr txBox="1"/>
          <p:nvPr/>
        </p:nvSpPr>
        <p:spPr>
          <a:xfrm>
            <a:off x="220134" y="787400"/>
            <a:ext cx="246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Passwort zurücksetzen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4F8D407-AED1-1244-DB28-D85F84D02F58}"/>
              </a:ext>
            </a:extLst>
          </p:cNvPr>
          <p:cNvSpPr txBox="1"/>
          <p:nvPr/>
        </p:nvSpPr>
        <p:spPr>
          <a:xfrm>
            <a:off x="220134" y="1206500"/>
            <a:ext cx="27643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Das Passwort ist verschlüsselt und kann nicht wieder hergestellt werden. Daher muss ein neues Passwort gesetzt werden</a:t>
            </a:r>
          </a:p>
          <a:p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Der Prozess hat 3 Schritte: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CDCD36D-314D-6E17-B2BA-75F249C9353B}"/>
              </a:ext>
            </a:extLst>
          </p:cNvPr>
          <p:cNvSpPr txBox="1"/>
          <p:nvPr/>
        </p:nvSpPr>
        <p:spPr>
          <a:xfrm>
            <a:off x="220134" y="3054350"/>
            <a:ext cx="2903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Neues Passwort 1) Link anfordern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37DF19C-5ADC-2EA9-3F58-DDE163B56361}"/>
              </a:ext>
            </a:extLst>
          </p:cNvPr>
          <p:cNvSpPr txBox="1"/>
          <p:nvPr/>
        </p:nvSpPr>
        <p:spPr>
          <a:xfrm>
            <a:off x="220134" y="3423682"/>
            <a:ext cx="27643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Dazu muss die E-Mail-Adresse angegeben werden, mit der man sich registriert hat. </a:t>
            </a:r>
          </a:p>
          <a:p>
            <a:endParaRPr lang="de-DE" sz="1200" dirty="0"/>
          </a:p>
          <a:p>
            <a:r>
              <a:rPr lang="de-DE" sz="1200" dirty="0"/>
              <a:t>Hat man diese auch vergessen muss der Administrator um Hilfe gebeten werden.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591D50D3-9E1E-CE63-B466-0EEE8E9F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211" b="57720"/>
          <a:stretch/>
        </p:blipFill>
        <p:spPr>
          <a:xfrm>
            <a:off x="0" y="5011592"/>
            <a:ext cx="6858000" cy="2343150"/>
          </a:xfrm>
          <a:prstGeom prst="rect">
            <a:avLst/>
          </a:prstGeom>
        </p:spPr>
      </p:pic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C0D83FB7-2ACD-D85B-4C86-6570D737C465}"/>
              </a:ext>
            </a:extLst>
          </p:cNvPr>
          <p:cNvSpPr/>
          <p:nvPr/>
        </p:nvSpPr>
        <p:spPr>
          <a:xfrm>
            <a:off x="1332440" y="6401495"/>
            <a:ext cx="1768477" cy="260349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0D955F9-E2CB-1CE4-6B72-27B9F87C7108}"/>
              </a:ext>
            </a:extLst>
          </p:cNvPr>
          <p:cNvSpPr txBox="1"/>
          <p:nvPr/>
        </p:nvSpPr>
        <p:spPr>
          <a:xfrm>
            <a:off x="945796" y="6368580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2C5F0356-7E6A-F903-3A9C-B3DEBEEAB08D}"/>
              </a:ext>
            </a:extLst>
          </p:cNvPr>
          <p:cNvSpPr/>
          <p:nvPr/>
        </p:nvSpPr>
        <p:spPr>
          <a:xfrm>
            <a:off x="3702049" y="6709272"/>
            <a:ext cx="1790701" cy="370978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B406ADD-C5CE-EC29-BAD8-7CB73DD652E3}"/>
              </a:ext>
            </a:extLst>
          </p:cNvPr>
          <p:cNvSpPr txBox="1"/>
          <p:nvPr/>
        </p:nvSpPr>
        <p:spPr>
          <a:xfrm>
            <a:off x="5492750" y="6752856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97AD572-49FF-2A87-0AB4-ACFA82C61EE8}"/>
              </a:ext>
            </a:extLst>
          </p:cNvPr>
          <p:cNvSpPr txBox="1"/>
          <p:nvPr/>
        </p:nvSpPr>
        <p:spPr>
          <a:xfrm>
            <a:off x="220134" y="7395786"/>
            <a:ext cx="2764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Die E-Mail-Adresse schreibt man in das Feld E-Mail-Adresse (1) ein und klickt dann auf die Schaltfläche [Link zum Zurücksetzen anfordern] (2)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F1E649C-9CDD-3EAF-A875-3EE3E1E52AE4}"/>
              </a:ext>
            </a:extLst>
          </p:cNvPr>
          <p:cNvSpPr txBox="1"/>
          <p:nvPr/>
        </p:nvSpPr>
        <p:spPr>
          <a:xfrm>
            <a:off x="3429000" y="787400"/>
            <a:ext cx="21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Jelszó</a:t>
            </a:r>
            <a:r>
              <a:rPr lang="de-DE" dirty="0"/>
              <a:t> </a:t>
            </a:r>
            <a:r>
              <a:rPr lang="de-DE" dirty="0" err="1"/>
              <a:t>visszaállítása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A9AC1D1-BEF9-6BA8-7B1D-B17486B68AC4}"/>
              </a:ext>
            </a:extLst>
          </p:cNvPr>
          <p:cNvSpPr txBox="1"/>
          <p:nvPr/>
        </p:nvSpPr>
        <p:spPr>
          <a:xfrm>
            <a:off x="3429000" y="1206500"/>
            <a:ext cx="2764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 </a:t>
            </a:r>
            <a:r>
              <a:rPr lang="de-DE" sz="1200" dirty="0" err="1"/>
              <a:t>jelszavak</a:t>
            </a:r>
            <a:r>
              <a:rPr lang="de-DE" sz="1200" dirty="0"/>
              <a:t> </a:t>
            </a:r>
            <a:r>
              <a:rPr lang="de-DE" sz="1200" dirty="0" err="1"/>
              <a:t>titkosítva</a:t>
            </a:r>
            <a:r>
              <a:rPr lang="de-DE" sz="1200" dirty="0"/>
              <a:t> </a:t>
            </a:r>
            <a:r>
              <a:rPr lang="de-DE" sz="1200" dirty="0" err="1"/>
              <a:t>vannak</a:t>
            </a:r>
            <a:r>
              <a:rPr lang="de-DE" sz="1200" dirty="0"/>
              <a:t>, </a:t>
            </a:r>
            <a:r>
              <a:rPr lang="de-DE" sz="1200" dirty="0" err="1"/>
              <a:t>így</a:t>
            </a:r>
            <a:r>
              <a:rPr lang="de-DE" sz="1200" dirty="0"/>
              <a:t> </a:t>
            </a:r>
            <a:r>
              <a:rPr lang="de-DE" sz="1200" dirty="0" err="1"/>
              <a:t>nem</a:t>
            </a:r>
            <a:r>
              <a:rPr lang="de-DE" sz="1200" dirty="0"/>
              <a:t> </a:t>
            </a:r>
            <a:r>
              <a:rPr lang="de-DE" sz="1200" dirty="0" err="1"/>
              <a:t>lehet</a:t>
            </a:r>
            <a:r>
              <a:rPr lang="de-DE" sz="1200" dirty="0"/>
              <a:t> </a:t>
            </a:r>
            <a:r>
              <a:rPr lang="de-DE" sz="1200" dirty="0" err="1"/>
              <a:t>őket</a:t>
            </a:r>
            <a:r>
              <a:rPr lang="de-DE" sz="1200" dirty="0"/>
              <a:t> </a:t>
            </a:r>
            <a:r>
              <a:rPr lang="de-DE" sz="1200" dirty="0" err="1"/>
              <a:t>visszanyerni</a:t>
            </a:r>
            <a:r>
              <a:rPr lang="de-DE" sz="1200" dirty="0"/>
              <a:t>. </a:t>
            </a:r>
            <a:r>
              <a:rPr lang="de-DE" sz="1200" dirty="0" err="1"/>
              <a:t>Új</a:t>
            </a:r>
            <a:r>
              <a:rPr lang="de-DE" sz="1200" dirty="0"/>
              <a:t> </a:t>
            </a:r>
            <a:r>
              <a:rPr lang="de-DE" sz="1200" dirty="0" err="1"/>
              <a:t>jelszót</a:t>
            </a:r>
            <a:r>
              <a:rPr lang="de-DE" sz="1200" dirty="0"/>
              <a:t> </a:t>
            </a:r>
            <a:r>
              <a:rPr lang="de-DE" sz="1200" dirty="0" err="1"/>
              <a:t>kell</a:t>
            </a:r>
            <a:r>
              <a:rPr lang="de-DE" sz="1200" dirty="0"/>
              <a:t> </a:t>
            </a:r>
            <a:r>
              <a:rPr lang="de-DE" sz="1200" dirty="0" err="1"/>
              <a:t>megadni</a:t>
            </a:r>
            <a:r>
              <a:rPr lang="de-DE" sz="1200" dirty="0"/>
              <a:t>.</a:t>
            </a:r>
          </a:p>
          <a:p>
            <a:endParaRPr lang="de-DE" sz="1200" dirty="0"/>
          </a:p>
          <a:p>
            <a:r>
              <a:rPr lang="de-DE" sz="1200" dirty="0"/>
              <a:t>A </a:t>
            </a:r>
            <a:r>
              <a:rPr lang="de-DE" sz="1200" dirty="0" err="1"/>
              <a:t>folyamat</a:t>
            </a:r>
            <a:r>
              <a:rPr lang="de-DE" sz="1200" dirty="0"/>
              <a:t> 3 </a:t>
            </a:r>
            <a:r>
              <a:rPr lang="de-DE" sz="1200" dirty="0" err="1"/>
              <a:t>lépésből</a:t>
            </a:r>
            <a:r>
              <a:rPr lang="de-DE" sz="1200" dirty="0"/>
              <a:t> </a:t>
            </a:r>
            <a:r>
              <a:rPr lang="de-DE" sz="1200" dirty="0" err="1"/>
              <a:t>áll</a:t>
            </a:r>
            <a:r>
              <a:rPr lang="de-DE" sz="1200" dirty="0"/>
              <a:t>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9204A96-65C2-CB8B-A83A-CC3A6F1A57E3}"/>
              </a:ext>
            </a:extLst>
          </p:cNvPr>
          <p:cNvSpPr txBox="1"/>
          <p:nvPr/>
        </p:nvSpPr>
        <p:spPr>
          <a:xfrm>
            <a:off x="3429000" y="3054350"/>
            <a:ext cx="186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1) </a:t>
            </a:r>
            <a:r>
              <a:rPr lang="de-DE" sz="1400" b="1" dirty="0" err="1"/>
              <a:t>Új</a:t>
            </a:r>
            <a:r>
              <a:rPr lang="de-DE" sz="1400" b="1" dirty="0"/>
              <a:t> </a:t>
            </a:r>
            <a:r>
              <a:rPr lang="de-DE" sz="1400" b="1" dirty="0" err="1"/>
              <a:t>jelszó</a:t>
            </a:r>
            <a:r>
              <a:rPr lang="de-DE" sz="1400" b="1" dirty="0"/>
              <a:t> </a:t>
            </a:r>
            <a:r>
              <a:rPr lang="de-DE" sz="1400" b="1" dirty="0" err="1"/>
              <a:t>igénylése</a:t>
            </a:r>
            <a:endParaRPr lang="de-DE" sz="14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CF20293-BC4A-D9A2-0A76-E96B920051D2}"/>
              </a:ext>
            </a:extLst>
          </p:cNvPr>
          <p:cNvSpPr txBox="1"/>
          <p:nvPr/>
        </p:nvSpPr>
        <p:spPr>
          <a:xfrm>
            <a:off x="3429000" y="3423682"/>
            <a:ext cx="3208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Meg </a:t>
            </a:r>
            <a:r>
              <a:rPr lang="de-DE" sz="1200" dirty="0" err="1"/>
              <a:t>kell</a:t>
            </a:r>
            <a:r>
              <a:rPr lang="de-DE" sz="1200" dirty="0"/>
              <a:t> </a:t>
            </a:r>
            <a:r>
              <a:rPr lang="de-DE" sz="1200" dirty="0" err="1"/>
              <a:t>adni</a:t>
            </a:r>
            <a:r>
              <a:rPr lang="de-DE" sz="1200" dirty="0"/>
              <a:t> </a:t>
            </a:r>
            <a:r>
              <a:rPr lang="de-DE" sz="1200" dirty="0" err="1"/>
              <a:t>azt</a:t>
            </a:r>
            <a:r>
              <a:rPr lang="de-DE" sz="1200" dirty="0"/>
              <a:t> </a:t>
            </a:r>
            <a:r>
              <a:rPr lang="de-DE" sz="1200" dirty="0" err="1"/>
              <a:t>az</a:t>
            </a:r>
            <a:r>
              <a:rPr lang="de-DE" sz="1200" dirty="0"/>
              <a:t> </a:t>
            </a:r>
            <a:r>
              <a:rPr lang="de-DE" sz="1200" dirty="0" err="1"/>
              <a:t>e-mail</a:t>
            </a:r>
            <a:r>
              <a:rPr lang="de-DE" sz="1200" dirty="0"/>
              <a:t> </a:t>
            </a:r>
            <a:r>
              <a:rPr lang="de-DE" sz="1200" dirty="0" err="1"/>
              <a:t>címet</a:t>
            </a:r>
            <a:r>
              <a:rPr lang="de-DE" sz="1200" dirty="0"/>
              <a:t>, </a:t>
            </a:r>
            <a:r>
              <a:rPr lang="de-DE" sz="1200" dirty="0" err="1"/>
              <a:t>amellyel</a:t>
            </a:r>
            <a:r>
              <a:rPr lang="de-DE" sz="1200" dirty="0"/>
              <a:t> a </a:t>
            </a:r>
            <a:r>
              <a:rPr lang="de-DE" sz="1200" dirty="0" err="1"/>
              <a:t>regisztráció</a:t>
            </a:r>
            <a:r>
              <a:rPr lang="de-DE" sz="1200" dirty="0"/>
              <a:t> </a:t>
            </a:r>
            <a:r>
              <a:rPr lang="de-DE" sz="1200" dirty="0" err="1"/>
              <a:t>történt</a:t>
            </a:r>
            <a:r>
              <a:rPr lang="de-DE" sz="1200" dirty="0"/>
              <a:t>.</a:t>
            </a:r>
          </a:p>
          <a:p>
            <a:endParaRPr lang="de-DE" sz="1200" dirty="0"/>
          </a:p>
          <a:p>
            <a:r>
              <a:rPr lang="de-DE" sz="1200" dirty="0"/>
              <a:t>Ha </a:t>
            </a:r>
            <a:r>
              <a:rPr lang="de-DE" sz="1200" dirty="0" err="1"/>
              <a:t>ezt</a:t>
            </a:r>
            <a:r>
              <a:rPr lang="de-DE" sz="1200" dirty="0"/>
              <a:t> </a:t>
            </a:r>
            <a:r>
              <a:rPr lang="de-DE" sz="1200" dirty="0" err="1"/>
              <a:t>sem</a:t>
            </a:r>
            <a:r>
              <a:rPr lang="de-DE" sz="1200" dirty="0"/>
              <a:t> </a:t>
            </a:r>
            <a:r>
              <a:rPr lang="de-DE" sz="1200" dirty="0" err="1"/>
              <a:t>tudja</a:t>
            </a:r>
            <a:r>
              <a:rPr lang="de-DE" sz="1200" dirty="0"/>
              <a:t>, </a:t>
            </a:r>
            <a:r>
              <a:rPr lang="de-DE" sz="1200" dirty="0" err="1"/>
              <a:t>kérje</a:t>
            </a:r>
            <a:r>
              <a:rPr lang="de-DE" sz="1200" dirty="0"/>
              <a:t> </a:t>
            </a:r>
            <a:r>
              <a:rPr lang="de-DE" sz="1200" dirty="0" err="1"/>
              <a:t>az</a:t>
            </a:r>
            <a:r>
              <a:rPr lang="de-DE" sz="1200" dirty="0"/>
              <a:t> </a:t>
            </a:r>
            <a:r>
              <a:rPr lang="de-DE" sz="1200" dirty="0" err="1"/>
              <a:t>adminisztrátor</a:t>
            </a:r>
            <a:r>
              <a:rPr lang="de-DE" sz="1200" dirty="0"/>
              <a:t> </a:t>
            </a:r>
            <a:r>
              <a:rPr lang="de-DE" sz="1200" dirty="0" err="1"/>
              <a:t>segítségét</a:t>
            </a:r>
            <a:r>
              <a:rPr lang="de-DE" sz="1200" dirty="0"/>
              <a:t>.</a:t>
            </a:r>
          </a:p>
          <a:p>
            <a:endParaRPr lang="de-DE" sz="12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E176FF5-4978-6791-7357-D044AB107A37}"/>
              </a:ext>
            </a:extLst>
          </p:cNvPr>
          <p:cNvSpPr txBox="1"/>
          <p:nvPr/>
        </p:nvSpPr>
        <p:spPr>
          <a:xfrm>
            <a:off x="3429000" y="7395786"/>
            <a:ext cx="2764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Az</a:t>
            </a:r>
            <a:r>
              <a:rPr lang="de-DE" sz="1200" dirty="0"/>
              <a:t> </a:t>
            </a:r>
            <a:r>
              <a:rPr lang="de-DE" sz="1200" dirty="0" err="1"/>
              <a:t>e-mail</a:t>
            </a:r>
            <a:r>
              <a:rPr lang="de-DE" sz="1200" dirty="0"/>
              <a:t> </a:t>
            </a:r>
            <a:r>
              <a:rPr lang="de-DE" sz="1200" dirty="0" err="1"/>
              <a:t>címet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kell</a:t>
            </a:r>
            <a:r>
              <a:rPr lang="de-DE" sz="1200" dirty="0"/>
              <a:t> </a:t>
            </a:r>
            <a:r>
              <a:rPr lang="de-DE" sz="1200" dirty="0" err="1"/>
              <a:t>írni</a:t>
            </a:r>
            <a:r>
              <a:rPr lang="de-DE" sz="1200" dirty="0"/>
              <a:t> </a:t>
            </a:r>
            <a:r>
              <a:rPr lang="de-DE" sz="1200" dirty="0" err="1"/>
              <a:t>az</a:t>
            </a:r>
            <a:r>
              <a:rPr lang="de-DE" sz="1200" dirty="0"/>
              <a:t> </a:t>
            </a:r>
            <a:r>
              <a:rPr lang="de-DE" sz="1200" dirty="0" err="1"/>
              <a:t>E-mail-cím</a:t>
            </a:r>
            <a:r>
              <a:rPr lang="de-DE" sz="1200" dirty="0"/>
              <a:t> </a:t>
            </a:r>
            <a:r>
              <a:rPr lang="de-DE" sz="1200" dirty="0" err="1"/>
              <a:t>mezőbe</a:t>
            </a:r>
            <a:r>
              <a:rPr lang="de-DE" sz="1200" dirty="0"/>
              <a:t> (1), </a:t>
            </a:r>
            <a:r>
              <a:rPr lang="de-DE" sz="1200" dirty="0" err="1"/>
              <a:t>majd</a:t>
            </a:r>
            <a:r>
              <a:rPr lang="de-DE" sz="1200" dirty="0"/>
              <a:t> a [</a:t>
            </a:r>
            <a:r>
              <a:rPr lang="de-DE" sz="1200" dirty="0" err="1"/>
              <a:t>Visszaállítási</a:t>
            </a:r>
            <a:r>
              <a:rPr lang="de-DE" sz="1200" dirty="0"/>
              <a:t> link </a:t>
            </a:r>
            <a:r>
              <a:rPr lang="de-DE" sz="1200" dirty="0" err="1"/>
              <a:t>kérése</a:t>
            </a:r>
            <a:r>
              <a:rPr lang="de-DE" sz="1200" dirty="0"/>
              <a:t>] </a:t>
            </a:r>
            <a:r>
              <a:rPr lang="de-DE" sz="1200" dirty="0" err="1"/>
              <a:t>gombra</a:t>
            </a:r>
            <a:r>
              <a:rPr lang="de-DE" sz="1200" dirty="0"/>
              <a:t> (2) </a:t>
            </a:r>
            <a:r>
              <a:rPr lang="de-DE" sz="1200" dirty="0" err="1"/>
              <a:t>kell</a:t>
            </a:r>
            <a:r>
              <a:rPr lang="de-DE" sz="1200" dirty="0"/>
              <a:t> </a:t>
            </a:r>
            <a:r>
              <a:rPr lang="de-DE" sz="1200" dirty="0" err="1"/>
              <a:t>kattintani</a:t>
            </a:r>
            <a:r>
              <a:rPr lang="de-DE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491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1D3B29-09A2-112B-D9E4-CB635AAF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DE7560-272C-E244-EEC2-26F3FEBD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4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01A77BC-625D-BB71-10E1-E5CAA36E51F1}"/>
              </a:ext>
            </a:extLst>
          </p:cNvPr>
          <p:cNvSpPr txBox="1"/>
          <p:nvPr/>
        </p:nvSpPr>
        <p:spPr>
          <a:xfrm>
            <a:off x="220134" y="838200"/>
            <a:ext cx="2809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Neues Passwort 2) E-Mail prüfen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51F422E-5469-3C4B-E24E-6B278C646840}"/>
              </a:ext>
            </a:extLst>
          </p:cNvPr>
          <p:cNvSpPr txBox="1"/>
          <p:nvPr/>
        </p:nvSpPr>
        <p:spPr>
          <a:xfrm>
            <a:off x="220134" y="1163082"/>
            <a:ext cx="27643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Das System prüft, ob die angegebene E-Mail-Adresse existiert und schickt eine E-Mail mit einem Link. Bitte auch den SPAM-Ordner auf den Eingang prüfen.</a:t>
            </a:r>
          </a:p>
          <a:p>
            <a:endParaRPr lang="de-DE" sz="1200" dirty="0"/>
          </a:p>
          <a:p>
            <a:r>
              <a:rPr lang="de-DE" sz="1200" dirty="0"/>
              <a:t>Sollte nach 5 min keine E-Mail eingetroffen sein, bitte die E-Mail-Adresse prüfen und den Administrator um Hilfe bitten.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A146F40-F589-32A4-7D7E-D566DFDF7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3316516"/>
            <a:ext cx="2698619" cy="56082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A212484-28A7-4661-3918-4BC486589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33" y="4667495"/>
            <a:ext cx="3097410" cy="3989334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B057B3D3-0A34-5D5A-3A8C-44E5256A73EB}"/>
              </a:ext>
            </a:extLst>
          </p:cNvPr>
          <p:cNvSpPr/>
          <p:nvPr/>
        </p:nvSpPr>
        <p:spPr>
          <a:xfrm>
            <a:off x="418040" y="6567653"/>
            <a:ext cx="1007535" cy="260349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24CD90E-232D-8FDB-287E-88A7BC8AC44A}"/>
              </a:ext>
            </a:extLst>
          </p:cNvPr>
          <p:cNvSpPr txBox="1"/>
          <p:nvPr/>
        </p:nvSpPr>
        <p:spPr>
          <a:xfrm>
            <a:off x="1430160" y="6536795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29D20E8-4229-4D52-35B9-9F4D9048D302}"/>
              </a:ext>
            </a:extLst>
          </p:cNvPr>
          <p:cNvSpPr txBox="1"/>
          <p:nvPr/>
        </p:nvSpPr>
        <p:spPr>
          <a:xfrm>
            <a:off x="220134" y="4108887"/>
            <a:ext cx="2764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In der E-Mail einfach auf den Link (1) klicken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512EC21-1719-8C7E-368D-C521D952F69E}"/>
              </a:ext>
            </a:extLst>
          </p:cNvPr>
          <p:cNvSpPr txBox="1"/>
          <p:nvPr/>
        </p:nvSpPr>
        <p:spPr>
          <a:xfrm>
            <a:off x="3527214" y="838200"/>
            <a:ext cx="1878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2) </a:t>
            </a:r>
            <a:r>
              <a:rPr lang="de-DE" sz="1400" b="1" dirty="0" err="1"/>
              <a:t>E-mail</a:t>
            </a:r>
            <a:r>
              <a:rPr lang="de-DE" sz="1400" b="1" dirty="0"/>
              <a:t> </a:t>
            </a:r>
            <a:r>
              <a:rPr lang="de-DE" sz="1400" b="1" dirty="0" err="1"/>
              <a:t>ellenőrzése</a:t>
            </a:r>
            <a:endParaRPr lang="de-DE" sz="1400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ACF887F-FDFC-B008-4ABB-406717A99DBF}"/>
              </a:ext>
            </a:extLst>
          </p:cNvPr>
          <p:cNvSpPr txBox="1"/>
          <p:nvPr/>
        </p:nvSpPr>
        <p:spPr>
          <a:xfrm>
            <a:off x="3527214" y="1163082"/>
            <a:ext cx="27643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1200" dirty="0"/>
              <a:t>A </a:t>
            </a:r>
            <a:r>
              <a:rPr lang="de-DE" sz="1200" dirty="0" err="1"/>
              <a:t>rendszer</a:t>
            </a:r>
            <a:r>
              <a:rPr lang="de-DE" sz="1200" dirty="0"/>
              <a:t> </a:t>
            </a:r>
            <a:r>
              <a:rPr lang="de-DE" sz="1200" dirty="0" err="1"/>
              <a:t>ellenőrzi</a:t>
            </a:r>
            <a:r>
              <a:rPr lang="de-DE" sz="1200" dirty="0"/>
              <a:t>, </a:t>
            </a:r>
            <a:r>
              <a:rPr lang="de-DE" sz="1200" dirty="0" err="1"/>
              <a:t>létezik</a:t>
            </a:r>
            <a:r>
              <a:rPr lang="de-DE" sz="1200" dirty="0"/>
              <a:t>-e a </a:t>
            </a:r>
            <a:r>
              <a:rPr lang="de-DE" sz="1200" dirty="0" err="1"/>
              <a:t>megadott</a:t>
            </a:r>
            <a:r>
              <a:rPr lang="de-DE" sz="1200" dirty="0"/>
              <a:t> </a:t>
            </a:r>
            <a:r>
              <a:rPr lang="de-DE" sz="1200" dirty="0" err="1"/>
              <a:t>e-mail</a:t>
            </a:r>
            <a:r>
              <a:rPr lang="de-DE" sz="1200" dirty="0"/>
              <a:t> </a:t>
            </a:r>
            <a:r>
              <a:rPr lang="de-DE" sz="1200" dirty="0" err="1"/>
              <a:t>cím</a:t>
            </a:r>
            <a:r>
              <a:rPr lang="de-DE" sz="1200" dirty="0"/>
              <a:t>, </a:t>
            </a:r>
            <a:r>
              <a:rPr lang="de-DE" sz="1200" dirty="0" err="1"/>
              <a:t>és</a:t>
            </a:r>
            <a:r>
              <a:rPr lang="de-DE" sz="1200" dirty="0"/>
              <a:t> </a:t>
            </a:r>
            <a:r>
              <a:rPr lang="de-DE" sz="1200" dirty="0" err="1"/>
              <a:t>küld</a:t>
            </a:r>
            <a:r>
              <a:rPr lang="de-DE" sz="1200" dirty="0"/>
              <a:t> egy </a:t>
            </a:r>
            <a:r>
              <a:rPr lang="de-DE" sz="1200" dirty="0" err="1"/>
              <a:t>levelet</a:t>
            </a:r>
            <a:r>
              <a:rPr lang="de-DE" sz="1200" dirty="0"/>
              <a:t> egy </a:t>
            </a:r>
            <a:r>
              <a:rPr lang="de-DE" sz="1200" dirty="0" err="1"/>
              <a:t>hivatkozással</a:t>
            </a:r>
            <a:r>
              <a:rPr lang="de-DE" sz="1200" dirty="0"/>
              <a:t>.</a:t>
            </a:r>
          </a:p>
          <a:p>
            <a:pPr>
              <a:buNone/>
            </a:pPr>
            <a:br>
              <a:rPr lang="de-DE" sz="1200" dirty="0"/>
            </a:br>
            <a:r>
              <a:rPr lang="de-DE" sz="1200" dirty="0" err="1"/>
              <a:t>Kérjük</a:t>
            </a:r>
            <a:r>
              <a:rPr lang="de-DE" sz="1200" dirty="0"/>
              <a:t>, </a:t>
            </a:r>
            <a:r>
              <a:rPr lang="de-DE" sz="1200" dirty="0" err="1"/>
              <a:t>nézze</a:t>
            </a:r>
            <a:r>
              <a:rPr lang="de-DE" sz="1200" dirty="0"/>
              <a:t> </a:t>
            </a:r>
            <a:r>
              <a:rPr lang="de-DE" sz="1200" dirty="0" err="1"/>
              <a:t>meg</a:t>
            </a:r>
            <a:r>
              <a:rPr lang="de-DE" sz="1200" dirty="0"/>
              <a:t> a </a:t>
            </a:r>
            <a:r>
              <a:rPr lang="de-DE" sz="1200" b="1" dirty="0"/>
              <a:t>SPAM </a:t>
            </a:r>
            <a:r>
              <a:rPr lang="de-DE" sz="1200" b="1" dirty="0" err="1"/>
              <a:t>mappát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!</a:t>
            </a:r>
          </a:p>
          <a:p>
            <a:endParaRPr lang="de-DE" sz="1200" dirty="0"/>
          </a:p>
          <a:p>
            <a:r>
              <a:rPr lang="de-DE" sz="1200" dirty="0"/>
              <a:t>Ha 5 </a:t>
            </a:r>
            <a:r>
              <a:rPr lang="de-DE" sz="1200" dirty="0" err="1"/>
              <a:t>percen</a:t>
            </a:r>
            <a:r>
              <a:rPr lang="de-DE" sz="1200" dirty="0"/>
              <a:t> </a:t>
            </a:r>
            <a:r>
              <a:rPr lang="de-DE" sz="1200" dirty="0" err="1"/>
              <a:t>belül</a:t>
            </a:r>
            <a:r>
              <a:rPr lang="de-DE" sz="1200" dirty="0"/>
              <a:t> </a:t>
            </a:r>
            <a:r>
              <a:rPr lang="de-DE" sz="1200" dirty="0" err="1"/>
              <a:t>nem</a:t>
            </a:r>
            <a:r>
              <a:rPr lang="de-DE" sz="1200" dirty="0"/>
              <a:t> </a:t>
            </a:r>
            <a:r>
              <a:rPr lang="de-DE" sz="1200" dirty="0" err="1"/>
              <a:t>érkezik</a:t>
            </a:r>
            <a:r>
              <a:rPr lang="de-DE" sz="1200" dirty="0"/>
              <a:t> </a:t>
            </a:r>
            <a:r>
              <a:rPr lang="de-DE" sz="1200" dirty="0" err="1"/>
              <a:t>meg</a:t>
            </a:r>
            <a:r>
              <a:rPr lang="de-DE" sz="1200" dirty="0"/>
              <a:t> </a:t>
            </a:r>
            <a:r>
              <a:rPr lang="de-DE" sz="1200" dirty="0" err="1"/>
              <a:t>az</a:t>
            </a:r>
            <a:r>
              <a:rPr lang="de-DE" sz="1200" dirty="0"/>
              <a:t> </a:t>
            </a:r>
            <a:r>
              <a:rPr lang="de-DE" sz="1200" dirty="0" err="1"/>
              <a:t>e-mail</a:t>
            </a:r>
            <a:r>
              <a:rPr lang="de-DE" sz="1200" dirty="0"/>
              <a:t>, </a:t>
            </a:r>
            <a:r>
              <a:rPr lang="de-DE" sz="1200" dirty="0" err="1"/>
              <a:t>ellenőrizze</a:t>
            </a:r>
            <a:r>
              <a:rPr lang="de-DE" sz="1200" dirty="0"/>
              <a:t> a </a:t>
            </a:r>
            <a:r>
              <a:rPr lang="de-DE" sz="1200" dirty="0" err="1"/>
              <a:t>címet</a:t>
            </a:r>
            <a:r>
              <a:rPr lang="de-DE" sz="1200" dirty="0"/>
              <a:t> </a:t>
            </a:r>
            <a:r>
              <a:rPr lang="de-DE" sz="1200" dirty="0" err="1"/>
              <a:t>és</a:t>
            </a:r>
            <a:r>
              <a:rPr lang="de-DE" sz="1200" dirty="0"/>
              <a:t> </a:t>
            </a:r>
            <a:r>
              <a:rPr lang="de-DE" sz="1200" dirty="0" err="1"/>
              <a:t>kérjen</a:t>
            </a:r>
            <a:r>
              <a:rPr lang="de-DE" sz="1200" dirty="0"/>
              <a:t> </a:t>
            </a:r>
            <a:r>
              <a:rPr lang="de-DE" sz="1200" dirty="0" err="1"/>
              <a:t>segítséget</a:t>
            </a:r>
            <a:r>
              <a:rPr lang="de-DE" sz="1200" dirty="0"/>
              <a:t> </a:t>
            </a:r>
            <a:r>
              <a:rPr lang="de-DE" sz="1200" dirty="0" err="1"/>
              <a:t>az</a:t>
            </a:r>
            <a:r>
              <a:rPr lang="de-DE" sz="1200" dirty="0"/>
              <a:t> </a:t>
            </a:r>
            <a:r>
              <a:rPr lang="de-DE" sz="1200" dirty="0" err="1"/>
              <a:t>adminisztrátortól</a:t>
            </a:r>
            <a:r>
              <a:rPr lang="de-DE" sz="1200" dirty="0"/>
              <a:t>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A0D6E30-0200-523E-8E1E-A4DBE4C69A13}"/>
              </a:ext>
            </a:extLst>
          </p:cNvPr>
          <p:cNvSpPr txBox="1"/>
          <p:nvPr/>
        </p:nvSpPr>
        <p:spPr>
          <a:xfrm>
            <a:off x="3527214" y="4108887"/>
            <a:ext cx="2764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In der E-Mail einfach auf den Link (1) klicken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3CC5A856-63BA-8015-C2EF-10DC59C92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679" y="3316516"/>
            <a:ext cx="2462521" cy="54485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0163907C-A473-B593-D8D2-74552B87A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048" y="4667494"/>
            <a:ext cx="3306668" cy="3989335"/>
          </a:xfrm>
          <a:prstGeom prst="rect">
            <a:avLst/>
          </a:prstGeom>
        </p:spPr>
      </p:pic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CC53C9C3-8E89-8832-B0F3-E9A6C09C7C72}"/>
              </a:ext>
            </a:extLst>
          </p:cNvPr>
          <p:cNvSpPr/>
          <p:nvPr/>
        </p:nvSpPr>
        <p:spPr>
          <a:xfrm>
            <a:off x="3577800" y="6674333"/>
            <a:ext cx="1007535" cy="260349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DC53B53-0EAC-5C97-752A-A78EDB43A4F0}"/>
              </a:ext>
            </a:extLst>
          </p:cNvPr>
          <p:cNvSpPr txBox="1"/>
          <p:nvPr/>
        </p:nvSpPr>
        <p:spPr>
          <a:xfrm>
            <a:off x="4589920" y="6643475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21255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E935E5-DD84-28A8-4CA4-D1615B0C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9813" y="9379697"/>
            <a:ext cx="2314575" cy="208453"/>
          </a:xfrm>
        </p:spPr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868B1E-7FC1-1E20-29D0-11AC0EFE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5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0962D1F-5315-4795-6A9E-AB92DC7A24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1477"/>
          <a:stretch/>
        </p:blipFill>
        <p:spPr>
          <a:xfrm>
            <a:off x="509588" y="2951786"/>
            <a:ext cx="2894012" cy="202449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2E8B698-0A96-8CC8-DE58-8EA63947026E}"/>
              </a:ext>
            </a:extLst>
          </p:cNvPr>
          <p:cNvSpPr txBox="1"/>
          <p:nvPr/>
        </p:nvSpPr>
        <p:spPr>
          <a:xfrm>
            <a:off x="509588" y="1521884"/>
            <a:ext cx="27643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Es öffnet sich ein Browser und lädt eine Seite, auf der das neue Passwort eingetragen wird. Das Passwort muss bestätigt werden (1). </a:t>
            </a:r>
          </a:p>
          <a:p>
            <a:endParaRPr lang="de-DE" sz="1200" dirty="0"/>
          </a:p>
          <a:p>
            <a:r>
              <a:rPr lang="de-DE" sz="1200" dirty="0"/>
              <a:t>Zum Speichern auf den Schalter  [Neue Passwort speichern] (2) klicken.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AFEE5E6-D4C0-E6C1-5779-B46D4E49D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8" y="5600879"/>
            <a:ext cx="2894012" cy="3459336"/>
          </a:xfrm>
          <a:prstGeom prst="rect">
            <a:avLst/>
          </a:prstGeom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ED4206C-67BE-E2BE-2832-445D6DA577E7}"/>
              </a:ext>
            </a:extLst>
          </p:cNvPr>
          <p:cNvSpPr/>
          <p:nvPr/>
        </p:nvSpPr>
        <p:spPr>
          <a:xfrm>
            <a:off x="1027640" y="4152537"/>
            <a:ext cx="1851024" cy="45333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2BCDDA1-D989-5561-303B-48E71D10D0C2}"/>
              </a:ext>
            </a:extLst>
          </p:cNvPr>
          <p:cNvSpPr txBox="1"/>
          <p:nvPr/>
        </p:nvSpPr>
        <p:spPr>
          <a:xfrm>
            <a:off x="2947810" y="4105109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E3A1385-83F7-A40B-8C41-20A3A16E85CE}"/>
              </a:ext>
            </a:extLst>
          </p:cNvPr>
          <p:cNvSpPr/>
          <p:nvPr/>
        </p:nvSpPr>
        <p:spPr>
          <a:xfrm>
            <a:off x="2194983" y="4600128"/>
            <a:ext cx="683681" cy="18142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2918367-630E-70C8-8702-BE4BB954EE91}"/>
              </a:ext>
            </a:extLst>
          </p:cNvPr>
          <p:cNvSpPr txBox="1"/>
          <p:nvPr/>
        </p:nvSpPr>
        <p:spPr>
          <a:xfrm>
            <a:off x="2947810" y="452457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4D51C3B-33F3-356E-888B-C24652F2A325}"/>
              </a:ext>
            </a:extLst>
          </p:cNvPr>
          <p:cNvSpPr txBox="1"/>
          <p:nvPr/>
        </p:nvSpPr>
        <p:spPr>
          <a:xfrm>
            <a:off x="509588" y="714601"/>
            <a:ext cx="172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Neues Passwort 3) </a:t>
            </a:r>
          </a:p>
          <a:p>
            <a:r>
              <a:rPr lang="de-DE" sz="1400" b="1" dirty="0"/>
              <a:t>Passwort vergeben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F463601-589E-556F-DA8C-387E678F5672}"/>
              </a:ext>
            </a:extLst>
          </p:cNvPr>
          <p:cNvSpPr txBox="1"/>
          <p:nvPr/>
        </p:nvSpPr>
        <p:spPr>
          <a:xfrm>
            <a:off x="509588" y="5053458"/>
            <a:ext cx="2764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Anschließen kann man sich anmelden und das Portal betreten.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70E6E69-A166-F129-1FAE-34C45A3F7951}"/>
              </a:ext>
            </a:extLst>
          </p:cNvPr>
          <p:cNvSpPr txBox="1"/>
          <p:nvPr/>
        </p:nvSpPr>
        <p:spPr>
          <a:xfrm>
            <a:off x="3622147" y="1521884"/>
            <a:ext cx="2764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Megnyílik</a:t>
            </a:r>
            <a:r>
              <a:rPr lang="de-DE" sz="1200" dirty="0"/>
              <a:t> egy </a:t>
            </a:r>
            <a:r>
              <a:rPr lang="de-DE" sz="1200" dirty="0" err="1"/>
              <a:t>oldal</a:t>
            </a:r>
            <a:r>
              <a:rPr lang="de-DE" sz="1200" dirty="0"/>
              <a:t> a </a:t>
            </a:r>
            <a:r>
              <a:rPr lang="de-DE" sz="1200" dirty="0" err="1"/>
              <a:t>böngészőben</a:t>
            </a:r>
            <a:r>
              <a:rPr lang="de-DE" sz="1200" dirty="0"/>
              <a:t>, </a:t>
            </a:r>
            <a:r>
              <a:rPr lang="de-DE" sz="1200" dirty="0" err="1"/>
              <a:t>ahol</a:t>
            </a:r>
            <a:r>
              <a:rPr lang="de-DE" sz="1200" dirty="0"/>
              <a:t> </a:t>
            </a:r>
            <a:r>
              <a:rPr lang="de-DE" sz="1200" dirty="0" err="1"/>
              <a:t>az</a:t>
            </a:r>
            <a:r>
              <a:rPr lang="de-DE" sz="1200" dirty="0"/>
              <a:t> </a:t>
            </a:r>
            <a:r>
              <a:rPr lang="de-DE" sz="1200" dirty="0" err="1"/>
              <a:t>új</a:t>
            </a:r>
            <a:r>
              <a:rPr lang="de-DE" sz="1200" dirty="0"/>
              <a:t> </a:t>
            </a:r>
            <a:r>
              <a:rPr lang="de-DE" sz="1200" dirty="0" err="1"/>
              <a:t>jelszót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kell</a:t>
            </a:r>
            <a:r>
              <a:rPr lang="de-DE" sz="1200" dirty="0"/>
              <a:t> </a:t>
            </a:r>
            <a:r>
              <a:rPr lang="de-DE" sz="1200" dirty="0" err="1"/>
              <a:t>írni</a:t>
            </a:r>
            <a:r>
              <a:rPr lang="de-DE" sz="1200" dirty="0"/>
              <a:t> </a:t>
            </a:r>
            <a:r>
              <a:rPr lang="de-DE" sz="1200" dirty="0" err="1"/>
              <a:t>és</a:t>
            </a:r>
            <a:r>
              <a:rPr lang="de-DE" sz="1200" dirty="0"/>
              <a:t> </a:t>
            </a:r>
            <a:r>
              <a:rPr lang="de-DE" sz="1200" dirty="0" err="1"/>
              <a:t>megerősíteni</a:t>
            </a:r>
            <a:r>
              <a:rPr lang="de-DE" sz="1200" dirty="0"/>
              <a:t> (1).</a:t>
            </a:r>
          </a:p>
          <a:p>
            <a:endParaRPr lang="de-DE" sz="1200" dirty="0"/>
          </a:p>
          <a:p>
            <a:r>
              <a:rPr lang="de-DE" sz="1200" dirty="0"/>
              <a:t>A </a:t>
            </a:r>
            <a:r>
              <a:rPr lang="de-DE" sz="1200" dirty="0" err="1"/>
              <a:t>mentéshez</a:t>
            </a:r>
            <a:r>
              <a:rPr lang="de-DE" sz="1200" dirty="0"/>
              <a:t> </a:t>
            </a:r>
            <a:r>
              <a:rPr lang="de-DE" sz="1200" dirty="0" err="1"/>
              <a:t>kattintson</a:t>
            </a:r>
            <a:r>
              <a:rPr lang="de-DE" sz="1200" dirty="0"/>
              <a:t> a [</a:t>
            </a:r>
            <a:r>
              <a:rPr lang="de-DE" sz="1200" dirty="0" err="1"/>
              <a:t>Új</a:t>
            </a:r>
            <a:r>
              <a:rPr lang="de-DE" sz="1200" dirty="0"/>
              <a:t> </a:t>
            </a:r>
            <a:r>
              <a:rPr lang="de-DE" sz="1200" dirty="0" err="1"/>
              <a:t>jelszó</a:t>
            </a:r>
            <a:r>
              <a:rPr lang="de-DE" sz="1200" dirty="0"/>
              <a:t> </a:t>
            </a:r>
            <a:r>
              <a:rPr lang="de-DE" sz="1200" dirty="0" err="1"/>
              <a:t>mentése</a:t>
            </a:r>
            <a:r>
              <a:rPr lang="de-DE" sz="1200" dirty="0"/>
              <a:t>] </a:t>
            </a:r>
            <a:r>
              <a:rPr lang="de-DE" sz="1200" dirty="0" err="1"/>
              <a:t>gombra</a:t>
            </a:r>
            <a:r>
              <a:rPr lang="de-DE" sz="1200" dirty="0"/>
              <a:t> (2).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B7F21A6-C80D-EBFF-E910-610E8A2657B6}"/>
              </a:ext>
            </a:extLst>
          </p:cNvPr>
          <p:cNvSpPr txBox="1"/>
          <p:nvPr/>
        </p:nvSpPr>
        <p:spPr>
          <a:xfrm>
            <a:off x="3622147" y="714601"/>
            <a:ext cx="1937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3) </a:t>
            </a:r>
            <a:r>
              <a:rPr lang="de-DE" sz="1400" b="1" dirty="0" err="1"/>
              <a:t>Új</a:t>
            </a:r>
            <a:r>
              <a:rPr lang="de-DE" sz="1400" b="1" dirty="0"/>
              <a:t> </a:t>
            </a:r>
            <a:r>
              <a:rPr lang="de-DE" sz="1400" b="1" dirty="0" err="1"/>
              <a:t>jelszó</a:t>
            </a:r>
            <a:r>
              <a:rPr lang="de-DE" sz="1400" b="1" dirty="0"/>
              <a:t> </a:t>
            </a:r>
            <a:r>
              <a:rPr lang="de-DE" sz="1400" b="1" dirty="0" err="1"/>
              <a:t>megadása</a:t>
            </a:r>
            <a:endParaRPr lang="de-DE" sz="1400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B320A6B-D717-D06F-DF93-4F0142023A47}"/>
              </a:ext>
            </a:extLst>
          </p:cNvPr>
          <p:cNvSpPr txBox="1"/>
          <p:nvPr/>
        </p:nvSpPr>
        <p:spPr>
          <a:xfrm>
            <a:off x="3622147" y="5053458"/>
            <a:ext cx="2764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Ezután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lehet</a:t>
            </a:r>
            <a:r>
              <a:rPr lang="de-DE" sz="1200" dirty="0"/>
              <a:t> </a:t>
            </a:r>
            <a:r>
              <a:rPr lang="de-DE" sz="1200" dirty="0" err="1"/>
              <a:t>jelentkezni</a:t>
            </a:r>
            <a:r>
              <a:rPr lang="de-DE" sz="1200" dirty="0"/>
              <a:t>, </a:t>
            </a:r>
            <a:r>
              <a:rPr lang="de-DE" sz="1200" dirty="0" err="1"/>
              <a:t>és</a:t>
            </a:r>
            <a:r>
              <a:rPr lang="de-DE" sz="1200" dirty="0"/>
              <a:t> </a:t>
            </a:r>
            <a:r>
              <a:rPr lang="de-DE" sz="1200" dirty="0" err="1"/>
              <a:t>belépni</a:t>
            </a:r>
            <a:r>
              <a:rPr lang="de-DE" sz="1200" dirty="0"/>
              <a:t> a </a:t>
            </a:r>
            <a:r>
              <a:rPr lang="de-DE" sz="1200" dirty="0" err="1"/>
              <a:t>portálra</a:t>
            </a:r>
            <a:r>
              <a:rPr lang="de-DE" sz="1200" dirty="0"/>
              <a:t>.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DC4544C-3A80-35F3-6D07-71F961A2AC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1192"/>
          <a:stretch/>
        </p:blipFill>
        <p:spPr>
          <a:xfrm>
            <a:off x="3682647" y="2951786"/>
            <a:ext cx="2835807" cy="2001214"/>
          </a:xfrm>
          <a:prstGeom prst="rect">
            <a:avLst/>
          </a:prstGeom>
        </p:spPr>
      </p:pic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0112408D-CD92-2787-5E4F-47B20EADEFCF}"/>
              </a:ext>
            </a:extLst>
          </p:cNvPr>
          <p:cNvSpPr/>
          <p:nvPr/>
        </p:nvSpPr>
        <p:spPr>
          <a:xfrm>
            <a:off x="4186765" y="4124539"/>
            <a:ext cx="1851024" cy="45333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27B4866-59BE-E771-B19D-612ADA3CB69C}"/>
              </a:ext>
            </a:extLst>
          </p:cNvPr>
          <p:cNvSpPr txBox="1"/>
          <p:nvPr/>
        </p:nvSpPr>
        <p:spPr>
          <a:xfrm>
            <a:off x="6106935" y="4077111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6298424D-FDC2-BFAA-434A-675147CDBB92}"/>
              </a:ext>
            </a:extLst>
          </p:cNvPr>
          <p:cNvSpPr/>
          <p:nvPr/>
        </p:nvSpPr>
        <p:spPr>
          <a:xfrm>
            <a:off x="5354108" y="4572130"/>
            <a:ext cx="683681" cy="18142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78D2E90-F6D2-46BA-9F85-E18577A1B308}"/>
              </a:ext>
            </a:extLst>
          </p:cNvPr>
          <p:cNvSpPr txBox="1"/>
          <p:nvPr/>
        </p:nvSpPr>
        <p:spPr>
          <a:xfrm>
            <a:off x="6106935" y="4496575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(2)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BC2B02CB-EEC0-7060-48F9-A0C438C8E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701" y="5641234"/>
            <a:ext cx="2849151" cy="341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9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696</Words>
  <Application>Microsoft Office PowerPoint</Application>
  <PresentationFormat>A4-Papier (210 x 297 mm)</PresentationFormat>
  <Paragraphs>86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Körtvélyessy</dc:creator>
  <cp:lastModifiedBy>Daniel Körtvélyessy</cp:lastModifiedBy>
  <cp:revision>3</cp:revision>
  <dcterms:created xsi:type="dcterms:W3CDTF">2025-05-05T07:21:40Z</dcterms:created>
  <dcterms:modified xsi:type="dcterms:W3CDTF">2025-05-09T07:21:02Z</dcterms:modified>
</cp:coreProperties>
</file>