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8D2A-6473-4D4E-991C-9DB0B24BF12C}" v="30" dt="2025-05-05T08:10:0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45E7-97F9-46E9-B0C2-DA75B9EF4851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8C74-1667-4973-8485-DEE2FF0F0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35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877B-E096-4122-877B-D0BD44856D58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517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9E8C7-ED6B-464F-9994-30008F708EA1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77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DE7E3-3004-4160-99ED-F47F7D219B04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83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640194"/>
            <a:ext cx="2894012" cy="949483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8" y="1862418"/>
            <a:ext cx="289401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0D209-612D-43F9-9967-8B43B66940E9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71628-94FF-8F2B-6B7E-80BF78BB7A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492500" y="1862418"/>
            <a:ext cx="289401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025E93-A5F9-1352-E47E-BBEE99BF0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2498" y="639763"/>
            <a:ext cx="2894012" cy="94932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000" smtClean="0"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4381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8D4C-D626-4B91-A7CF-6EDA49440CFD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51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1F694-A579-49AD-BB13-CE73C7244C67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7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2798F-D0CC-407C-B569-8A44CC879B40}" type="datetime1">
              <a:rPr lang="de-DE" smtClean="0"/>
              <a:t>09.05.2025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8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3902-BE26-40F3-ACD6-BD738DFB18D1}" type="datetime1">
              <a:rPr lang="de-DE" smtClean="0"/>
              <a:t>09.05.2025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82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2722-DD9C-4928-91DC-A07A04582309}" type="datetime1">
              <a:rPr lang="de-DE" smtClean="0"/>
              <a:t>09.05.2025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8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6ADF-E37D-4F8F-9DDD-19EED74CDE67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57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5358-B5A4-4D3E-99B2-A56FDFCFB9B4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95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0194"/>
            <a:ext cx="5915025" cy="949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62418"/>
            <a:ext cx="5915025" cy="7059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500347"/>
            <a:ext cx="1543050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74979-065C-43D1-A1A3-908827200865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500347"/>
            <a:ext cx="2314575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Anmeldung am Portal / Bejelentkezés a portálon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500347"/>
            <a:ext cx="1543050" cy="208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ymbol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70EF8402-D3A4-3276-E2D4-09E07B78A8D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8" y="197200"/>
            <a:ext cx="345141" cy="34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6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BFA6CC6-9CBC-F8AF-DB0E-13BDD07B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01" y="5271389"/>
            <a:ext cx="5918912" cy="3920010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E935E5-DD84-28A8-4CA4-D1615B0C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813" y="9379697"/>
            <a:ext cx="2314575" cy="208453"/>
          </a:xfrm>
        </p:spPr>
        <p:txBody>
          <a:bodyPr/>
          <a:lstStyle/>
          <a:p>
            <a:r>
              <a:rPr lang="de-DE"/>
              <a:t>Anmeldung am Portal / Bejelentkezés a portálon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68B1E-7FC1-1E20-29D0-11AC0EF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1</a:t>
            </a:fld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E8B698-0A96-8CC8-DE58-8EA63947026E}"/>
              </a:ext>
            </a:extLst>
          </p:cNvPr>
          <p:cNvSpPr txBox="1"/>
          <p:nvPr/>
        </p:nvSpPr>
        <p:spPr>
          <a:xfrm>
            <a:off x="471488" y="1043679"/>
            <a:ext cx="2764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Der Aufbau der Seite für alle anderen Seiten identisch:</a:t>
            </a:r>
          </a:p>
          <a:p>
            <a:endParaRPr lang="de-DE" sz="1200" dirty="0"/>
          </a:p>
          <a:p>
            <a:pPr marL="228600" indent="-228600">
              <a:buAutoNum type="arabicParenBoth"/>
            </a:pPr>
            <a:r>
              <a:rPr lang="de-DE" sz="1200" dirty="0"/>
              <a:t>Das Hauptmenü mit den 6 Bereichen</a:t>
            </a:r>
          </a:p>
          <a:p>
            <a:pPr marL="228600" indent="-228600">
              <a:buAutoNum type="arabicParenBoth"/>
            </a:pPr>
            <a:r>
              <a:rPr lang="de-DE" sz="1200" dirty="0"/>
              <a:t>Das persönliche Menü</a:t>
            </a:r>
          </a:p>
          <a:p>
            <a:pPr marL="228600" indent="-228600">
              <a:buAutoNum type="arabicParenBoth"/>
            </a:pPr>
            <a:r>
              <a:rPr lang="de-DE" sz="1200" dirty="0"/>
              <a:t>Hauptbereich. Hier sind die Inhalte der anderen Seiten sichtbar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ED4206C-67BE-E2BE-2832-445D6DA577E7}"/>
              </a:ext>
            </a:extLst>
          </p:cNvPr>
          <p:cNvSpPr/>
          <p:nvPr/>
        </p:nvSpPr>
        <p:spPr>
          <a:xfrm>
            <a:off x="512923" y="5305426"/>
            <a:ext cx="1109501" cy="244157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2BCDDA1-D989-5561-303B-48E71D10D0C2}"/>
              </a:ext>
            </a:extLst>
          </p:cNvPr>
          <p:cNvSpPr txBox="1"/>
          <p:nvPr/>
        </p:nvSpPr>
        <p:spPr>
          <a:xfrm>
            <a:off x="438229" y="495300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EE3A1385-83F7-A40B-8C41-20A3A16E85CE}"/>
              </a:ext>
            </a:extLst>
          </p:cNvPr>
          <p:cNvSpPr/>
          <p:nvPr/>
        </p:nvSpPr>
        <p:spPr>
          <a:xfrm>
            <a:off x="505702" y="8895915"/>
            <a:ext cx="1167523" cy="2296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2918367-630E-70C8-8702-BE4BB954EE91}"/>
              </a:ext>
            </a:extLst>
          </p:cNvPr>
          <p:cNvSpPr txBox="1"/>
          <p:nvPr/>
        </p:nvSpPr>
        <p:spPr>
          <a:xfrm>
            <a:off x="505702" y="860880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D51C3B-33F3-356E-888B-C24652F2A325}"/>
              </a:ext>
            </a:extLst>
          </p:cNvPr>
          <p:cNvSpPr txBox="1"/>
          <p:nvPr/>
        </p:nvSpPr>
        <p:spPr>
          <a:xfrm>
            <a:off x="509588" y="714601"/>
            <a:ext cx="253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Genereller Aufbau der Seiten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70E6E69-A166-F129-1FAE-34C45A3F7951}"/>
              </a:ext>
            </a:extLst>
          </p:cNvPr>
          <p:cNvSpPr txBox="1"/>
          <p:nvPr/>
        </p:nvSpPr>
        <p:spPr>
          <a:xfrm>
            <a:off x="3622147" y="1521884"/>
            <a:ext cx="2764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Megnyílik</a:t>
            </a:r>
            <a:r>
              <a:rPr lang="de-DE" sz="1200" dirty="0"/>
              <a:t> egy </a:t>
            </a:r>
            <a:r>
              <a:rPr lang="de-DE" sz="1200" dirty="0" err="1"/>
              <a:t>oldal</a:t>
            </a:r>
            <a:r>
              <a:rPr lang="de-DE" sz="1200" dirty="0"/>
              <a:t> a </a:t>
            </a:r>
            <a:r>
              <a:rPr lang="de-DE" sz="1200" dirty="0" err="1"/>
              <a:t>böngészőben</a:t>
            </a:r>
            <a:r>
              <a:rPr lang="de-DE" sz="1200" dirty="0"/>
              <a:t>, </a:t>
            </a:r>
            <a:r>
              <a:rPr lang="de-DE" sz="1200" dirty="0" err="1"/>
              <a:t>ahol</a:t>
            </a:r>
            <a:r>
              <a:rPr lang="de-DE" sz="1200" dirty="0"/>
              <a:t> </a:t>
            </a:r>
            <a:r>
              <a:rPr lang="de-DE" sz="1200" dirty="0" err="1"/>
              <a:t>az</a:t>
            </a:r>
            <a:r>
              <a:rPr lang="de-DE" sz="1200" dirty="0"/>
              <a:t> </a:t>
            </a:r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kell</a:t>
            </a:r>
            <a:r>
              <a:rPr lang="de-DE" sz="1200" dirty="0"/>
              <a:t> </a:t>
            </a:r>
            <a:r>
              <a:rPr lang="de-DE" sz="1200" dirty="0" err="1"/>
              <a:t>írni</a:t>
            </a:r>
            <a:r>
              <a:rPr lang="de-DE" sz="1200" dirty="0"/>
              <a:t> </a:t>
            </a:r>
            <a:r>
              <a:rPr lang="de-DE" sz="1200" dirty="0" err="1"/>
              <a:t>és</a:t>
            </a:r>
            <a:r>
              <a:rPr lang="de-DE" sz="1200" dirty="0"/>
              <a:t> </a:t>
            </a:r>
            <a:r>
              <a:rPr lang="de-DE" sz="1200" dirty="0" err="1"/>
              <a:t>megerősíteni</a:t>
            </a:r>
            <a:r>
              <a:rPr lang="de-DE" sz="1200" dirty="0"/>
              <a:t> (1).</a:t>
            </a:r>
          </a:p>
          <a:p>
            <a:endParaRPr lang="de-DE" sz="1200" dirty="0"/>
          </a:p>
          <a:p>
            <a:r>
              <a:rPr lang="de-DE" sz="1200" dirty="0"/>
              <a:t>A </a:t>
            </a:r>
            <a:r>
              <a:rPr lang="de-DE" sz="1200" dirty="0" err="1"/>
              <a:t>mentéshez</a:t>
            </a:r>
            <a:r>
              <a:rPr lang="de-DE" sz="1200" dirty="0"/>
              <a:t> </a:t>
            </a:r>
            <a:r>
              <a:rPr lang="de-DE" sz="1200" dirty="0" err="1"/>
              <a:t>kattintson</a:t>
            </a:r>
            <a:r>
              <a:rPr lang="de-DE" sz="1200" dirty="0"/>
              <a:t> a [</a:t>
            </a:r>
            <a:r>
              <a:rPr lang="de-DE" sz="1200" dirty="0" err="1"/>
              <a:t>Új</a:t>
            </a:r>
            <a:r>
              <a:rPr lang="de-DE" sz="1200" dirty="0"/>
              <a:t> </a:t>
            </a:r>
            <a:r>
              <a:rPr lang="de-DE" sz="1200" dirty="0" err="1"/>
              <a:t>jelszó</a:t>
            </a:r>
            <a:r>
              <a:rPr lang="de-DE" sz="1200" dirty="0"/>
              <a:t> </a:t>
            </a:r>
            <a:r>
              <a:rPr lang="de-DE" sz="1200" dirty="0" err="1"/>
              <a:t>mentése</a:t>
            </a:r>
            <a:r>
              <a:rPr lang="de-DE" sz="1200" dirty="0"/>
              <a:t>] </a:t>
            </a:r>
            <a:r>
              <a:rPr lang="de-DE" sz="1200" dirty="0" err="1"/>
              <a:t>gombra</a:t>
            </a:r>
            <a:r>
              <a:rPr lang="de-DE" sz="1200" dirty="0"/>
              <a:t> (2).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7F21A6-C80D-EBFF-E910-610E8A2657B6}"/>
              </a:ext>
            </a:extLst>
          </p:cNvPr>
          <p:cNvSpPr txBox="1"/>
          <p:nvPr/>
        </p:nvSpPr>
        <p:spPr>
          <a:xfrm>
            <a:off x="3622147" y="714601"/>
            <a:ext cx="1937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3) </a:t>
            </a:r>
            <a:r>
              <a:rPr lang="de-DE" sz="1400" b="1" dirty="0" err="1"/>
              <a:t>Új</a:t>
            </a:r>
            <a:r>
              <a:rPr lang="de-DE" sz="1400" b="1" dirty="0"/>
              <a:t> </a:t>
            </a:r>
            <a:r>
              <a:rPr lang="de-DE" sz="1400" b="1" dirty="0" err="1"/>
              <a:t>jelszó</a:t>
            </a:r>
            <a:r>
              <a:rPr lang="de-DE" sz="1400" b="1" dirty="0"/>
              <a:t> </a:t>
            </a:r>
            <a:r>
              <a:rPr lang="de-DE" sz="1400" b="1" dirty="0" err="1"/>
              <a:t>megadása</a:t>
            </a:r>
            <a:endParaRPr lang="de-DE" sz="1400" b="1" dirty="0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7EA99A3-B267-64B4-D605-E3C76FC4CE33}"/>
              </a:ext>
            </a:extLst>
          </p:cNvPr>
          <p:cNvSpPr/>
          <p:nvPr/>
        </p:nvSpPr>
        <p:spPr>
          <a:xfrm>
            <a:off x="1734332" y="5271388"/>
            <a:ext cx="4690282" cy="3920009"/>
          </a:xfrm>
          <a:prstGeom prst="roundRect">
            <a:avLst>
              <a:gd name="adj" fmla="val 441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7D7472A-DD1D-B6AA-8358-0CC51772A9A4}"/>
              </a:ext>
            </a:extLst>
          </p:cNvPr>
          <p:cNvSpPr txBox="1"/>
          <p:nvPr/>
        </p:nvSpPr>
        <p:spPr>
          <a:xfrm>
            <a:off x="3886151" y="4953000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2589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Office PowerPoint</Application>
  <PresentationFormat>A4-Papier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Körtvélyessy</dc:creator>
  <cp:lastModifiedBy>Daniel Körtvélyessy</cp:lastModifiedBy>
  <cp:revision>4</cp:revision>
  <dcterms:created xsi:type="dcterms:W3CDTF">2025-05-05T07:21:40Z</dcterms:created>
  <dcterms:modified xsi:type="dcterms:W3CDTF">2025-05-09T07:28:27Z</dcterms:modified>
</cp:coreProperties>
</file>