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2307-09BD-4415-8D37-7800C229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42C5-5DD6-46E8-8C8B-61CBCC42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54C8-4463-4E60-B025-962C05AE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4623-6112-485D-A79A-5EBAE738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C9B0-3019-47D0-ACA4-4C2A930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6F26-371A-41B8-BBCD-13CE8D96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14A74-B06A-44DD-B4D1-210BADB0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81B4-9531-4405-B802-5017A8AF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1FD3-4104-4C4D-8850-B7DDDA7A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D8A8-9AB2-4DD7-8B4B-5AD53E3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45853-7EFC-4DA8-B88E-7FB6880E0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4FC61-3BC3-4333-A988-B25762F4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06EF-7474-4205-9F55-E40E8828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B5E4-BC9D-4103-81F5-AEB5F9E3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F526-D82E-4E3B-8C5F-BDE43D9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A911-9592-44CC-8448-3F858EB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1D88-C1BC-4359-B8BA-96E8F899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1773-33A4-45FF-942C-F99565EF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1926-B81D-4A5A-81C7-CA3839D7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4421-BBC1-4C10-BAA7-A3CFF82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7433-947E-43F6-A4DB-72F4BE03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2021-027A-4B19-8984-0C9DDE2A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64C-32B7-41D8-95DE-BE2EFE9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2A16-CEDD-4BCD-9DD8-A5DB3C67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A552-D874-4046-AD30-5B1B0C4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327-BB72-49DD-95D2-99760A47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8735-F3D5-45CD-8A6F-866ED6079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480C6-9D23-40BA-8F33-9E2BA028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F2601-A155-4BC9-8744-97F85F5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30BD-C7CF-4D77-BE85-6443ED3A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0473-55B9-499D-8C83-A62B6BD0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CC0-95EB-45BC-B435-987ED0D9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3B11-E1AC-4AFC-8105-FF83D307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F06A-C978-4747-BB5E-F6C2187B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5D03C-F225-4D05-A106-76BE3432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5E187-1249-4428-A4B6-B9975523F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45D68-C358-4434-B6D0-5FDD9488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F4CA-15C2-4E68-AED3-806B9FCA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BECA3-9D97-41A4-971B-B0DD5F4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C2B-AB1E-463A-8368-EF313C64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55D9A-7877-4E92-86A6-EDA044EE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71AA9-5893-4AA1-94AB-11DA11C1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957E-6D86-472A-BEC1-231A9A4B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6A18A-F206-40C0-BFFD-248C6D6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D0FE9-539A-43FC-B973-40DB25D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9E06-FDD5-4CDF-99FA-CEE98B0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8678-E00D-413E-832C-3AF1ED92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8355-636B-471E-8285-D883344A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C5C8-F0FC-4BE7-8FFA-318B3D7DE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3D3D-94BD-4242-BB54-706F8978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1337-E5AE-43F3-9332-0890E87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19F7-A514-4667-AB7C-9CD1EFB3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9F47-0AB3-4290-B0EB-00C99F75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247AF-28B6-4083-98F6-1C8C6C4E5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D1D73-4EA9-4473-8C99-B95EFFD9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692D-536F-48EF-8483-B857AF9C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CA1B-7894-4648-9484-14A6711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D0B1-0858-42D1-B35E-DDA0E5C5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2768-92F6-4433-AC49-2CCB7513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6270-6947-4741-8186-5A49EB9B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FC4A-C3CC-4530-822F-00C138EC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7CA3-6A91-41D7-A420-91EEC1112042}" type="datetimeFigureOut">
              <a:rPr lang="en-US" smtClean="0"/>
              <a:t>22-Sep-18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A359-EF9E-4951-B74E-8B516299D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3B4B-8C03-4ED8-A4E5-BFC8618BC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95A4-6816-4633-87BC-B1711D1A8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854DB6C-4BBE-46C9-AB7C-A9B51CED59F7}"/>
              </a:ext>
            </a:extLst>
          </p:cNvPr>
          <p:cNvGrpSpPr/>
          <p:nvPr/>
        </p:nvGrpSpPr>
        <p:grpSpPr>
          <a:xfrm>
            <a:off x="1359774" y="1961322"/>
            <a:ext cx="9992854" cy="3591339"/>
            <a:chOff x="1359774" y="1961322"/>
            <a:chExt cx="9992854" cy="35913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4AC496-169B-49EE-8B86-8E58FC7D97FB}"/>
                </a:ext>
              </a:extLst>
            </p:cNvPr>
            <p:cNvGrpSpPr/>
            <p:nvPr/>
          </p:nvGrpSpPr>
          <p:grpSpPr>
            <a:xfrm>
              <a:off x="2564294" y="1961322"/>
              <a:ext cx="7063412" cy="3591339"/>
              <a:chOff x="2564294" y="1961322"/>
              <a:chExt cx="7063412" cy="359133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4EC37F0-9BEF-424E-A71A-3E2CA7F7F196}"/>
                  </a:ext>
                </a:extLst>
              </p:cNvPr>
              <p:cNvGrpSpPr/>
              <p:nvPr/>
            </p:nvGrpSpPr>
            <p:grpSpPr>
              <a:xfrm>
                <a:off x="2564294" y="1961322"/>
                <a:ext cx="7063412" cy="3591339"/>
                <a:chOff x="2610675" y="1656522"/>
                <a:chExt cx="7063412" cy="359133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57400A9-CDF0-408A-AEB7-993543F4136F}"/>
                    </a:ext>
                  </a:extLst>
                </p:cNvPr>
                <p:cNvGrpSpPr/>
                <p:nvPr/>
              </p:nvGrpSpPr>
              <p:grpSpPr>
                <a:xfrm>
                  <a:off x="3326295" y="1656522"/>
                  <a:ext cx="6347792" cy="3591339"/>
                  <a:chOff x="3684104" y="1656522"/>
                  <a:chExt cx="6347792" cy="3591339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A789A56B-C780-456C-9F5B-10D5C837345C}"/>
                      </a:ext>
                    </a:extLst>
                  </p:cNvPr>
                  <p:cNvSpPr/>
                  <p:nvPr/>
                </p:nvSpPr>
                <p:spPr>
                  <a:xfrm>
                    <a:off x="3684104" y="1656522"/>
                    <a:ext cx="6347792" cy="359133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Isosceles Triangle 4">
                    <a:extLst>
                      <a:ext uri="{FF2B5EF4-FFF2-40B4-BE49-F238E27FC236}">
                        <a16:creationId xmlns:a16="http://schemas.microsoft.com/office/drawing/2014/main" id="{4542F11C-894E-4E00-A1BC-EF8CBBD2B2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0241" y="3896139"/>
                    <a:ext cx="689113" cy="834887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1C31CA-9862-4463-99AA-B4EC48330083}"/>
                    </a:ext>
                  </a:extLst>
                </p:cNvPr>
                <p:cNvSpPr txBox="1"/>
                <p:nvPr/>
              </p:nvSpPr>
              <p:spPr>
                <a:xfrm>
                  <a:off x="2610675" y="4128916"/>
                  <a:ext cx="1457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Clock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E0D8D-E416-4341-895A-C8BCE5B4C04B}"/>
                  </a:ext>
                </a:extLst>
              </p:cNvPr>
              <p:cNvSpPr txBox="1"/>
              <p:nvPr/>
            </p:nvSpPr>
            <p:spPr>
              <a:xfrm>
                <a:off x="5221357" y="3429000"/>
                <a:ext cx="2464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Blender FSM Module (P1Blender)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1A787-03A1-4484-AE87-6C0C2827CB39}"/>
                </a:ext>
              </a:extLst>
            </p:cNvPr>
            <p:cNvSpPr txBox="1"/>
            <p:nvPr/>
          </p:nvSpPr>
          <p:spPr>
            <a:xfrm>
              <a:off x="1729407" y="3567499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1BAB7-44B5-4678-B4D4-FF1C2394A396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2564294" y="3752165"/>
              <a:ext cx="622852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A2D457-4EFC-4877-B6F0-C09E455CD38A}"/>
                </a:ext>
              </a:extLst>
            </p:cNvPr>
            <p:cNvCxnSpPr/>
            <p:nvPr/>
          </p:nvCxnSpPr>
          <p:spPr>
            <a:xfrm>
              <a:off x="2564294" y="2891692"/>
              <a:ext cx="622852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56BD54-F6FE-49F9-AFAD-2D773BA843C9}"/>
                </a:ext>
              </a:extLst>
            </p:cNvPr>
            <p:cNvSpPr txBox="1"/>
            <p:nvPr/>
          </p:nvSpPr>
          <p:spPr>
            <a:xfrm>
              <a:off x="1359774" y="2692823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(3:0)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653FA5-C782-47DF-AB5E-DA3E972366D6}"/>
                </a:ext>
              </a:extLst>
            </p:cNvPr>
            <p:cNvSpPr txBox="1"/>
            <p:nvPr/>
          </p:nvSpPr>
          <p:spPr>
            <a:xfrm>
              <a:off x="9784902" y="3705999"/>
              <a:ext cx="156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(1:0)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B47DE5-FDE5-4D35-88CA-FDAAD7027E11}"/>
              </a:ext>
            </a:extLst>
          </p:cNvPr>
          <p:cNvGrpSpPr/>
          <p:nvPr/>
        </p:nvGrpSpPr>
        <p:grpSpPr>
          <a:xfrm>
            <a:off x="1603717" y="622853"/>
            <a:ext cx="10429261" cy="5592417"/>
            <a:chOff x="2691588" y="1961322"/>
            <a:chExt cx="8661040" cy="35913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F70469-5C33-45CF-B2A0-1447C1B3FAF6}"/>
                </a:ext>
              </a:extLst>
            </p:cNvPr>
            <p:cNvGrpSpPr/>
            <p:nvPr/>
          </p:nvGrpSpPr>
          <p:grpSpPr>
            <a:xfrm>
              <a:off x="2691588" y="1961322"/>
              <a:ext cx="8353056" cy="3591339"/>
              <a:chOff x="2691588" y="1961322"/>
              <a:chExt cx="8353056" cy="359133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76EE355-FFA5-443C-9082-9949DDF65C46}"/>
                  </a:ext>
                </a:extLst>
              </p:cNvPr>
              <p:cNvSpPr/>
              <p:nvPr/>
            </p:nvSpPr>
            <p:spPr>
              <a:xfrm>
                <a:off x="2691588" y="1961322"/>
                <a:ext cx="8353056" cy="359133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4486CB-C664-48C2-AA05-5B2DDDB99D4E}"/>
                  </a:ext>
                </a:extLst>
              </p:cNvPr>
              <p:cNvSpPr txBox="1"/>
              <p:nvPr/>
            </p:nvSpPr>
            <p:spPr>
              <a:xfrm>
                <a:off x="5189780" y="2254581"/>
                <a:ext cx="2464905" cy="23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Testbench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F0391A-AEEA-427E-BDDA-9890F3592391}"/>
                </a:ext>
              </a:extLst>
            </p:cNvPr>
            <p:cNvSpPr txBox="1"/>
            <p:nvPr/>
          </p:nvSpPr>
          <p:spPr>
            <a:xfrm>
              <a:off x="2876583" y="3849614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2B8932-F3D6-424E-A7BA-F03217115F99}"/>
                </a:ext>
              </a:extLst>
            </p:cNvPr>
            <p:cNvSpPr txBox="1"/>
            <p:nvPr/>
          </p:nvSpPr>
          <p:spPr>
            <a:xfrm>
              <a:off x="2878767" y="3270003"/>
              <a:ext cx="1457739" cy="415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input to Mode (3:0)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943C4-1D63-4039-A769-C306D396E8D9}"/>
                </a:ext>
              </a:extLst>
            </p:cNvPr>
            <p:cNvSpPr txBox="1"/>
            <p:nvPr/>
          </p:nvSpPr>
          <p:spPr>
            <a:xfrm>
              <a:off x="9784902" y="3705999"/>
              <a:ext cx="1567726" cy="23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OutputTB</a:t>
              </a:r>
              <a:r>
                <a:rPr lang="en-US" dirty="0"/>
                <a:t>(1:0)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26F879-332F-4860-9B2B-4FFB4FB4CFAE}"/>
              </a:ext>
            </a:extLst>
          </p:cNvPr>
          <p:cNvGrpSpPr/>
          <p:nvPr/>
        </p:nvGrpSpPr>
        <p:grpSpPr>
          <a:xfrm>
            <a:off x="1765761" y="1961322"/>
            <a:ext cx="7861945" cy="3591339"/>
            <a:chOff x="1765761" y="1961322"/>
            <a:chExt cx="7861945" cy="359133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0A4A4B-55C6-4299-ACD3-251C69D207A2}"/>
                </a:ext>
              </a:extLst>
            </p:cNvPr>
            <p:cNvGrpSpPr/>
            <p:nvPr/>
          </p:nvGrpSpPr>
          <p:grpSpPr>
            <a:xfrm>
              <a:off x="1765761" y="1961322"/>
              <a:ext cx="7861945" cy="3591339"/>
              <a:chOff x="1765761" y="1961322"/>
              <a:chExt cx="7861945" cy="359133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B18EC53-0791-41AC-92E6-7F8805207A0D}"/>
                  </a:ext>
                </a:extLst>
              </p:cNvPr>
              <p:cNvGrpSpPr/>
              <p:nvPr/>
            </p:nvGrpSpPr>
            <p:grpSpPr>
              <a:xfrm>
                <a:off x="1765761" y="1961322"/>
                <a:ext cx="7861945" cy="3591339"/>
                <a:chOff x="1812142" y="1656522"/>
                <a:chExt cx="7861945" cy="3591339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9B2E6BF-4E34-41A7-AADF-6CF73DAF079D}"/>
                    </a:ext>
                  </a:extLst>
                </p:cNvPr>
                <p:cNvGrpSpPr/>
                <p:nvPr/>
              </p:nvGrpSpPr>
              <p:grpSpPr>
                <a:xfrm>
                  <a:off x="3326295" y="1656522"/>
                  <a:ext cx="6347792" cy="3591339"/>
                  <a:chOff x="3684104" y="1656522"/>
                  <a:chExt cx="6347792" cy="3591339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03B7C8E5-773B-4D71-A2CA-F0E2AF8FEC1A}"/>
                      </a:ext>
                    </a:extLst>
                  </p:cNvPr>
                  <p:cNvSpPr/>
                  <p:nvPr/>
                </p:nvSpPr>
                <p:spPr>
                  <a:xfrm>
                    <a:off x="3684104" y="1656522"/>
                    <a:ext cx="6347792" cy="359133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Isosceles Triangle 43">
                    <a:extLst>
                      <a:ext uri="{FF2B5EF4-FFF2-40B4-BE49-F238E27FC236}">
                        <a16:creationId xmlns:a16="http://schemas.microsoft.com/office/drawing/2014/main" id="{DC038C15-46E6-47C1-92F9-04BDE7C425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0241" y="3896139"/>
                    <a:ext cx="689113" cy="834887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0D99EC8-FF5B-41F1-AD42-A82A6230497D}"/>
                    </a:ext>
                  </a:extLst>
                </p:cNvPr>
                <p:cNvSpPr txBox="1"/>
                <p:nvPr/>
              </p:nvSpPr>
              <p:spPr>
                <a:xfrm>
                  <a:off x="1812142" y="4128000"/>
                  <a:ext cx="1457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Clock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3CD7D3-6BD7-402E-A746-151E86592BCB}"/>
                  </a:ext>
                </a:extLst>
              </p:cNvPr>
              <p:cNvSpPr txBox="1"/>
              <p:nvPr/>
            </p:nvSpPr>
            <p:spPr>
              <a:xfrm>
                <a:off x="5221357" y="3429000"/>
                <a:ext cx="2464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Blender FSM Module (P1Blender)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63E4C8-8C25-4620-9A89-D21AFE9AEF34}"/>
                </a:ext>
              </a:extLst>
            </p:cNvPr>
            <p:cNvSpPr txBox="1"/>
            <p:nvPr/>
          </p:nvSpPr>
          <p:spPr>
            <a:xfrm>
              <a:off x="4281447" y="3593345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2DD9F1-74E8-411C-A986-4BA39AFA4FBC}"/>
                </a:ext>
              </a:extLst>
            </p:cNvPr>
            <p:cNvSpPr txBox="1"/>
            <p:nvPr/>
          </p:nvSpPr>
          <p:spPr>
            <a:xfrm>
              <a:off x="4154906" y="2748242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(3:0)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28DABA-E951-4BB7-B8C1-B65F739E4216}"/>
                </a:ext>
              </a:extLst>
            </p:cNvPr>
            <p:cNvSpPr txBox="1"/>
            <p:nvPr/>
          </p:nvSpPr>
          <p:spPr>
            <a:xfrm>
              <a:off x="7797969" y="3429000"/>
              <a:ext cx="156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(1:0)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B09D40-0B20-4B7B-860E-0C2455C45E15}"/>
              </a:ext>
            </a:extLst>
          </p:cNvPr>
          <p:cNvCxnSpPr>
            <a:cxnSpLocks/>
          </p:cNvCxnSpPr>
          <p:nvPr/>
        </p:nvCxnSpPr>
        <p:spPr>
          <a:xfrm>
            <a:off x="9291711" y="3593345"/>
            <a:ext cx="85347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3A3A56-BD35-4B1B-9732-202D1E1575B7}"/>
              </a:ext>
            </a:extLst>
          </p:cNvPr>
          <p:cNvCxnSpPr>
            <a:cxnSpLocks/>
          </p:cNvCxnSpPr>
          <p:nvPr/>
        </p:nvCxnSpPr>
        <p:spPr>
          <a:xfrm>
            <a:off x="2704154" y="4617466"/>
            <a:ext cx="48299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179847-0782-431C-B9D5-4130A5C2F5D7}"/>
              </a:ext>
            </a:extLst>
          </p:cNvPr>
          <p:cNvCxnSpPr>
            <a:cxnSpLocks/>
          </p:cNvCxnSpPr>
          <p:nvPr/>
        </p:nvCxnSpPr>
        <p:spPr>
          <a:xfrm flipV="1">
            <a:off x="2845221" y="3756992"/>
            <a:ext cx="1389842" cy="1453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7437-F3DB-42CE-A940-0D628B335315}"/>
              </a:ext>
            </a:extLst>
          </p:cNvPr>
          <p:cNvCxnSpPr>
            <a:cxnSpLocks/>
          </p:cNvCxnSpPr>
          <p:nvPr/>
        </p:nvCxnSpPr>
        <p:spPr>
          <a:xfrm flipV="1">
            <a:off x="3249609" y="2923724"/>
            <a:ext cx="878442" cy="91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36ACF-C171-4F46-B880-9C0026529D98}"/>
              </a:ext>
            </a:extLst>
          </p:cNvPr>
          <p:cNvGrpSpPr/>
          <p:nvPr/>
        </p:nvGrpSpPr>
        <p:grpSpPr>
          <a:xfrm>
            <a:off x="5029588" y="771586"/>
            <a:ext cx="806548" cy="759655"/>
            <a:chOff x="5289452" y="225083"/>
            <a:chExt cx="806548" cy="7596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44557B-012D-4CA2-B204-1F4BF5596062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2ED7C-C41D-4707-AB49-8E75DFA6E6C6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S11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64F276-A79F-45E2-9577-5FAC1BD99633}"/>
              </a:ext>
            </a:extLst>
          </p:cNvPr>
          <p:cNvGrpSpPr/>
          <p:nvPr/>
        </p:nvGrpSpPr>
        <p:grpSpPr>
          <a:xfrm>
            <a:off x="9498423" y="1040883"/>
            <a:ext cx="806548" cy="759655"/>
            <a:chOff x="5289452" y="225083"/>
            <a:chExt cx="806548" cy="75965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DB7EA1-68FE-4C74-9F13-E78B77D5ECDE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898EC5-DCDB-4F53-A6F6-6C0A224E6924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AF29D-3A28-44A6-8AF4-F70E1A9DC573}"/>
              </a:ext>
            </a:extLst>
          </p:cNvPr>
          <p:cNvGrpSpPr/>
          <p:nvPr/>
        </p:nvGrpSpPr>
        <p:grpSpPr>
          <a:xfrm>
            <a:off x="9498423" y="2034406"/>
            <a:ext cx="806548" cy="759655"/>
            <a:chOff x="5289452" y="225083"/>
            <a:chExt cx="806548" cy="75965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BD03FD-E59D-432E-AF1C-6FAE894C834A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E746EC-F399-4F1F-AC17-4EA905A49D05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8FCE06-AFC4-4BE6-91E1-776F14B9E37C}"/>
              </a:ext>
            </a:extLst>
          </p:cNvPr>
          <p:cNvGrpSpPr/>
          <p:nvPr/>
        </p:nvGrpSpPr>
        <p:grpSpPr>
          <a:xfrm>
            <a:off x="9500768" y="3046704"/>
            <a:ext cx="806548" cy="759655"/>
            <a:chOff x="5289452" y="225083"/>
            <a:chExt cx="806548" cy="75965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C883745-6CA1-4842-A211-FE3748EFFFF8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54F7F2-C962-4A75-A340-85952122AFBA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8DB4B6-6E5F-4395-8232-49C13E43D914}"/>
              </a:ext>
            </a:extLst>
          </p:cNvPr>
          <p:cNvGrpSpPr/>
          <p:nvPr/>
        </p:nvGrpSpPr>
        <p:grpSpPr>
          <a:xfrm>
            <a:off x="9498423" y="4027368"/>
            <a:ext cx="806548" cy="759655"/>
            <a:chOff x="5289452" y="225083"/>
            <a:chExt cx="806548" cy="75965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112AFB-4421-49E9-87F9-1A5E60B81DC4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EC4A01-BA25-46AC-AFA6-64E5C4596ABB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996B51-4975-4BAA-9A3B-17FF76FFC2BF}"/>
              </a:ext>
            </a:extLst>
          </p:cNvPr>
          <p:cNvGrpSpPr/>
          <p:nvPr/>
        </p:nvGrpSpPr>
        <p:grpSpPr>
          <a:xfrm>
            <a:off x="9498423" y="4968711"/>
            <a:ext cx="806548" cy="759655"/>
            <a:chOff x="5289452" y="225083"/>
            <a:chExt cx="806548" cy="75965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1A40B3-BA72-48DD-A9E4-725B8250A395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849131-908E-4C08-AA57-C828DFFD024E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D56E67-9495-4714-9423-3A087B571CEE}"/>
              </a:ext>
            </a:extLst>
          </p:cNvPr>
          <p:cNvGrpSpPr/>
          <p:nvPr/>
        </p:nvGrpSpPr>
        <p:grpSpPr>
          <a:xfrm>
            <a:off x="7212423" y="6142209"/>
            <a:ext cx="806548" cy="759655"/>
            <a:chOff x="5289452" y="225083"/>
            <a:chExt cx="806548" cy="75965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D678DD-8F37-40D5-8921-D2E04794BEC9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BD3361-1D8F-45DF-AE9E-2378ABF8BC8D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13E25F-120A-4506-82BD-9BE2C7826029}"/>
              </a:ext>
            </a:extLst>
          </p:cNvPr>
          <p:cNvGrpSpPr/>
          <p:nvPr/>
        </p:nvGrpSpPr>
        <p:grpSpPr>
          <a:xfrm>
            <a:off x="5022554" y="4731346"/>
            <a:ext cx="806548" cy="759655"/>
            <a:chOff x="5289452" y="225083"/>
            <a:chExt cx="806548" cy="75965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35CC3C0-65CC-4BB3-8526-CBF5BC7D9F0C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F2B958-0415-42A7-BC6E-B0207A1638C9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BA0F77-137D-45C8-BB96-B3236E198790}"/>
              </a:ext>
            </a:extLst>
          </p:cNvPr>
          <p:cNvGrpSpPr/>
          <p:nvPr/>
        </p:nvGrpSpPr>
        <p:grpSpPr>
          <a:xfrm>
            <a:off x="5022554" y="3790004"/>
            <a:ext cx="806548" cy="759655"/>
            <a:chOff x="5289452" y="225083"/>
            <a:chExt cx="806548" cy="75965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8F54B0-5CC7-4789-B7E0-7BDC97D082E3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ACD21E-02B1-4695-A0E9-F3209C8ABE56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S8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1C5D26-C6A7-4FD7-A3DB-1D6AF2928960}"/>
              </a:ext>
            </a:extLst>
          </p:cNvPr>
          <p:cNvGrpSpPr/>
          <p:nvPr/>
        </p:nvGrpSpPr>
        <p:grpSpPr>
          <a:xfrm>
            <a:off x="5020209" y="2809340"/>
            <a:ext cx="806548" cy="759655"/>
            <a:chOff x="5289452" y="225083"/>
            <a:chExt cx="806548" cy="759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74D60B4-39B8-4DFD-8C2B-5796DAF49FFF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991DB91-1829-4B41-982E-FCCEDE886734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F89C02-3E31-46B8-893B-EF6DC0DA0C59}"/>
              </a:ext>
            </a:extLst>
          </p:cNvPr>
          <p:cNvGrpSpPr/>
          <p:nvPr/>
        </p:nvGrpSpPr>
        <p:grpSpPr>
          <a:xfrm>
            <a:off x="5020209" y="1784209"/>
            <a:ext cx="806548" cy="759655"/>
            <a:chOff x="5289452" y="225083"/>
            <a:chExt cx="806548" cy="75965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C40ECAE-0F98-4681-9374-FEC2D8BC9D49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855B98-3A77-4A85-ACDB-14752A39DE3D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S10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40271A-F291-4D1B-BDB5-FCA3FC9C8650}"/>
              </a:ext>
            </a:extLst>
          </p:cNvPr>
          <p:cNvGrpSpPr/>
          <p:nvPr/>
        </p:nvGrpSpPr>
        <p:grpSpPr>
          <a:xfrm>
            <a:off x="7212423" y="233782"/>
            <a:ext cx="806548" cy="759655"/>
            <a:chOff x="5289452" y="225083"/>
            <a:chExt cx="806548" cy="75965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14A8C8-6AE3-41A0-821A-74111DF4FEBC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8F038A-3BFC-4C56-912A-767055101896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66650B9-A3CB-4321-B902-2F02918644C6}"/>
              </a:ext>
            </a:extLst>
          </p:cNvPr>
          <p:cNvGrpSpPr/>
          <p:nvPr/>
        </p:nvGrpSpPr>
        <p:grpSpPr>
          <a:xfrm>
            <a:off x="7060023" y="1587795"/>
            <a:ext cx="1146517" cy="1069145"/>
            <a:chOff x="5289452" y="1448972"/>
            <a:chExt cx="1146517" cy="10691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10BFB24-E425-4DCA-A21E-38E646F4F1B7}"/>
                </a:ext>
              </a:extLst>
            </p:cNvPr>
            <p:cNvSpPr/>
            <p:nvPr/>
          </p:nvSpPr>
          <p:spPr>
            <a:xfrm>
              <a:off x="5289452" y="1448972"/>
              <a:ext cx="1111348" cy="1069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6FC5D56-9B12-4B59-891D-5F04BF06173F}"/>
                </a:ext>
              </a:extLst>
            </p:cNvPr>
            <p:cNvSpPr txBox="1"/>
            <p:nvPr/>
          </p:nvSpPr>
          <p:spPr>
            <a:xfrm>
              <a:off x="5474677" y="1871324"/>
              <a:ext cx="961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PULSE33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13BAFA4-0797-4CCC-8BF9-0942C354AD42}"/>
              </a:ext>
            </a:extLst>
          </p:cNvPr>
          <p:cNvGrpSpPr/>
          <p:nvPr/>
        </p:nvGrpSpPr>
        <p:grpSpPr>
          <a:xfrm>
            <a:off x="7060023" y="2809340"/>
            <a:ext cx="1113693" cy="1069145"/>
            <a:chOff x="5289452" y="2670517"/>
            <a:chExt cx="1113693" cy="10691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F54D6D-5128-47E4-BF48-399239D6E228}"/>
                </a:ext>
              </a:extLst>
            </p:cNvPr>
            <p:cNvSpPr/>
            <p:nvPr/>
          </p:nvSpPr>
          <p:spPr>
            <a:xfrm>
              <a:off x="5289452" y="2670517"/>
              <a:ext cx="1111348" cy="1069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75C68D-7925-4765-A0F8-89E3DE25374F}"/>
                </a:ext>
              </a:extLst>
            </p:cNvPr>
            <p:cNvSpPr txBox="1"/>
            <p:nvPr/>
          </p:nvSpPr>
          <p:spPr>
            <a:xfrm>
              <a:off x="5441852" y="3051200"/>
              <a:ext cx="961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PULSE66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47BFA71-5243-4916-B670-ECCC56BD9D45}"/>
              </a:ext>
            </a:extLst>
          </p:cNvPr>
          <p:cNvGrpSpPr/>
          <p:nvPr/>
        </p:nvGrpSpPr>
        <p:grpSpPr>
          <a:xfrm>
            <a:off x="7060023" y="4187973"/>
            <a:ext cx="1111348" cy="1069145"/>
            <a:chOff x="5289452" y="4049150"/>
            <a:chExt cx="1111348" cy="10691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447EC5-82BF-4080-8533-8944B50BAD39}"/>
                </a:ext>
              </a:extLst>
            </p:cNvPr>
            <p:cNvSpPr/>
            <p:nvPr/>
          </p:nvSpPr>
          <p:spPr>
            <a:xfrm>
              <a:off x="5289452" y="4049150"/>
              <a:ext cx="1111348" cy="1069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9C0959-ADEE-4626-B50B-37E290CAF106}"/>
                </a:ext>
              </a:extLst>
            </p:cNvPr>
            <p:cNvSpPr txBox="1"/>
            <p:nvPr/>
          </p:nvSpPr>
          <p:spPr>
            <a:xfrm>
              <a:off x="5428956" y="4470864"/>
              <a:ext cx="954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PULSE100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EE1ABF2-6D65-4152-A5B1-031CC562FE28}"/>
              </a:ext>
            </a:extLst>
          </p:cNvPr>
          <p:cNvSpPr/>
          <p:nvPr/>
        </p:nvSpPr>
        <p:spPr>
          <a:xfrm>
            <a:off x="281354" y="332323"/>
            <a:ext cx="2461846" cy="59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7A1970-4165-4FC4-B6E6-01247D67BBD2}"/>
              </a:ext>
            </a:extLst>
          </p:cNvPr>
          <p:cNvSpPr txBox="1"/>
          <p:nvPr/>
        </p:nvSpPr>
        <p:spPr>
          <a:xfrm>
            <a:off x="434927" y="685374"/>
            <a:ext cx="155917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Legend: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 = 1111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Mode= 1110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Mode= 1101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Mode= 0110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Mode= </a:t>
            </a:r>
            <a:r>
              <a:rPr lang="en-US" sz="1400" dirty="0">
                <a:solidFill>
                  <a:schemeClr val="bg1"/>
                </a:solidFill>
              </a:rPr>
              <a:t>6&gt;state&gt;(5-state)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Mode= Anything Else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ECC31C-6F10-402D-B060-1246FE371277}"/>
              </a:ext>
            </a:extLst>
          </p:cNvPr>
          <p:cNvCxnSpPr/>
          <p:nvPr/>
        </p:nvCxnSpPr>
        <p:spPr>
          <a:xfrm flipV="1">
            <a:off x="2196907" y="1139424"/>
            <a:ext cx="0" cy="522291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B976AE-276B-44ED-B425-4FCFD12E2322}"/>
              </a:ext>
            </a:extLst>
          </p:cNvPr>
          <p:cNvCxnSpPr/>
          <p:nvPr/>
        </p:nvCxnSpPr>
        <p:spPr>
          <a:xfrm flipV="1">
            <a:off x="2168774" y="2022810"/>
            <a:ext cx="0" cy="52229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BFD5E2-9CF5-4C58-93D3-74D122DC72B0}"/>
              </a:ext>
            </a:extLst>
          </p:cNvPr>
          <p:cNvCxnSpPr/>
          <p:nvPr/>
        </p:nvCxnSpPr>
        <p:spPr>
          <a:xfrm flipV="1">
            <a:off x="2168774" y="2858683"/>
            <a:ext cx="0" cy="52229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0B9F23-C096-46EE-9179-AFB11E46956D}"/>
              </a:ext>
            </a:extLst>
          </p:cNvPr>
          <p:cNvCxnSpPr>
            <a:cxnSpLocks/>
            <a:stCxn id="57" idx="6"/>
            <a:endCxn id="4" idx="3"/>
          </p:cNvCxnSpPr>
          <p:nvPr/>
        </p:nvCxnSpPr>
        <p:spPr>
          <a:xfrm flipV="1">
            <a:off x="5829102" y="2500367"/>
            <a:ext cx="1393674" cy="2610807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AF12239-8574-44B5-9B1F-7497B06A0B64}"/>
              </a:ext>
            </a:extLst>
          </p:cNvPr>
          <p:cNvCxnSpPr>
            <a:cxnSpLocks/>
            <a:stCxn id="60" idx="6"/>
            <a:endCxn id="4" idx="3"/>
          </p:cNvCxnSpPr>
          <p:nvPr/>
        </p:nvCxnSpPr>
        <p:spPr>
          <a:xfrm flipV="1">
            <a:off x="5829102" y="2500367"/>
            <a:ext cx="1393674" cy="166946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C7D0C1-C5DF-4A3A-AAE7-9DCB1BD59481}"/>
              </a:ext>
            </a:extLst>
          </p:cNvPr>
          <p:cNvCxnSpPr>
            <a:cxnSpLocks/>
            <a:stCxn id="63" idx="6"/>
            <a:endCxn id="4" idx="3"/>
          </p:cNvCxnSpPr>
          <p:nvPr/>
        </p:nvCxnSpPr>
        <p:spPr>
          <a:xfrm flipV="1">
            <a:off x="5826757" y="2500367"/>
            <a:ext cx="1396019" cy="68880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14BC8D-3A67-4A21-A87F-85B4EDE31432}"/>
              </a:ext>
            </a:extLst>
          </p:cNvPr>
          <p:cNvCxnSpPr>
            <a:cxnSpLocks/>
            <a:stCxn id="66" idx="6"/>
            <a:endCxn id="4" idx="3"/>
          </p:cNvCxnSpPr>
          <p:nvPr/>
        </p:nvCxnSpPr>
        <p:spPr>
          <a:xfrm>
            <a:off x="5826757" y="2164037"/>
            <a:ext cx="1396019" cy="33633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380FADC-9E1A-491D-ADE1-27B8307AEFA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5836136" y="1151414"/>
            <a:ext cx="1223887" cy="97095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B7B9E9-EB74-4DF2-9B8C-F13F52EC4E20}"/>
              </a:ext>
            </a:extLst>
          </p:cNvPr>
          <p:cNvCxnSpPr>
            <a:cxnSpLocks/>
            <a:stCxn id="39" idx="2"/>
            <a:endCxn id="74" idx="3"/>
          </p:cNvCxnSpPr>
          <p:nvPr/>
        </p:nvCxnSpPr>
        <p:spPr>
          <a:xfrm flipH="1">
            <a:off x="8206540" y="1420711"/>
            <a:ext cx="1291883" cy="74332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27AD26B-6E1E-40E4-AADD-9AE715C72F29}"/>
              </a:ext>
            </a:extLst>
          </p:cNvPr>
          <p:cNvCxnSpPr>
            <a:cxnSpLocks/>
            <a:stCxn id="42" idx="2"/>
            <a:endCxn id="74" idx="3"/>
          </p:cNvCxnSpPr>
          <p:nvPr/>
        </p:nvCxnSpPr>
        <p:spPr>
          <a:xfrm flipH="1" flipV="1">
            <a:off x="8206540" y="2164036"/>
            <a:ext cx="1291883" cy="25019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01B4AF-4974-4438-9BBD-61BE99B05469}"/>
              </a:ext>
            </a:extLst>
          </p:cNvPr>
          <p:cNvCxnSpPr>
            <a:cxnSpLocks/>
            <a:stCxn id="45" idx="2"/>
            <a:endCxn id="74" idx="3"/>
          </p:cNvCxnSpPr>
          <p:nvPr/>
        </p:nvCxnSpPr>
        <p:spPr>
          <a:xfrm flipH="1" flipV="1">
            <a:off x="8206540" y="2164036"/>
            <a:ext cx="1294228" cy="12624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72F20E4-FA88-41BC-B530-A04F590AC2F8}"/>
              </a:ext>
            </a:extLst>
          </p:cNvPr>
          <p:cNvCxnSpPr>
            <a:cxnSpLocks/>
            <a:stCxn id="48" idx="2"/>
            <a:endCxn id="74" idx="3"/>
          </p:cNvCxnSpPr>
          <p:nvPr/>
        </p:nvCxnSpPr>
        <p:spPr>
          <a:xfrm flipH="1" flipV="1">
            <a:off x="8206540" y="2164036"/>
            <a:ext cx="1291883" cy="224316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5DC4D8-33B6-4A7F-A632-157D6B9B0CE0}"/>
              </a:ext>
            </a:extLst>
          </p:cNvPr>
          <p:cNvCxnSpPr>
            <a:cxnSpLocks/>
            <a:stCxn id="51" idx="2"/>
            <a:endCxn id="74" idx="3"/>
          </p:cNvCxnSpPr>
          <p:nvPr/>
        </p:nvCxnSpPr>
        <p:spPr>
          <a:xfrm flipH="1" flipV="1">
            <a:off x="8206540" y="2164036"/>
            <a:ext cx="1291883" cy="318450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9F5D8AB-5CB9-4B37-A5FE-27CF6DB2FCFD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H="1" flipV="1">
            <a:off x="7222776" y="2500367"/>
            <a:ext cx="392921" cy="364184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BC30CDC-7934-4E9F-88BB-16F154A118B2}"/>
              </a:ext>
            </a:extLst>
          </p:cNvPr>
          <p:cNvCxnSpPr>
            <a:cxnSpLocks/>
            <a:stCxn id="72" idx="4"/>
            <a:endCxn id="4" idx="1"/>
          </p:cNvCxnSpPr>
          <p:nvPr/>
        </p:nvCxnSpPr>
        <p:spPr>
          <a:xfrm flipH="1">
            <a:off x="7222776" y="993437"/>
            <a:ext cx="392921" cy="75093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C2B1D55-4461-42BF-BB15-694ADFE43274}"/>
              </a:ext>
            </a:extLst>
          </p:cNvPr>
          <p:cNvCxnSpPr>
            <a:cxnSpLocks/>
            <a:stCxn id="72" idx="4"/>
            <a:endCxn id="5" idx="0"/>
          </p:cNvCxnSpPr>
          <p:nvPr/>
        </p:nvCxnSpPr>
        <p:spPr>
          <a:xfrm>
            <a:off x="7615697" y="993437"/>
            <a:ext cx="0" cy="181590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94E6D37-D09D-4427-AB72-3DC600EA6C38}"/>
              </a:ext>
            </a:extLst>
          </p:cNvPr>
          <p:cNvCxnSpPr>
            <a:cxnSpLocks/>
            <a:stCxn id="54" idx="0"/>
            <a:endCxn id="5" idx="4"/>
          </p:cNvCxnSpPr>
          <p:nvPr/>
        </p:nvCxnSpPr>
        <p:spPr>
          <a:xfrm flipV="1">
            <a:off x="7615697" y="3878485"/>
            <a:ext cx="0" cy="226372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856D90-B340-417A-AA5C-0066F27C83B7}"/>
              </a:ext>
            </a:extLst>
          </p:cNvPr>
          <p:cNvCxnSpPr>
            <a:cxnSpLocks/>
            <a:stCxn id="51" idx="2"/>
            <a:endCxn id="5" idx="5"/>
          </p:cNvCxnSpPr>
          <p:nvPr/>
        </p:nvCxnSpPr>
        <p:spPr>
          <a:xfrm flipH="1" flipV="1">
            <a:off x="8008618" y="3721912"/>
            <a:ext cx="1489805" cy="162662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B9FACE9-AC1E-4BC4-B566-FE04C4CFEC5B}"/>
              </a:ext>
            </a:extLst>
          </p:cNvPr>
          <p:cNvCxnSpPr>
            <a:cxnSpLocks/>
            <a:stCxn id="48" idx="2"/>
            <a:endCxn id="5" idx="5"/>
          </p:cNvCxnSpPr>
          <p:nvPr/>
        </p:nvCxnSpPr>
        <p:spPr>
          <a:xfrm flipH="1" flipV="1">
            <a:off x="8008618" y="3721912"/>
            <a:ext cx="1489805" cy="68528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0A22610-242A-417C-BEEB-BBFB3F35484D}"/>
              </a:ext>
            </a:extLst>
          </p:cNvPr>
          <p:cNvCxnSpPr>
            <a:cxnSpLocks/>
            <a:stCxn id="45" idx="2"/>
            <a:endCxn id="5" idx="5"/>
          </p:cNvCxnSpPr>
          <p:nvPr/>
        </p:nvCxnSpPr>
        <p:spPr>
          <a:xfrm flipH="1">
            <a:off x="8008618" y="3426532"/>
            <a:ext cx="1492150" cy="29538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DCE7C22-AE82-41B6-890F-836FC7B830E3}"/>
              </a:ext>
            </a:extLst>
          </p:cNvPr>
          <p:cNvCxnSpPr>
            <a:cxnSpLocks/>
            <a:stCxn id="42" idx="3"/>
            <a:endCxn id="5" idx="5"/>
          </p:cNvCxnSpPr>
          <p:nvPr/>
        </p:nvCxnSpPr>
        <p:spPr>
          <a:xfrm flipH="1">
            <a:off x="8008618" y="2682812"/>
            <a:ext cx="1607921" cy="1039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3D10C49-18D2-477A-B960-6DAA4D918B30}"/>
              </a:ext>
            </a:extLst>
          </p:cNvPr>
          <p:cNvCxnSpPr>
            <a:cxnSpLocks/>
            <a:stCxn id="39" idx="3"/>
            <a:endCxn id="5" idx="7"/>
          </p:cNvCxnSpPr>
          <p:nvPr/>
        </p:nvCxnSpPr>
        <p:spPr>
          <a:xfrm flipH="1">
            <a:off x="8008618" y="1689289"/>
            <a:ext cx="1607921" cy="1276624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8B5D4A-CDBA-4CE1-8E88-430ECC91B976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5718020" y="1419992"/>
            <a:ext cx="1504756" cy="154592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4AD35F4-6134-4CB0-8BAD-5C3F14B1395D}"/>
              </a:ext>
            </a:extLst>
          </p:cNvPr>
          <p:cNvCxnSpPr>
            <a:cxnSpLocks/>
            <a:stCxn id="66" idx="5"/>
            <a:endCxn id="5" idx="2"/>
          </p:cNvCxnSpPr>
          <p:nvPr/>
        </p:nvCxnSpPr>
        <p:spPr>
          <a:xfrm>
            <a:off x="5708641" y="2432615"/>
            <a:ext cx="1351382" cy="91129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42ABA9B-3CB1-4BDA-B1E3-765F48FCB28B}"/>
              </a:ext>
            </a:extLst>
          </p:cNvPr>
          <p:cNvCxnSpPr>
            <a:cxnSpLocks/>
            <a:stCxn id="63" idx="6"/>
            <a:endCxn id="5" idx="2"/>
          </p:cNvCxnSpPr>
          <p:nvPr/>
        </p:nvCxnSpPr>
        <p:spPr>
          <a:xfrm>
            <a:off x="5826757" y="3189168"/>
            <a:ext cx="1233266" cy="15474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D0E9091-F3F6-46F8-B5DA-A11BCB10E0CA}"/>
              </a:ext>
            </a:extLst>
          </p:cNvPr>
          <p:cNvCxnSpPr>
            <a:cxnSpLocks/>
            <a:stCxn id="60" idx="6"/>
            <a:endCxn id="5" idx="3"/>
          </p:cNvCxnSpPr>
          <p:nvPr/>
        </p:nvCxnSpPr>
        <p:spPr>
          <a:xfrm flipV="1">
            <a:off x="5829102" y="3721912"/>
            <a:ext cx="1393674" cy="44792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0D5202E-56DE-42BA-B228-EF00FC827244}"/>
              </a:ext>
            </a:extLst>
          </p:cNvPr>
          <p:cNvCxnSpPr>
            <a:cxnSpLocks/>
            <a:stCxn id="57" idx="6"/>
            <a:endCxn id="5" idx="3"/>
          </p:cNvCxnSpPr>
          <p:nvPr/>
        </p:nvCxnSpPr>
        <p:spPr>
          <a:xfrm flipV="1">
            <a:off x="5829102" y="3721912"/>
            <a:ext cx="1393674" cy="138926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F736176-93E5-45F0-A787-B6837D88AABF}"/>
              </a:ext>
            </a:extLst>
          </p:cNvPr>
          <p:cNvCxnSpPr>
            <a:cxnSpLocks/>
            <a:stCxn id="54" idx="0"/>
            <a:endCxn id="6" idx="5"/>
          </p:cNvCxnSpPr>
          <p:nvPr/>
        </p:nvCxnSpPr>
        <p:spPr>
          <a:xfrm flipV="1">
            <a:off x="7615697" y="5100545"/>
            <a:ext cx="392921" cy="1041664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037D6E1-D9A6-41CA-AF6D-8CC99A225DBF}"/>
              </a:ext>
            </a:extLst>
          </p:cNvPr>
          <p:cNvCxnSpPr>
            <a:cxnSpLocks/>
            <a:stCxn id="72" idx="4"/>
            <a:endCxn id="6" idx="7"/>
          </p:cNvCxnSpPr>
          <p:nvPr/>
        </p:nvCxnSpPr>
        <p:spPr>
          <a:xfrm>
            <a:off x="7615697" y="993437"/>
            <a:ext cx="392921" cy="3351109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9EF37C2-78C4-4DD7-8E3F-0F0F9612EFCB}"/>
              </a:ext>
            </a:extLst>
          </p:cNvPr>
          <p:cNvCxnSpPr>
            <a:cxnSpLocks/>
            <a:stCxn id="51" idx="2"/>
            <a:endCxn id="6" idx="5"/>
          </p:cNvCxnSpPr>
          <p:nvPr/>
        </p:nvCxnSpPr>
        <p:spPr>
          <a:xfrm flipH="1" flipV="1">
            <a:off x="8008618" y="5100545"/>
            <a:ext cx="1489805" cy="247994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FE786F5-7032-455A-8EC4-1C946CE4EFC1}"/>
              </a:ext>
            </a:extLst>
          </p:cNvPr>
          <p:cNvCxnSpPr>
            <a:cxnSpLocks/>
            <a:stCxn id="48" idx="2"/>
            <a:endCxn id="6" idx="5"/>
          </p:cNvCxnSpPr>
          <p:nvPr/>
        </p:nvCxnSpPr>
        <p:spPr>
          <a:xfrm flipH="1">
            <a:off x="8008618" y="4407196"/>
            <a:ext cx="1489805" cy="693349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A89BE4C-8F76-43D4-B4FF-F1EAB07E4BA9}"/>
              </a:ext>
            </a:extLst>
          </p:cNvPr>
          <p:cNvCxnSpPr>
            <a:cxnSpLocks/>
            <a:stCxn id="45" idx="2"/>
            <a:endCxn id="6" idx="7"/>
          </p:cNvCxnSpPr>
          <p:nvPr/>
        </p:nvCxnSpPr>
        <p:spPr>
          <a:xfrm flipH="1">
            <a:off x="8008618" y="3426532"/>
            <a:ext cx="1492150" cy="918014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CF41CF7-ECEA-400C-A03C-7A89A987851F}"/>
              </a:ext>
            </a:extLst>
          </p:cNvPr>
          <p:cNvCxnSpPr>
            <a:cxnSpLocks/>
            <a:stCxn id="42" idx="3"/>
            <a:endCxn id="6" idx="6"/>
          </p:cNvCxnSpPr>
          <p:nvPr/>
        </p:nvCxnSpPr>
        <p:spPr>
          <a:xfrm flipH="1">
            <a:off x="8171371" y="2682812"/>
            <a:ext cx="1445168" cy="2039734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8751239-00E6-48A0-8E98-887D4D589C0A}"/>
              </a:ext>
            </a:extLst>
          </p:cNvPr>
          <p:cNvCxnSpPr>
            <a:cxnSpLocks/>
            <a:stCxn id="39" idx="3"/>
            <a:endCxn id="6" idx="7"/>
          </p:cNvCxnSpPr>
          <p:nvPr/>
        </p:nvCxnSpPr>
        <p:spPr>
          <a:xfrm flipH="1">
            <a:off x="8008618" y="1689289"/>
            <a:ext cx="1607921" cy="2655257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73A2ECB-0CC9-4981-96FA-B32F03BF048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718020" y="1419992"/>
            <a:ext cx="1504756" cy="2924554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234A3E6-B3B2-45C1-8986-308BB6FBB8BA}"/>
              </a:ext>
            </a:extLst>
          </p:cNvPr>
          <p:cNvCxnSpPr>
            <a:cxnSpLocks/>
            <a:stCxn id="66" idx="5"/>
            <a:endCxn id="6" idx="2"/>
          </p:cNvCxnSpPr>
          <p:nvPr/>
        </p:nvCxnSpPr>
        <p:spPr>
          <a:xfrm>
            <a:off x="5708641" y="2432615"/>
            <a:ext cx="1351382" cy="2289931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7A38E5-F33F-402F-9220-A40890501EAC}"/>
              </a:ext>
            </a:extLst>
          </p:cNvPr>
          <p:cNvCxnSpPr>
            <a:cxnSpLocks/>
            <a:stCxn id="63" idx="5"/>
            <a:endCxn id="6" idx="2"/>
          </p:cNvCxnSpPr>
          <p:nvPr/>
        </p:nvCxnSpPr>
        <p:spPr>
          <a:xfrm>
            <a:off x="5708641" y="3457746"/>
            <a:ext cx="1351382" cy="126480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DA01F5A-7809-42C8-A149-59D183AF731A}"/>
              </a:ext>
            </a:extLst>
          </p:cNvPr>
          <p:cNvCxnSpPr>
            <a:cxnSpLocks/>
            <a:stCxn id="60" idx="5"/>
            <a:endCxn id="6" idx="2"/>
          </p:cNvCxnSpPr>
          <p:nvPr/>
        </p:nvCxnSpPr>
        <p:spPr>
          <a:xfrm>
            <a:off x="5710986" y="4438410"/>
            <a:ext cx="1349037" cy="284136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6ABB190-9E1E-4CBE-A52C-F2F8124E82B2}"/>
              </a:ext>
            </a:extLst>
          </p:cNvPr>
          <p:cNvCxnSpPr>
            <a:cxnSpLocks/>
            <a:stCxn id="57" idx="6"/>
            <a:endCxn id="6" idx="3"/>
          </p:cNvCxnSpPr>
          <p:nvPr/>
        </p:nvCxnSpPr>
        <p:spPr>
          <a:xfrm flipV="1">
            <a:off x="5829102" y="5100545"/>
            <a:ext cx="1393674" cy="10629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2BD8485-93DA-47C7-A99D-ED706578D8C0}"/>
              </a:ext>
            </a:extLst>
          </p:cNvPr>
          <p:cNvCxnSpPr/>
          <p:nvPr/>
        </p:nvCxnSpPr>
        <p:spPr>
          <a:xfrm flipV="1">
            <a:off x="2168774" y="5122598"/>
            <a:ext cx="0" cy="522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5885FFA4-2461-4939-9E89-EC2B301CC3EF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7060022" y="4722545"/>
            <a:ext cx="162753" cy="377999"/>
          </a:xfrm>
          <a:prstGeom prst="curvedConnector4">
            <a:avLst>
              <a:gd name="adj1" fmla="val -140458"/>
              <a:gd name="adj2" fmla="val 201898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9888FA98-4F55-4E3C-8D81-21C933063D3A}"/>
              </a:ext>
            </a:extLst>
          </p:cNvPr>
          <p:cNvCxnSpPr>
            <a:cxnSpLocks/>
            <a:stCxn id="74" idx="3"/>
            <a:endCxn id="4" idx="7"/>
          </p:cNvCxnSpPr>
          <p:nvPr/>
        </p:nvCxnSpPr>
        <p:spPr>
          <a:xfrm flipH="1" flipV="1">
            <a:off x="8008618" y="1744368"/>
            <a:ext cx="197922" cy="419668"/>
          </a:xfrm>
          <a:prstGeom prst="curvedConnector4">
            <a:avLst>
              <a:gd name="adj1" fmla="val -115500"/>
              <a:gd name="adj2" fmla="val 191780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E4489EE-2FAB-4DDD-A881-8754DD803379}"/>
              </a:ext>
            </a:extLst>
          </p:cNvPr>
          <p:cNvCxnSpPr/>
          <p:nvPr/>
        </p:nvCxnSpPr>
        <p:spPr>
          <a:xfrm flipV="1">
            <a:off x="5432862" y="4389254"/>
            <a:ext cx="0" cy="522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542AA02-C011-42BE-8D7C-85F3859FA8BA}"/>
              </a:ext>
            </a:extLst>
          </p:cNvPr>
          <p:cNvCxnSpPr/>
          <p:nvPr/>
        </p:nvCxnSpPr>
        <p:spPr>
          <a:xfrm flipV="1">
            <a:off x="5432862" y="3356194"/>
            <a:ext cx="0" cy="522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A8F498D-0627-4131-BB58-1F227FCC4F08}"/>
              </a:ext>
            </a:extLst>
          </p:cNvPr>
          <p:cNvCxnSpPr/>
          <p:nvPr/>
        </p:nvCxnSpPr>
        <p:spPr>
          <a:xfrm flipV="1">
            <a:off x="5432862" y="2383544"/>
            <a:ext cx="0" cy="522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9F6C742-5C09-424C-9DED-2FB60E732E15}"/>
              </a:ext>
            </a:extLst>
          </p:cNvPr>
          <p:cNvCxnSpPr/>
          <p:nvPr/>
        </p:nvCxnSpPr>
        <p:spPr>
          <a:xfrm flipV="1">
            <a:off x="5432862" y="1356549"/>
            <a:ext cx="0" cy="522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6380AC2A-2F9A-4714-A9CA-2FEE9FDC9BE6}"/>
              </a:ext>
            </a:extLst>
          </p:cNvPr>
          <p:cNvCxnSpPr>
            <a:cxnSpLocks/>
            <a:stCxn id="54" idx="1"/>
            <a:endCxn id="57" idx="5"/>
          </p:cNvCxnSpPr>
          <p:nvPr/>
        </p:nvCxnSpPr>
        <p:spPr>
          <a:xfrm flipH="1" flipV="1">
            <a:off x="5710986" y="5379752"/>
            <a:ext cx="1619553" cy="8737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4FEEAA1-4EDF-455F-83FA-6EF4D5F2C92C}"/>
              </a:ext>
            </a:extLst>
          </p:cNvPr>
          <p:cNvCxnSpPr/>
          <p:nvPr/>
        </p:nvCxnSpPr>
        <p:spPr>
          <a:xfrm flipV="1">
            <a:off x="2168774" y="3688481"/>
            <a:ext cx="0" cy="522291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21F71E1-FB2C-4B6C-9F65-9874C5DA561E}"/>
              </a:ext>
            </a:extLst>
          </p:cNvPr>
          <p:cNvCxnSpPr>
            <a:cxnSpLocks/>
            <a:stCxn id="7" idx="5"/>
            <a:endCxn id="54" idx="2"/>
          </p:cNvCxnSpPr>
          <p:nvPr/>
        </p:nvCxnSpPr>
        <p:spPr>
          <a:xfrm>
            <a:off x="5718020" y="1419992"/>
            <a:ext cx="1494403" cy="510204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4F17B95-1E22-49F2-9E6E-989C51D30A2D}"/>
              </a:ext>
            </a:extLst>
          </p:cNvPr>
          <p:cNvCxnSpPr>
            <a:cxnSpLocks/>
            <a:stCxn id="7" idx="7"/>
            <a:endCxn id="72" idx="2"/>
          </p:cNvCxnSpPr>
          <p:nvPr/>
        </p:nvCxnSpPr>
        <p:spPr>
          <a:xfrm flipV="1">
            <a:off x="5718020" y="613610"/>
            <a:ext cx="1494403" cy="2692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DB0E8D1-F56D-4934-8EC4-62B667CA878E}"/>
              </a:ext>
            </a:extLst>
          </p:cNvPr>
          <p:cNvCxnSpPr>
            <a:cxnSpLocks/>
            <a:stCxn id="72" idx="6"/>
            <a:endCxn id="39" idx="2"/>
          </p:cNvCxnSpPr>
          <p:nvPr/>
        </p:nvCxnSpPr>
        <p:spPr>
          <a:xfrm>
            <a:off x="8018971" y="613610"/>
            <a:ext cx="1479452" cy="8071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25902E7-2DE9-4DB8-921F-2069361EC2E4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9901697" y="1800538"/>
            <a:ext cx="0" cy="3924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10B6773-212B-4AA6-84BF-C563650D66B1}"/>
              </a:ext>
            </a:extLst>
          </p:cNvPr>
          <p:cNvCxnSpPr>
            <a:cxnSpLocks/>
          </p:cNvCxnSpPr>
          <p:nvPr/>
        </p:nvCxnSpPr>
        <p:spPr>
          <a:xfrm>
            <a:off x="9901697" y="2769706"/>
            <a:ext cx="0" cy="3924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BC07808-AF5C-4E70-9DB6-A744EBF519B9}"/>
              </a:ext>
            </a:extLst>
          </p:cNvPr>
          <p:cNvCxnSpPr>
            <a:cxnSpLocks/>
          </p:cNvCxnSpPr>
          <p:nvPr/>
        </p:nvCxnSpPr>
        <p:spPr>
          <a:xfrm>
            <a:off x="9901697" y="3709055"/>
            <a:ext cx="0" cy="3924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AC9BFF8-22AA-4537-9444-6B71995F6E26}"/>
              </a:ext>
            </a:extLst>
          </p:cNvPr>
          <p:cNvCxnSpPr>
            <a:cxnSpLocks/>
          </p:cNvCxnSpPr>
          <p:nvPr/>
        </p:nvCxnSpPr>
        <p:spPr>
          <a:xfrm>
            <a:off x="9901697" y="4682354"/>
            <a:ext cx="0" cy="3924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61E5EE0-F8CA-499E-BD96-85B5E302C795}"/>
              </a:ext>
            </a:extLst>
          </p:cNvPr>
          <p:cNvGrpSpPr/>
          <p:nvPr/>
        </p:nvGrpSpPr>
        <p:grpSpPr>
          <a:xfrm>
            <a:off x="3136120" y="4549659"/>
            <a:ext cx="806548" cy="759655"/>
            <a:chOff x="5289452" y="225083"/>
            <a:chExt cx="806548" cy="759655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52F9152A-C7EE-45AB-AA7E-E4AB08857444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3144D2C5-3FDA-4878-981E-EACF8F8664EA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AD11719-774E-4328-B06C-985A34E858BE}"/>
              </a:ext>
            </a:extLst>
          </p:cNvPr>
          <p:cNvGrpSpPr/>
          <p:nvPr/>
        </p:nvGrpSpPr>
        <p:grpSpPr>
          <a:xfrm>
            <a:off x="3115895" y="3658113"/>
            <a:ext cx="806548" cy="759655"/>
            <a:chOff x="5289452" y="225083"/>
            <a:chExt cx="806548" cy="759655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FF2F9B63-C713-47A2-9778-4A808F132930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A469F4-BEE9-443F-8BBD-7E745F0C9D27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3840BC8-278D-47AD-8F75-C1FA19026A58}"/>
              </a:ext>
            </a:extLst>
          </p:cNvPr>
          <p:cNvGrpSpPr/>
          <p:nvPr/>
        </p:nvGrpSpPr>
        <p:grpSpPr>
          <a:xfrm>
            <a:off x="3136120" y="2676693"/>
            <a:ext cx="806548" cy="759655"/>
            <a:chOff x="5289452" y="225083"/>
            <a:chExt cx="806548" cy="759655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541A8765-C8DD-434E-940A-BFB85C879157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C5A1962-D0A5-46F5-B811-100DA794265E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83BDB90-BC3D-40C7-BABD-07706AF3F7B3}"/>
              </a:ext>
            </a:extLst>
          </p:cNvPr>
          <p:cNvGrpSpPr/>
          <p:nvPr/>
        </p:nvGrpSpPr>
        <p:grpSpPr>
          <a:xfrm>
            <a:off x="3115895" y="1659886"/>
            <a:ext cx="806548" cy="759655"/>
            <a:chOff x="5289452" y="225083"/>
            <a:chExt cx="806548" cy="759655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2F4B36C-181A-48AD-97C0-7A5354A456A3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505FEE2-E6FC-4E17-B6C5-29B8F33C275B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S4</a:t>
              </a:r>
            </a:p>
          </p:txBody>
        </p:sp>
      </p:grp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56BD0E2A-5F0B-4E76-937F-FA5DCA3F48AA}"/>
              </a:ext>
            </a:extLst>
          </p:cNvPr>
          <p:cNvCxnSpPr>
            <a:cxnSpLocks/>
            <a:stCxn id="5" idx="2"/>
            <a:endCxn id="5" idx="3"/>
          </p:cNvCxnSpPr>
          <p:nvPr/>
        </p:nvCxnSpPr>
        <p:spPr>
          <a:xfrm rot="10800000" flipH="1" flipV="1">
            <a:off x="7060022" y="3343912"/>
            <a:ext cx="162753" cy="377999"/>
          </a:xfrm>
          <a:prstGeom prst="curvedConnector4">
            <a:avLst>
              <a:gd name="adj1" fmla="val -140458"/>
              <a:gd name="adj2" fmla="val 201898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74696C9-6DAF-485D-A06D-DF2EF6228EF1}"/>
              </a:ext>
            </a:extLst>
          </p:cNvPr>
          <p:cNvGrpSpPr/>
          <p:nvPr/>
        </p:nvGrpSpPr>
        <p:grpSpPr>
          <a:xfrm>
            <a:off x="3146473" y="5563561"/>
            <a:ext cx="806548" cy="759655"/>
            <a:chOff x="5289452" y="225083"/>
            <a:chExt cx="806548" cy="759655"/>
          </a:xfrm>
        </p:grpSpPr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F46BEC-677F-4030-B6ED-03F228A33806}"/>
                </a:ext>
              </a:extLst>
            </p:cNvPr>
            <p:cNvSpPr/>
            <p:nvPr/>
          </p:nvSpPr>
          <p:spPr>
            <a:xfrm>
              <a:off x="5289452" y="225083"/>
              <a:ext cx="806548" cy="7596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F35332E-4CFD-4C9D-A459-E92F55425FE3}"/>
                </a:ext>
              </a:extLst>
            </p:cNvPr>
            <p:cNvSpPr txBox="1"/>
            <p:nvPr/>
          </p:nvSpPr>
          <p:spPr>
            <a:xfrm>
              <a:off x="5519225" y="462447"/>
              <a:ext cx="506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S0</a:t>
              </a:r>
            </a:p>
          </p:txBody>
        </p: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E8EE850-A84D-4E69-96D3-5625F12095BE}"/>
              </a:ext>
            </a:extLst>
          </p:cNvPr>
          <p:cNvCxnSpPr>
            <a:cxnSpLocks/>
            <a:stCxn id="308" idx="6"/>
            <a:endCxn id="57" idx="2"/>
          </p:cNvCxnSpPr>
          <p:nvPr/>
        </p:nvCxnSpPr>
        <p:spPr>
          <a:xfrm flipV="1">
            <a:off x="3953021" y="5111174"/>
            <a:ext cx="1069533" cy="83221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F6F56812-5D1F-4147-BFF8-59DF2A4720DE}"/>
              </a:ext>
            </a:extLst>
          </p:cNvPr>
          <p:cNvCxnSpPr>
            <a:cxnSpLocks/>
          </p:cNvCxnSpPr>
          <p:nvPr/>
        </p:nvCxnSpPr>
        <p:spPr>
          <a:xfrm flipV="1">
            <a:off x="3964108" y="4210772"/>
            <a:ext cx="1069533" cy="83221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2BFC3CD-51EF-4820-812C-A3AC166B71D2}"/>
              </a:ext>
            </a:extLst>
          </p:cNvPr>
          <p:cNvCxnSpPr>
            <a:cxnSpLocks/>
          </p:cNvCxnSpPr>
          <p:nvPr/>
        </p:nvCxnSpPr>
        <p:spPr>
          <a:xfrm flipV="1">
            <a:off x="3952257" y="3281947"/>
            <a:ext cx="1069533" cy="83221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C00C50-CF00-4F7E-A345-9A300CC1A2A6}"/>
              </a:ext>
            </a:extLst>
          </p:cNvPr>
          <p:cNvCxnSpPr>
            <a:cxnSpLocks/>
          </p:cNvCxnSpPr>
          <p:nvPr/>
        </p:nvCxnSpPr>
        <p:spPr>
          <a:xfrm flipV="1">
            <a:off x="3964108" y="2252883"/>
            <a:ext cx="1069533" cy="83221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6138F53F-C5D5-4CC8-8507-C42BFAAA137D}"/>
              </a:ext>
            </a:extLst>
          </p:cNvPr>
          <p:cNvCxnSpPr>
            <a:cxnSpLocks/>
          </p:cNvCxnSpPr>
          <p:nvPr/>
        </p:nvCxnSpPr>
        <p:spPr>
          <a:xfrm flipV="1">
            <a:off x="3922443" y="1211101"/>
            <a:ext cx="1069533" cy="83221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1E3A2DB-AA55-4A5F-95FA-CC9A60961FCE}"/>
              </a:ext>
            </a:extLst>
          </p:cNvPr>
          <p:cNvCxnSpPr>
            <a:cxnSpLocks/>
            <a:stCxn id="51" idx="1"/>
            <a:endCxn id="72" idx="5"/>
          </p:cNvCxnSpPr>
          <p:nvPr/>
        </p:nvCxnSpPr>
        <p:spPr>
          <a:xfrm flipH="1" flipV="1">
            <a:off x="7900855" y="882188"/>
            <a:ext cx="1715684" cy="419777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FCB45A2-DC25-4E8F-A86F-2FA28276FECA}"/>
              </a:ext>
            </a:extLst>
          </p:cNvPr>
          <p:cNvCxnSpPr/>
          <p:nvPr/>
        </p:nvCxnSpPr>
        <p:spPr>
          <a:xfrm flipV="1">
            <a:off x="2140643" y="4461399"/>
            <a:ext cx="0" cy="522291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30143F0-4AC8-45B2-9D3A-F2F0AF912D66}"/>
              </a:ext>
            </a:extLst>
          </p:cNvPr>
          <p:cNvCxnSpPr>
            <a:cxnSpLocks/>
            <a:stCxn id="301" idx="5"/>
            <a:endCxn id="7" idx="3"/>
          </p:cNvCxnSpPr>
          <p:nvPr/>
        </p:nvCxnSpPr>
        <p:spPr>
          <a:xfrm flipV="1">
            <a:off x="3804327" y="1419992"/>
            <a:ext cx="1343377" cy="88830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122D1F70-39BC-4102-8CA7-69E2542E805F}"/>
              </a:ext>
            </a:extLst>
          </p:cNvPr>
          <p:cNvCxnSpPr>
            <a:cxnSpLocks/>
            <a:stCxn id="298" idx="5"/>
            <a:endCxn id="66" idx="3"/>
          </p:cNvCxnSpPr>
          <p:nvPr/>
        </p:nvCxnSpPr>
        <p:spPr>
          <a:xfrm flipV="1">
            <a:off x="3824552" y="2432615"/>
            <a:ext cx="1313773" cy="89248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AD5031BA-6D8A-4323-819F-F5B9752340F6}"/>
              </a:ext>
            </a:extLst>
          </p:cNvPr>
          <p:cNvCxnSpPr>
            <a:cxnSpLocks/>
            <a:stCxn id="295" idx="5"/>
            <a:endCxn id="63" idx="3"/>
          </p:cNvCxnSpPr>
          <p:nvPr/>
        </p:nvCxnSpPr>
        <p:spPr>
          <a:xfrm flipV="1">
            <a:off x="3804327" y="3457746"/>
            <a:ext cx="1333998" cy="848773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42995A72-B52A-4054-B9B3-2EBD9802C291}"/>
              </a:ext>
            </a:extLst>
          </p:cNvPr>
          <p:cNvCxnSpPr>
            <a:cxnSpLocks/>
            <a:stCxn id="292" idx="5"/>
            <a:endCxn id="60" idx="3"/>
          </p:cNvCxnSpPr>
          <p:nvPr/>
        </p:nvCxnSpPr>
        <p:spPr>
          <a:xfrm flipV="1">
            <a:off x="3824552" y="4438410"/>
            <a:ext cx="1316118" cy="75965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</dc:creator>
  <cp:lastModifiedBy>Daniel Li</cp:lastModifiedBy>
  <cp:revision>9</cp:revision>
  <dcterms:created xsi:type="dcterms:W3CDTF">2018-09-23T05:35:21Z</dcterms:created>
  <dcterms:modified xsi:type="dcterms:W3CDTF">2018-09-23T21:11:20Z</dcterms:modified>
</cp:coreProperties>
</file>