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1E5B2-67C7-4492-8499-CD24B804423A}" v="2" dt="2022-02-09T23:45:11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CC1B-31F4-4B4A-ABDE-936B669A0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C351-5270-49E5-BA28-BC587D253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5B24D-FC65-467C-A2EB-EF892BEE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88E7-E779-494F-9BF2-2683959B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DC9-DA8E-466F-B61A-9C6ABB6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9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DA6-B33C-4D4D-BE87-5371289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652C-2420-4C24-A812-3F8A27D4F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41E5-E08E-4215-B9E1-4DF4CA9A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13C4-E7A5-4047-83BD-212DBEFA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B463F-C2A6-41E5-96E8-AF35D92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93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3A07F-A256-4D10-B6E3-98F3DBB97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51BB-C2FE-4015-AC83-21E1B4207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490A-3466-44EF-8CB9-2150EAD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AB2F-550F-4978-AA40-BE67F4B9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7982-6B76-4C77-82D9-946677B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63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8399-F37D-4D7C-BA71-8428532B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8BCEA-46A4-46FA-8047-F299DD34F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E8FC-5F32-4F50-8A73-69A1E40E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6E72-4AD6-4138-A801-FD62DEE2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FFFB-6B84-4127-85BD-5AC35242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6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1125-F1E5-49A0-964A-587949C2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4ACEE-BA7B-4C23-A9C3-212E2A4A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44FF-8C74-4A33-9789-741F64AF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C04C-37A8-4378-8EF6-D65CCEA8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0AE1-C799-4741-846E-97EAD632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45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702F-6D4F-4D5D-BE3C-2F86012C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4B46-117F-4580-AE70-3168866DC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FD84-E4DF-4E7C-B06F-6F8B5544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0A11-0823-4620-8076-CEC41D23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CD6A8-4625-4DB1-882F-99B60E9C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BDB25-6F82-4D1C-8370-4331C779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4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31CD-F888-4C6E-A937-1D3FEF77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CDC9-0BCD-4DCD-ADD7-6DB97E92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1BCD8-8ED8-4FBE-BE5F-588CE7C8C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13EF5-E8B3-4101-A2A7-790E8F886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60CD-4B92-4FE9-AB23-8017778D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2455B-DEA6-400F-94D6-71DFC64B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0896E-D888-457F-821E-6D9774CE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7C4C8-2B03-4068-8D29-ED6BF00F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2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E3EE-387A-4D07-90A5-A19608BA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1828-45E2-4C62-BFCC-B6BC67CB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3866A-86D0-40D0-B56B-34EA21E8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7F6F0-7EA7-4275-9669-6CF79377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97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4A36B-435C-488D-9B14-65C9E548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1B2C8-7819-4885-8D37-9D200A05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97C1-9EE3-4559-827D-26F378AF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50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7DE9-7A72-4D7E-B627-F7C050DC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54BC-52B2-4AC0-9D2C-06A81A30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89576-7DB9-49E9-AD41-BCD85A29E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47B6-1FFD-4529-9A88-0D7BC5B7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61A2-B52F-4A6F-9181-2A5A2C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477F8-E120-4607-AE58-ABB79F78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84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5A68-D17D-4FAF-BC27-953DA2F2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04573-94F6-4FCE-AE78-F8203C32C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28286-923E-43E4-BE2F-2502EF6C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58FB-1F77-4BFC-9646-FD0652AA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1196-00DD-4200-9D6B-90E5ABA6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F9D69-48BD-4B8C-8F6C-1077454D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28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7D669-D520-4C79-806F-65633C1E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134F-B56E-4E2A-816E-35BE67AA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5F6E-8715-4A3B-B686-C0A0DAAE0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B0E3-826F-44BA-A07C-6D382BAD1565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11A2-951E-42D0-86E9-C956CF50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026F-B108-4713-B7F0-15E4BCD98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DF97-DE51-4ACA-9591-FBE2D06B3D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5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EB11307-F0C1-4B44-A122-F18C435533FA}"/>
              </a:ext>
            </a:extLst>
          </p:cNvPr>
          <p:cNvGrpSpPr/>
          <p:nvPr/>
        </p:nvGrpSpPr>
        <p:grpSpPr>
          <a:xfrm>
            <a:off x="1744980" y="925830"/>
            <a:ext cx="8519160" cy="4872990"/>
            <a:chOff x="1621466" y="819150"/>
            <a:chExt cx="6675778" cy="35816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4F4769-85F6-4FC2-956A-BBE5BEAF2AD6}"/>
                </a:ext>
              </a:extLst>
            </p:cNvPr>
            <p:cNvGrpSpPr/>
            <p:nvPr/>
          </p:nvGrpSpPr>
          <p:grpSpPr>
            <a:xfrm>
              <a:off x="3283906" y="1587570"/>
              <a:ext cx="1288094" cy="508644"/>
              <a:chOff x="2205995" y="1128298"/>
              <a:chExt cx="1146805" cy="452852"/>
            </a:xfrm>
          </p:grpSpPr>
          <p:sp>
            <p:nvSpPr>
              <p:cNvPr id="91" name="Flowchart: Decision 90">
                <a:extLst>
                  <a:ext uri="{FF2B5EF4-FFF2-40B4-BE49-F238E27FC236}">
                    <a16:creationId xmlns:a16="http://schemas.microsoft.com/office/drawing/2014/main" id="{9DE56461-EF69-4CD6-A8EF-BC0A2C36434A}"/>
                  </a:ext>
                </a:extLst>
              </p:cNvPr>
              <p:cNvSpPr/>
              <p:nvPr/>
            </p:nvSpPr>
            <p:spPr bwMode="auto">
              <a:xfrm>
                <a:off x="2205996" y="1128298"/>
                <a:ext cx="1144424" cy="452852"/>
              </a:xfrm>
              <a:prstGeom prst="flowChartDecision">
                <a:avLst/>
              </a:prstGeom>
              <a:solidFill>
                <a:srgbClr val="2FC9FF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7073483-9F47-457D-99CC-FDCA86EEE3D6}"/>
                  </a:ext>
                </a:extLst>
              </p:cNvPr>
              <p:cNvSpPr txBox="1"/>
              <p:nvPr/>
            </p:nvSpPr>
            <p:spPr>
              <a:xfrm>
                <a:off x="2205995" y="1264131"/>
                <a:ext cx="1146805" cy="1846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In use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50B5FE-0F9F-4A16-9840-643C58589D3D}"/>
                </a:ext>
              </a:extLst>
            </p:cNvPr>
            <p:cNvGrpSpPr/>
            <p:nvPr/>
          </p:nvGrpSpPr>
          <p:grpSpPr>
            <a:xfrm>
              <a:off x="3283906" y="2355759"/>
              <a:ext cx="1288094" cy="508644"/>
              <a:chOff x="2204571" y="1822909"/>
              <a:chExt cx="1146805" cy="452852"/>
            </a:xfrm>
          </p:grpSpPr>
          <p:sp>
            <p:nvSpPr>
              <p:cNvPr id="89" name="Flowchart: Decision 88">
                <a:extLst>
                  <a:ext uri="{FF2B5EF4-FFF2-40B4-BE49-F238E27FC236}">
                    <a16:creationId xmlns:a16="http://schemas.microsoft.com/office/drawing/2014/main" id="{0A33CF08-A85D-43BD-AD0A-F9F5237983AB}"/>
                  </a:ext>
                </a:extLst>
              </p:cNvPr>
              <p:cNvSpPr/>
              <p:nvPr/>
            </p:nvSpPr>
            <p:spPr bwMode="auto">
              <a:xfrm>
                <a:off x="2204572" y="1822909"/>
                <a:ext cx="1144424" cy="452852"/>
              </a:xfrm>
              <a:prstGeom prst="flowChartDecision">
                <a:avLst/>
              </a:prstGeom>
              <a:solidFill>
                <a:srgbClr val="2FC9FF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5688412-C4F4-4A1C-88AE-C3E4BACFD406}"/>
                  </a:ext>
                </a:extLst>
              </p:cNvPr>
              <p:cNvSpPr txBox="1"/>
              <p:nvPr/>
            </p:nvSpPr>
            <p:spPr>
              <a:xfrm>
                <a:off x="2204571" y="1958743"/>
                <a:ext cx="1146805" cy="18466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To be decommissioned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EB6EC-7E02-40AF-BE46-064F21E44214}"/>
                </a:ext>
              </a:extLst>
            </p:cNvPr>
            <p:cNvGrpSpPr/>
            <p:nvPr/>
          </p:nvGrpSpPr>
          <p:grpSpPr>
            <a:xfrm>
              <a:off x="3283906" y="3123948"/>
              <a:ext cx="1288094" cy="508644"/>
              <a:chOff x="2204570" y="2492048"/>
              <a:chExt cx="1146805" cy="452852"/>
            </a:xfrm>
          </p:grpSpPr>
          <p:sp>
            <p:nvSpPr>
              <p:cNvPr id="87" name="Flowchart: Decision 86">
                <a:extLst>
                  <a:ext uri="{FF2B5EF4-FFF2-40B4-BE49-F238E27FC236}">
                    <a16:creationId xmlns:a16="http://schemas.microsoft.com/office/drawing/2014/main" id="{E7AD97AA-4EC8-4995-91FD-D128EA82BB88}"/>
                  </a:ext>
                </a:extLst>
              </p:cNvPr>
              <p:cNvSpPr/>
              <p:nvPr/>
            </p:nvSpPr>
            <p:spPr bwMode="auto">
              <a:xfrm>
                <a:off x="2204571" y="2492048"/>
                <a:ext cx="1144424" cy="452852"/>
              </a:xfrm>
              <a:prstGeom prst="flowChartDecision">
                <a:avLst/>
              </a:prstGeom>
              <a:solidFill>
                <a:srgbClr val="2FC9FF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C5EC6A7-FD20-44F6-977A-3F6D6D5C02D2}"/>
                  </a:ext>
                </a:extLst>
              </p:cNvPr>
              <p:cNvSpPr txBox="1"/>
              <p:nvPr/>
            </p:nvSpPr>
            <p:spPr>
              <a:xfrm>
                <a:off x="2204570" y="2575723"/>
                <a:ext cx="1146805" cy="2718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In scope for </a:t>
                </a:r>
              </a:p>
              <a:p>
                <a:pPr algn="ctr"/>
                <a:r>
                  <a:rPr lang="en-AU" sz="700" dirty="0"/>
                  <a:t>another funded project, decision made stay OnPrem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8522DA-69F1-4CCD-87A4-21F4E81E21E7}"/>
                </a:ext>
              </a:extLst>
            </p:cNvPr>
            <p:cNvGrpSpPr/>
            <p:nvPr/>
          </p:nvGrpSpPr>
          <p:grpSpPr>
            <a:xfrm>
              <a:off x="3265720" y="3892138"/>
              <a:ext cx="1303608" cy="508644"/>
              <a:chOff x="2188377" y="3168687"/>
              <a:chExt cx="1160617" cy="452852"/>
            </a:xfrm>
          </p:grpSpPr>
          <p:sp>
            <p:nvSpPr>
              <p:cNvPr id="85" name="Flowchart: Decision 84">
                <a:extLst>
                  <a:ext uri="{FF2B5EF4-FFF2-40B4-BE49-F238E27FC236}">
                    <a16:creationId xmlns:a16="http://schemas.microsoft.com/office/drawing/2014/main" id="{60FFF0CC-BFD4-4054-85B8-251A33C9CFFC}"/>
                  </a:ext>
                </a:extLst>
              </p:cNvPr>
              <p:cNvSpPr/>
              <p:nvPr/>
            </p:nvSpPr>
            <p:spPr bwMode="auto">
              <a:xfrm>
                <a:off x="2204570" y="3168687"/>
                <a:ext cx="1144424" cy="452852"/>
              </a:xfrm>
              <a:prstGeom prst="flowChartDecision">
                <a:avLst/>
              </a:prstGeom>
              <a:solidFill>
                <a:srgbClr val="2FC9FF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62CD442-545C-42BE-918A-FC92220F16B0}"/>
                  </a:ext>
                </a:extLst>
              </p:cNvPr>
              <p:cNvSpPr txBox="1"/>
              <p:nvPr/>
            </p:nvSpPr>
            <p:spPr>
              <a:xfrm>
                <a:off x="2188377" y="3269509"/>
                <a:ext cx="1146805" cy="2718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In scope of another un-funded promised project, decision made stay OnPrem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B7AA7C0-AA8F-4360-A1AC-E165C30D3A75}"/>
                </a:ext>
              </a:extLst>
            </p:cNvPr>
            <p:cNvCxnSpPr>
              <a:cxnSpLocks/>
              <a:stCxn id="91" idx="2"/>
              <a:endCxn id="89" idx="0"/>
            </p:cNvCxnSpPr>
            <p:nvPr/>
          </p:nvCxnSpPr>
          <p:spPr bwMode="auto">
            <a:xfrm>
              <a:off x="3926617" y="2096214"/>
              <a:ext cx="0" cy="259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A3B49D-66B2-40CB-A5D2-7FF7BE2536C1}"/>
                </a:ext>
              </a:extLst>
            </p:cNvPr>
            <p:cNvCxnSpPr>
              <a:cxnSpLocks/>
              <a:stCxn id="89" idx="2"/>
              <a:endCxn id="87" idx="0"/>
            </p:cNvCxnSpPr>
            <p:nvPr/>
          </p:nvCxnSpPr>
          <p:spPr bwMode="auto">
            <a:xfrm>
              <a:off x="3926617" y="2864403"/>
              <a:ext cx="0" cy="259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792C2C-C336-43C5-BC0E-DC0915BDF98E}"/>
                </a:ext>
              </a:extLst>
            </p:cNvPr>
            <p:cNvCxnSpPr>
              <a:cxnSpLocks/>
              <a:stCxn id="87" idx="2"/>
              <a:endCxn id="85" idx="0"/>
            </p:cNvCxnSpPr>
            <p:nvPr/>
          </p:nvCxnSpPr>
          <p:spPr bwMode="auto">
            <a:xfrm>
              <a:off x="3926617" y="3632593"/>
              <a:ext cx="0" cy="259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3FF94CC-D552-4F00-8D19-4FFB25ABE5E7}"/>
                </a:ext>
              </a:extLst>
            </p:cNvPr>
            <p:cNvCxnSpPr>
              <a:cxnSpLocks/>
              <a:stCxn id="61" idx="0"/>
              <a:endCxn id="75" idx="2"/>
            </p:cNvCxnSpPr>
            <p:nvPr/>
          </p:nvCxnSpPr>
          <p:spPr bwMode="auto">
            <a:xfrm flipV="1">
              <a:off x="5976711" y="3627907"/>
              <a:ext cx="3260" cy="2626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E0D95F-913F-4A1C-969E-ED301C2B0422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flipH="1">
              <a:off x="2771179" y="1841892"/>
              <a:ext cx="51272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EB78C149-CDE0-4824-BC01-A320EC56F5C1}"/>
                </a:ext>
              </a:extLst>
            </p:cNvPr>
            <p:cNvSpPr/>
            <p:nvPr/>
          </p:nvSpPr>
          <p:spPr bwMode="auto">
            <a:xfrm>
              <a:off x="1751984" y="1663295"/>
              <a:ext cx="1027056" cy="356076"/>
            </a:xfrm>
            <a:prstGeom prst="flowChartAlternateProcess">
              <a:avLst/>
            </a:prstGeom>
            <a:solidFill>
              <a:srgbClr val="FF9933">
                <a:alpha val="50000"/>
              </a:srgbClr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6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0A4C4E-E6D7-47CD-86CF-5B11F5DBA973}"/>
                </a:ext>
              </a:extLst>
            </p:cNvPr>
            <p:cNvSpPr txBox="1"/>
            <p:nvPr/>
          </p:nvSpPr>
          <p:spPr>
            <a:xfrm>
              <a:off x="1621466" y="1689958"/>
              <a:ext cx="1288094" cy="3077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Already </a:t>
              </a:r>
            </a:p>
            <a:p>
              <a:pPr algn="ctr"/>
              <a:r>
                <a:rPr lang="en-AU" sz="700" dirty="0"/>
                <a:t>decommissioned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5912842-F15F-4246-8883-CE647BC1DB82}"/>
                </a:ext>
              </a:extLst>
            </p:cNvPr>
            <p:cNvGrpSpPr/>
            <p:nvPr/>
          </p:nvGrpSpPr>
          <p:grpSpPr>
            <a:xfrm>
              <a:off x="1621466" y="2432044"/>
              <a:ext cx="1288094" cy="356076"/>
              <a:chOff x="872017" y="1623815"/>
              <a:chExt cx="1146805" cy="317019"/>
            </a:xfrm>
          </p:grpSpPr>
          <p:sp>
            <p:nvSpPr>
              <p:cNvPr id="83" name="Flowchart: Alternate Process 82">
                <a:extLst>
                  <a:ext uri="{FF2B5EF4-FFF2-40B4-BE49-F238E27FC236}">
                    <a16:creationId xmlns:a16="http://schemas.microsoft.com/office/drawing/2014/main" id="{9E73C112-726A-433E-9BF7-D103AE5360C1}"/>
                  </a:ext>
                </a:extLst>
              </p:cNvPr>
              <p:cNvSpPr/>
              <p:nvPr/>
            </p:nvSpPr>
            <p:spPr bwMode="auto">
              <a:xfrm>
                <a:off x="988220" y="1623815"/>
                <a:ext cx="914400" cy="317019"/>
              </a:xfrm>
              <a:prstGeom prst="flowChartAlternateProcess">
                <a:avLst/>
              </a:prstGeom>
              <a:solidFill>
                <a:srgbClr val="FF9933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8C2376-8546-4909-A21F-22B0EAAC762C}"/>
                  </a:ext>
                </a:extLst>
              </p:cNvPr>
              <p:cNvSpPr txBox="1"/>
              <p:nvPr/>
            </p:nvSpPr>
            <p:spPr>
              <a:xfrm>
                <a:off x="872017" y="1643825"/>
                <a:ext cx="1146805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Schedule for </a:t>
                </a:r>
              </a:p>
              <a:p>
                <a:pPr algn="ctr"/>
                <a:r>
                  <a:rPr lang="en-AU" sz="700" dirty="0"/>
                  <a:t>decommission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C6DC82-3207-40E7-9573-68F8A5FE9ACF}"/>
                </a:ext>
              </a:extLst>
            </p:cNvPr>
            <p:cNvGrpSpPr/>
            <p:nvPr/>
          </p:nvGrpSpPr>
          <p:grpSpPr>
            <a:xfrm>
              <a:off x="1621466" y="3200233"/>
              <a:ext cx="1288094" cy="356076"/>
              <a:chOff x="872017" y="1623815"/>
              <a:chExt cx="1146805" cy="317019"/>
            </a:xfrm>
          </p:grpSpPr>
          <p:sp>
            <p:nvSpPr>
              <p:cNvPr id="81" name="Flowchart: Alternate Process 80">
                <a:extLst>
                  <a:ext uri="{FF2B5EF4-FFF2-40B4-BE49-F238E27FC236}">
                    <a16:creationId xmlns:a16="http://schemas.microsoft.com/office/drawing/2014/main" id="{D2C763BC-3985-4B94-AA33-8BD459C7CC8D}"/>
                  </a:ext>
                </a:extLst>
              </p:cNvPr>
              <p:cNvSpPr/>
              <p:nvPr/>
            </p:nvSpPr>
            <p:spPr bwMode="auto">
              <a:xfrm>
                <a:off x="988220" y="1623815"/>
                <a:ext cx="914400" cy="317019"/>
              </a:xfrm>
              <a:prstGeom prst="flowChartAlternateProcess">
                <a:avLst/>
              </a:prstGeom>
              <a:solidFill>
                <a:srgbClr val="FF9933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0401C8-487C-4341-BC51-737BB30EB22B}"/>
                  </a:ext>
                </a:extLst>
              </p:cNvPr>
              <p:cNvSpPr txBox="1"/>
              <p:nvPr/>
            </p:nvSpPr>
            <p:spPr>
              <a:xfrm>
                <a:off x="872017" y="1681623"/>
                <a:ext cx="1146805" cy="2014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Covered under </a:t>
                </a:r>
              </a:p>
              <a:p>
                <a:pPr algn="ctr"/>
                <a:r>
                  <a:rPr lang="en-AU" sz="700" dirty="0"/>
                  <a:t>another project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48E149-8701-472A-A39C-384104FC8140}"/>
                </a:ext>
              </a:extLst>
            </p:cNvPr>
            <p:cNvGrpSpPr/>
            <p:nvPr/>
          </p:nvGrpSpPr>
          <p:grpSpPr>
            <a:xfrm>
              <a:off x="1621466" y="3968422"/>
              <a:ext cx="1288094" cy="356076"/>
              <a:chOff x="872017" y="1623815"/>
              <a:chExt cx="1146805" cy="317019"/>
            </a:xfrm>
          </p:grpSpPr>
          <p:sp>
            <p:nvSpPr>
              <p:cNvPr id="79" name="Flowchart: Alternate Process 78">
                <a:extLst>
                  <a:ext uri="{FF2B5EF4-FFF2-40B4-BE49-F238E27FC236}">
                    <a16:creationId xmlns:a16="http://schemas.microsoft.com/office/drawing/2014/main" id="{61192A13-CC36-4782-A83C-D2DE1DCB8860}"/>
                  </a:ext>
                </a:extLst>
              </p:cNvPr>
              <p:cNvSpPr/>
              <p:nvPr/>
            </p:nvSpPr>
            <p:spPr bwMode="auto">
              <a:xfrm>
                <a:off x="988220" y="1623815"/>
                <a:ext cx="914400" cy="317019"/>
              </a:xfrm>
              <a:prstGeom prst="flowChartAlternateProcess">
                <a:avLst/>
              </a:prstGeom>
              <a:solidFill>
                <a:srgbClr val="FF9933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7671871-72C1-46E8-A48A-5E4BE55E2134}"/>
                  </a:ext>
                </a:extLst>
              </p:cNvPr>
              <p:cNvSpPr txBox="1"/>
              <p:nvPr/>
            </p:nvSpPr>
            <p:spPr>
              <a:xfrm>
                <a:off x="872017" y="1681623"/>
                <a:ext cx="1146805" cy="2014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Covered under </a:t>
                </a:r>
              </a:p>
              <a:p>
                <a:pPr algn="ctr"/>
                <a:r>
                  <a:rPr lang="en-AU" sz="700" dirty="0"/>
                  <a:t>another project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7394DC-2BF3-4487-B0F4-376DCD55CA7F}"/>
                </a:ext>
              </a:extLst>
            </p:cNvPr>
            <p:cNvGrpSpPr/>
            <p:nvPr/>
          </p:nvGrpSpPr>
          <p:grpSpPr>
            <a:xfrm>
              <a:off x="7009150" y="3965096"/>
              <a:ext cx="1288094" cy="356076"/>
              <a:chOff x="872017" y="1623815"/>
              <a:chExt cx="1146805" cy="317019"/>
            </a:xfrm>
          </p:grpSpPr>
          <p:sp>
            <p:nvSpPr>
              <p:cNvPr id="77" name="Flowchart: Alternate Process 76">
                <a:extLst>
                  <a:ext uri="{FF2B5EF4-FFF2-40B4-BE49-F238E27FC236}">
                    <a16:creationId xmlns:a16="http://schemas.microsoft.com/office/drawing/2014/main" id="{5FD95C22-BB41-4B90-8DA2-05268B3B8077}"/>
                  </a:ext>
                </a:extLst>
              </p:cNvPr>
              <p:cNvSpPr/>
              <p:nvPr/>
            </p:nvSpPr>
            <p:spPr bwMode="auto">
              <a:xfrm>
                <a:off x="988220" y="1623815"/>
                <a:ext cx="914400" cy="317019"/>
              </a:xfrm>
              <a:prstGeom prst="flowChartAlternateProcess">
                <a:avLst/>
              </a:prstGeom>
              <a:solidFill>
                <a:srgbClr val="FF9933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30260A6-F3A5-4CB7-BFBA-24854A86BA06}"/>
                  </a:ext>
                </a:extLst>
              </p:cNvPr>
              <p:cNvSpPr txBox="1"/>
              <p:nvPr/>
            </p:nvSpPr>
            <p:spPr>
              <a:xfrm>
                <a:off x="872017" y="1716868"/>
                <a:ext cx="1146805" cy="1309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De-scope from ITP???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6753414-E595-4DCB-B4F8-0EBBC9DF95FE}"/>
                </a:ext>
              </a:extLst>
            </p:cNvPr>
            <p:cNvCxnSpPr>
              <a:cxnSpLocks/>
              <a:stCxn id="89" idx="1"/>
            </p:cNvCxnSpPr>
            <p:nvPr/>
          </p:nvCxnSpPr>
          <p:spPr bwMode="auto">
            <a:xfrm flipH="1">
              <a:off x="2771179" y="2610081"/>
              <a:ext cx="512728" cy="45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45AC10-248D-43D4-A745-A3731669E96B}"/>
                </a:ext>
              </a:extLst>
            </p:cNvPr>
            <p:cNvCxnSpPr/>
            <p:nvPr/>
          </p:nvCxnSpPr>
          <p:spPr bwMode="auto">
            <a:xfrm flipH="1">
              <a:off x="2779040" y="3378323"/>
              <a:ext cx="50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FBA165A-2082-4E07-B36B-3AE51D23B8C1}"/>
                </a:ext>
              </a:extLst>
            </p:cNvPr>
            <p:cNvCxnSpPr>
              <a:cxnSpLocks/>
              <a:stCxn id="85" idx="1"/>
            </p:cNvCxnSpPr>
            <p:nvPr/>
          </p:nvCxnSpPr>
          <p:spPr bwMode="auto">
            <a:xfrm flipH="1">
              <a:off x="2779041" y="4146460"/>
              <a:ext cx="5048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3AC7A38-C053-4D85-8F8A-D7EF043FD76A}"/>
                </a:ext>
              </a:extLst>
            </p:cNvPr>
            <p:cNvCxnSpPr>
              <a:cxnSpLocks/>
              <a:stCxn id="61" idx="3"/>
            </p:cNvCxnSpPr>
            <p:nvPr/>
          </p:nvCxnSpPr>
          <p:spPr bwMode="auto">
            <a:xfrm>
              <a:off x="6619421" y="4144857"/>
              <a:ext cx="516787" cy="12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FC3AB4B-A385-40F7-8631-22B26842583E}"/>
                </a:ext>
              </a:extLst>
            </p:cNvPr>
            <p:cNvGrpSpPr/>
            <p:nvPr/>
          </p:nvGrpSpPr>
          <p:grpSpPr>
            <a:xfrm>
              <a:off x="5337260" y="3119263"/>
              <a:ext cx="1288094" cy="508644"/>
              <a:chOff x="2204569" y="3864009"/>
              <a:chExt cx="1146805" cy="452852"/>
            </a:xfrm>
          </p:grpSpPr>
          <p:sp>
            <p:nvSpPr>
              <p:cNvPr id="75" name="Flowchart: Decision 74">
                <a:extLst>
                  <a:ext uri="{FF2B5EF4-FFF2-40B4-BE49-F238E27FC236}">
                    <a16:creationId xmlns:a16="http://schemas.microsoft.com/office/drawing/2014/main" id="{4C1AB37A-5034-456A-A379-05AFCAF33F0D}"/>
                  </a:ext>
                </a:extLst>
              </p:cNvPr>
              <p:cNvSpPr/>
              <p:nvPr/>
            </p:nvSpPr>
            <p:spPr bwMode="auto">
              <a:xfrm>
                <a:off x="2204570" y="3864009"/>
                <a:ext cx="1144424" cy="452852"/>
              </a:xfrm>
              <a:prstGeom prst="flowChartDecision">
                <a:avLst/>
              </a:prstGeom>
              <a:solidFill>
                <a:srgbClr val="2FC9FF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1EC876-4372-410A-B475-D523CB9150E4}"/>
                  </a:ext>
                </a:extLst>
              </p:cNvPr>
              <p:cNvSpPr txBox="1"/>
              <p:nvPr/>
            </p:nvSpPr>
            <p:spPr>
              <a:xfrm>
                <a:off x="2204569" y="3991475"/>
                <a:ext cx="1146805" cy="2014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Legacy/Archival/Reference System </a:t>
                </a:r>
              </a:p>
              <a:p>
                <a:pPr algn="ctr"/>
                <a:r>
                  <a:rPr lang="en-AU" sz="700" dirty="0"/>
                  <a:t>Data cannot leave OnPrem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EB25562-82DD-4DB5-A978-C3F487836B87}"/>
                </a:ext>
              </a:extLst>
            </p:cNvPr>
            <p:cNvCxnSpPr>
              <a:cxnSpLocks/>
              <a:stCxn id="85" idx="3"/>
              <a:endCxn id="61" idx="1"/>
            </p:cNvCxnSpPr>
            <p:nvPr/>
          </p:nvCxnSpPr>
          <p:spPr bwMode="auto">
            <a:xfrm flipV="1">
              <a:off x="4569327" y="4144857"/>
              <a:ext cx="764674" cy="16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9F14984-6654-47A9-A6A7-5E3A104AB827}"/>
                </a:ext>
              </a:extLst>
            </p:cNvPr>
            <p:cNvGrpSpPr/>
            <p:nvPr/>
          </p:nvGrpSpPr>
          <p:grpSpPr>
            <a:xfrm>
              <a:off x="7009150" y="3195547"/>
              <a:ext cx="1288094" cy="356076"/>
              <a:chOff x="872017" y="1623815"/>
              <a:chExt cx="1146805" cy="317019"/>
            </a:xfrm>
          </p:grpSpPr>
          <p:sp>
            <p:nvSpPr>
              <p:cNvPr id="73" name="Flowchart: Alternate Process 72">
                <a:extLst>
                  <a:ext uri="{FF2B5EF4-FFF2-40B4-BE49-F238E27FC236}">
                    <a16:creationId xmlns:a16="http://schemas.microsoft.com/office/drawing/2014/main" id="{E249DEF5-FA0F-4538-BD81-6C1A6285122E}"/>
                  </a:ext>
                </a:extLst>
              </p:cNvPr>
              <p:cNvSpPr/>
              <p:nvPr/>
            </p:nvSpPr>
            <p:spPr bwMode="auto">
              <a:xfrm>
                <a:off x="988220" y="1623815"/>
                <a:ext cx="914400" cy="317019"/>
              </a:xfrm>
              <a:prstGeom prst="flowChartAlternateProcess">
                <a:avLst/>
              </a:prstGeom>
              <a:solidFill>
                <a:srgbClr val="FF9933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BA7935B-9AF2-4BB5-8CA6-573449ADA522}"/>
                  </a:ext>
                </a:extLst>
              </p:cNvPr>
              <p:cNvSpPr txBox="1"/>
              <p:nvPr/>
            </p:nvSpPr>
            <p:spPr>
              <a:xfrm>
                <a:off x="872017" y="1716868"/>
                <a:ext cx="1146805" cy="1309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Stay OnPrem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83C35E-D455-4A63-A197-E653BC1F7458}"/>
                </a:ext>
              </a:extLst>
            </p:cNvPr>
            <p:cNvCxnSpPr>
              <a:cxnSpLocks/>
              <a:stCxn id="75" idx="3"/>
            </p:cNvCxnSpPr>
            <p:nvPr/>
          </p:nvCxnSpPr>
          <p:spPr bwMode="auto">
            <a:xfrm>
              <a:off x="6622680" y="3373585"/>
              <a:ext cx="51352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B2D7F1-71DC-4372-BB99-AE25E87CDC1A}"/>
                </a:ext>
              </a:extLst>
            </p:cNvPr>
            <p:cNvGrpSpPr/>
            <p:nvPr/>
          </p:nvGrpSpPr>
          <p:grpSpPr>
            <a:xfrm>
              <a:off x="5337260" y="2351075"/>
              <a:ext cx="1288094" cy="508644"/>
              <a:chOff x="2204569" y="3864009"/>
              <a:chExt cx="1146805" cy="452852"/>
            </a:xfrm>
          </p:grpSpPr>
          <p:sp>
            <p:nvSpPr>
              <p:cNvPr id="71" name="Flowchart: Decision 70">
                <a:extLst>
                  <a:ext uri="{FF2B5EF4-FFF2-40B4-BE49-F238E27FC236}">
                    <a16:creationId xmlns:a16="http://schemas.microsoft.com/office/drawing/2014/main" id="{1DE5F7F3-45F4-4B0D-8AA3-0903E228611B}"/>
                  </a:ext>
                </a:extLst>
              </p:cNvPr>
              <p:cNvSpPr/>
              <p:nvPr/>
            </p:nvSpPr>
            <p:spPr bwMode="auto">
              <a:xfrm>
                <a:off x="2204570" y="3864009"/>
                <a:ext cx="1144424" cy="452852"/>
              </a:xfrm>
              <a:prstGeom prst="flowChartDecision">
                <a:avLst/>
              </a:prstGeom>
              <a:solidFill>
                <a:srgbClr val="2FC9FF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D57A18-8A6D-4AD1-920E-909AF28CE03B}"/>
                  </a:ext>
                </a:extLst>
              </p:cNvPr>
              <p:cNvSpPr txBox="1"/>
              <p:nvPr/>
            </p:nvSpPr>
            <p:spPr>
              <a:xfrm>
                <a:off x="2204569" y="4026720"/>
                <a:ext cx="1146805" cy="1309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Azure Cloud Ready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0DE1DE4-1A5A-4AA7-A5D8-A44B0DA02A54}"/>
                </a:ext>
              </a:extLst>
            </p:cNvPr>
            <p:cNvGrpSpPr/>
            <p:nvPr/>
          </p:nvGrpSpPr>
          <p:grpSpPr>
            <a:xfrm>
              <a:off x="7009150" y="2427359"/>
              <a:ext cx="1288094" cy="356076"/>
              <a:chOff x="872017" y="1623815"/>
              <a:chExt cx="1146805" cy="317019"/>
            </a:xfrm>
          </p:grpSpPr>
          <p:sp>
            <p:nvSpPr>
              <p:cNvPr id="69" name="Flowchart: Alternate Process 68">
                <a:extLst>
                  <a:ext uri="{FF2B5EF4-FFF2-40B4-BE49-F238E27FC236}">
                    <a16:creationId xmlns:a16="http://schemas.microsoft.com/office/drawing/2014/main" id="{E76CD947-831F-4FD5-AECE-C0741704E09E}"/>
                  </a:ext>
                </a:extLst>
              </p:cNvPr>
              <p:cNvSpPr/>
              <p:nvPr/>
            </p:nvSpPr>
            <p:spPr bwMode="auto">
              <a:xfrm>
                <a:off x="988220" y="1623815"/>
                <a:ext cx="914400" cy="317019"/>
              </a:xfrm>
              <a:prstGeom prst="flowChartAlternateProcess">
                <a:avLst/>
              </a:prstGeom>
              <a:solidFill>
                <a:srgbClr val="FF9933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677CF22-B0A3-422B-A40A-F1534BBE163A}"/>
                  </a:ext>
                </a:extLst>
              </p:cNvPr>
              <p:cNvSpPr txBox="1"/>
              <p:nvPr/>
            </p:nvSpPr>
            <p:spPr>
              <a:xfrm>
                <a:off x="872017" y="1716869"/>
                <a:ext cx="1146805" cy="1309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Stay OnPrem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8406F3-597D-44E2-97D5-C88B06F2F616}"/>
                </a:ext>
              </a:extLst>
            </p:cNvPr>
            <p:cNvCxnSpPr/>
            <p:nvPr/>
          </p:nvCxnSpPr>
          <p:spPr bwMode="auto">
            <a:xfrm>
              <a:off x="6622680" y="2605397"/>
              <a:ext cx="51352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D376003-05F5-4C9D-952C-342BAB307F7F}"/>
                </a:ext>
              </a:extLst>
            </p:cNvPr>
            <p:cNvCxnSpPr>
              <a:cxnSpLocks/>
              <a:stCxn id="75" idx="0"/>
              <a:endCxn id="71" idx="2"/>
            </p:cNvCxnSpPr>
            <p:nvPr/>
          </p:nvCxnSpPr>
          <p:spPr bwMode="auto">
            <a:xfrm flipV="1">
              <a:off x="5979971" y="2859719"/>
              <a:ext cx="0" cy="2595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D681C79-170F-4EE6-A818-259219C54847}"/>
                </a:ext>
              </a:extLst>
            </p:cNvPr>
            <p:cNvGrpSpPr/>
            <p:nvPr/>
          </p:nvGrpSpPr>
          <p:grpSpPr>
            <a:xfrm>
              <a:off x="5343189" y="1709572"/>
              <a:ext cx="1288094" cy="356076"/>
              <a:chOff x="-611199" y="1668690"/>
              <a:chExt cx="1146805" cy="317019"/>
            </a:xfrm>
          </p:grpSpPr>
          <p:sp>
            <p:nvSpPr>
              <p:cNvPr id="65" name="Flowchart: Alternate Process 64">
                <a:extLst>
                  <a:ext uri="{FF2B5EF4-FFF2-40B4-BE49-F238E27FC236}">
                    <a16:creationId xmlns:a16="http://schemas.microsoft.com/office/drawing/2014/main" id="{BEE293E6-D801-418C-9BCD-4F21EE0BF28C}"/>
                  </a:ext>
                </a:extLst>
              </p:cNvPr>
              <p:cNvSpPr/>
              <p:nvPr/>
            </p:nvSpPr>
            <p:spPr bwMode="auto">
              <a:xfrm>
                <a:off x="-494996" y="1668690"/>
                <a:ext cx="914400" cy="317019"/>
              </a:xfrm>
              <a:prstGeom prst="flowChartAlternateProcess">
                <a:avLst/>
              </a:prstGeom>
              <a:solidFill>
                <a:srgbClr val="FF9933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0AA57D-7C3D-4CED-9F36-C54CB9B4FC9D}"/>
                  </a:ext>
                </a:extLst>
              </p:cNvPr>
              <p:cNvSpPr txBox="1"/>
              <p:nvPr/>
            </p:nvSpPr>
            <p:spPr>
              <a:xfrm>
                <a:off x="-611199" y="1761745"/>
                <a:ext cx="1146805" cy="13091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Migrate to Azure DMZ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18F472-8035-4219-A276-88AEC6649B9D}"/>
                </a:ext>
              </a:extLst>
            </p:cNvPr>
            <p:cNvCxnSpPr>
              <a:cxnSpLocks/>
              <a:stCxn id="71" idx="0"/>
            </p:cNvCxnSpPr>
            <p:nvPr/>
          </p:nvCxnSpPr>
          <p:spPr bwMode="auto">
            <a:xfrm flipV="1">
              <a:off x="5979971" y="2091530"/>
              <a:ext cx="0" cy="2595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E3689C0-A992-4B83-942A-FE32F85A0087}"/>
                </a:ext>
              </a:extLst>
            </p:cNvPr>
            <p:cNvSpPr txBox="1"/>
            <p:nvPr/>
          </p:nvSpPr>
          <p:spPr>
            <a:xfrm>
              <a:off x="3609154" y="2073680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Yes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E0BBC8-458C-4B88-8524-671F76835A21}"/>
                </a:ext>
              </a:extLst>
            </p:cNvPr>
            <p:cNvSpPr txBox="1"/>
            <p:nvPr/>
          </p:nvSpPr>
          <p:spPr>
            <a:xfrm>
              <a:off x="2850574" y="2449790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Yes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517F82-4E36-488C-A17B-8F3C191A438D}"/>
                </a:ext>
              </a:extLst>
            </p:cNvPr>
            <p:cNvSpPr txBox="1"/>
            <p:nvPr/>
          </p:nvSpPr>
          <p:spPr>
            <a:xfrm>
              <a:off x="2850574" y="3208752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Yes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BD63A2-D98F-4CD0-9E8C-36C149D4DE87}"/>
                </a:ext>
              </a:extLst>
            </p:cNvPr>
            <p:cNvSpPr txBox="1"/>
            <p:nvPr/>
          </p:nvSpPr>
          <p:spPr>
            <a:xfrm>
              <a:off x="2850574" y="3980780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Yes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7ED08C6-D39C-4C59-A966-8018611F0B99}"/>
                </a:ext>
              </a:extLst>
            </p:cNvPr>
            <p:cNvSpPr txBox="1"/>
            <p:nvPr/>
          </p:nvSpPr>
          <p:spPr>
            <a:xfrm>
              <a:off x="6650450" y="3982473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Yes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E00F2FC-DB19-4571-AF65-4C7229F75338}"/>
                </a:ext>
              </a:extLst>
            </p:cNvPr>
            <p:cNvSpPr txBox="1"/>
            <p:nvPr/>
          </p:nvSpPr>
          <p:spPr>
            <a:xfrm>
              <a:off x="2850574" y="1674460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No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72FD70-8EC7-48AA-BF03-57A22BC229BE}"/>
                </a:ext>
              </a:extLst>
            </p:cNvPr>
            <p:cNvSpPr txBox="1"/>
            <p:nvPr/>
          </p:nvSpPr>
          <p:spPr>
            <a:xfrm>
              <a:off x="3609154" y="2845475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No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77A88D-AC8B-487A-A529-C4D5A6CD3B95}"/>
                </a:ext>
              </a:extLst>
            </p:cNvPr>
            <p:cNvSpPr txBox="1"/>
            <p:nvPr/>
          </p:nvSpPr>
          <p:spPr>
            <a:xfrm>
              <a:off x="3609154" y="3617635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No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4E5325-F082-46F1-9985-2C062AA1FA80}"/>
                </a:ext>
              </a:extLst>
            </p:cNvPr>
            <p:cNvSpPr txBox="1"/>
            <p:nvPr/>
          </p:nvSpPr>
          <p:spPr>
            <a:xfrm>
              <a:off x="5697632" y="3710996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C838C2-8ABC-4A64-9225-BA0E0CD0D74E}"/>
                </a:ext>
              </a:extLst>
            </p:cNvPr>
            <p:cNvSpPr txBox="1"/>
            <p:nvPr/>
          </p:nvSpPr>
          <p:spPr>
            <a:xfrm>
              <a:off x="5697632" y="2201818"/>
              <a:ext cx="408060" cy="1470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Yes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FCDBA3-C396-41F0-BF93-853C4893DE43}"/>
                </a:ext>
              </a:extLst>
            </p:cNvPr>
            <p:cNvSpPr txBox="1"/>
            <p:nvPr/>
          </p:nvSpPr>
          <p:spPr>
            <a:xfrm>
              <a:off x="5697632" y="2937310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No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08A680-404B-4165-8961-17C5AF8A8A74}"/>
                </a:ext>
              </a:extLst>
            </p:cNvPr>
            <p:cNvSpPr txBox="1"/>
            <p:nvPr/>
          </p:nvSpPr>
          <p:spPr>
            <a:xfrm>
              <a:off x="6644584" y="2462786"/>
              <a:ext cx="408060" cy="1470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No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0588D0-5B5A-43FA-8661-DE697768F105}"/>
                </a:ext>
              </a:extLst>
            </p:cNvPr>
            <p:cNvSpPr txBox="1"/>
            <p:nvPr/>
          </p:nvSpPr>
          <p:spPr>
            <a:xfrm>
              <a:off x="6644584" y="3208438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Yes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DC2AA79-054D-432F-9490-93C6DC0CBAE8}"/>
                </a:ext>
              </a:extLst>
            </p:cNvPr>
            <p:cNvGrpSpPr/>
            <p:nvPr/>
          </p:nvGrpSpPr>
          <p:grpSpPr>
            <a:xfrm>
              <a:off x="5334000" y="3890535"/>
              <a:ext cx="1300935" cy="508644"/>
              <a:chOff x="2204570" y="3864009"/>
              <a:chExt cx="1158238" cy="452852"/>
            </a:xfrm>
          </p:grpSpPr>
          <p:sp>
            <p:nvSpPr>
              <p:cNvPr id="61" name="Flowchart: Decision 60">
                <a:extLst>
                  <a:ext uri="{FF2B5EF4-FFF2-40B4-BE49-F238E27FC236}">
                    <a16:creationId xmlns:a16="http://schemas.microsoft.com/office/drawing/2014/main" id="{1975E6B9-3959-485D-8F8C-38D66B395122}"/>
                  </a:ext>
                </a:extLst>
              </p:cNvPr>
              <p:cNvSpPr/>
              <p:nvPr/>
            </p:nvSpPr>
            <p:spPr bwMode="auto">
              <a:xfrm>
                <a:off x="2204570" y="3864009"/>
                <a:ext cx="1144424" cy="452852"/>
              </a:xfrm>
              <a:prstGeom prst="flowChartDecision">
                <a:avLst/>
              </a:prstGeom>
              <a:solidFill>
                <a:srgbClr val="2FC9FF">
                  <a:alpha val="50000"/>
                </a:srgbClr>
              </a:solidFill>
              <a:ln w="952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6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87918C-BD24-4297-9E2F-62BC2C3A1051}"/>
                  </a:ext>
                </a:extLst>
              </p:cNvPr>
              <p:cNvSpPr txBox="1"/>
              <p:nvPr/>
            </p:nvSpPr>
            <p:spPr>
              <a:xfrm>
                <a:off x="2216003" y="4020412"/>
                <a:ext cx="1146805" cy="2014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AU" sz="700" dirty="0"/>
                  <a:t>In scope for anther project, decision not certain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22CF9B-B9AF-44B6-B1C0-AE89AE06413D}"/>
                </a:ext>
              </a:extLst>
            </p:cNvPr>
            <p:cNvSpPr txBox="1"/>
            <p:nvPr/>
          </p:nvSpPr>
          <p:spPr>
            <a:xfrm>
              <a:off x="4699111" y="4100488"/>
              <a:ext cx="408060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No</a:t>
              </a:r>
            </a:p>
          </p:txBody>
        </p:sp>
        <p:sp>
          <p:nvSpPr>
            <p:cNvPr id="58" name="Flowchart: Preparation 57">
              <a:extLst>
                <a:ext uri="{FF2B5EF4-FFF2-40B4-BE49-F238E27FC236}">
                  <a16:creationId xmlns:a16="http://schemas.microsoft.com/office/drawing/2014/main" id="{E7226887-2D0F-4837-AA0B-E7E7EF3EFD3C}"/>
                </a:ext>
              </a:extLst>
            </p:cNvPr>
            <p:cNvSpPr/>
            <p:nvPr/>
          </p:nvSpPr>
          <p:spPr bwMode="auto">
            <a:xfrm>
              <a:off x="3653585" y="819150"/>
              <a:ext cx="546063" cy="356076"/>
            </a:xfrm>
            <a:prstGeom prst="flowChartPreparat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9B0ACC5-6170-4409-9531-B3FF1974F454}"/>
                </a:ext>
              </a:extLst>
            </p:cNvPr>
            <p:cNvSpPr txBox="1"/>
            <p:nvPr/>
          </p:nvSpPr>
          <p:spPr>
            <a:xfrm>
              <a:off x="3673905" y="892312"/>
              <a:ext cx="498192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AU" sz="700" dirty="0"/>
                <a:t>Start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A6659BE-B6B0-46EC-9146-AE0C03EB0E47}"/>
                </a:ext>
              </a:extLst>
            </p:cNvPr>
            <p:cNvCxnSpPr>
              <a:cxnSpLocks/>
              <a:stCxn id="58" idx="2"/>
              <a:endCxn id="91" idx="0"/>
            </p:cNvCxnSpPr>
            <p:nvPr/>
          </p:nvCxnSpPr>
          <p:spPr bwMode="auto">
            <a:xfrm>
              <a:off x="3926617" y="1175226"/>
              <a:ext cx="0" cy="4123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60A4B348-6686-4405-93CB-D9E4BBB49F4F}"/>
              </a:ext>
            </a:extLst>
          </p:cNvPr>
          <p:cNvSpPr/>
          <p:nvPr/>
        </p:nvSpPr>
        <p:spPr bwMode="auto">
          <a:xfrm>
            <a:off x="5679026" y="2485952"/>
            <a:ext cx="789727" cy="1848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DE4899-17A7-4021-AE7A-4CB1BEA7DF40}"/>
              </a:ext>
            </a:extLst>
          </p:cNvPr>
          <p:cNvSpPr txBox="1"/>
          <p:nvPr/>
        </p:nvSpPr>
        <p:spPr>
          <a:xfrm rot="16200000">
            <a:off x="5352275" y="3108304"/>
            <a:ext cx="13613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Consultative </a:t>
            </a:r>
          </a:p>
          <a:p>
            <a:pPr algn="ctr"/>
            <a:r>
              <a:rPr lang="en-AU" sz="105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96574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Liang (eHealth NSW)</dc:creator>
  <cp:lastModifiedBy>Daniel Liang (eHealth NSW)</cp:lastModifiedBy>
  <cp:revision>2</cp:revision>
  <dcterms:created xsi:type="dcterms:W3CDTF">2022-02-09T23:13:13Z</dcterms:created>
  <dcterms:modified xsi:type="dcterms:W3CDTF">2022-02-09T23:48:34Z</dcterms:modified>
</cp:coreProperties>
</file>