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8F1AF"/>
    <a:srgbClr val="C2F5BD"/>
    <a:srgbClr val="F1F7BD"/>
    <a:srgbClr val="B4DCCF"/>
    <a:srgbClr val="D7F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41C51-87D4-4DB6-B072-0F1A63DB2A63}" v="535" dt="2022-10-12T01:13:4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yon" userId="fb5fdceb3a9f72e9" providerId="LiveId" clId="{E8641C51-87D4-4DB6-B072-0F1A63DB2A63}"/>
    <pc:docChg chg="undo redo custSel addSld delSld modSld sldOrd">
      <pc:chgData name="Daniel Lyon" userId="fb5fdceb3a9f72e9" providerId="LiveId" clId="{E8641C51-87D4-4DB6-B072-0F1A63DB2A63}" dt="2022-10-12T01:43:49.133" v="5085" actId="47"/>
      <pc:docMkLst>
        <pc:docMk/>
      </pc:docMkLst>
      <pc:sldChg chg="addSp delSp modSp del mod ord setBg addAnim delAnim modAnim">
        <pc:chgData name="Daniel Lyon" userId="fb5fdceb3a9f72e9" providerId="LiveId" clId="{E8641C51-87D4-4DB6-B072-0F1A63DB2A63}" dt="2022-10-12T01:43:49.133" v="5085" actId="47"/>
        <pc:sldMkLst>
          <pc:docMk/>
          <pc:sldMk cId="71603603" sldId="256"/>
        </pc:sldMkLst>
        <pc:spChg chg="mod">
          <ac:chgData name="Daniel Lyon" userId="fb5fdceb3a9f72e9" providerId="LiveId" clId="{E8641C51-87D4-4DB6-B072-0F1A63DB2A63}" dt="2022-10-09T02:31:57.124" v="595" actId="26606"/>
          <ac:spMkLst>
            <pc:docMk/>
            <pc:sldMk cId="71603603" sldId="256"/>
            <ac:spMk id="2" creationId="{BD2ACC6C-A2DE-2E02-75BD-03F217569854}"/>
          </ac:spMkLst>
        </pc:spChg>
        <pc:spChg chg="mod">
          <ac:chgData name="Daniel Lyon" userId="fb5fdceb3a9f72e9" providerId="LiveId" clId="{E8641C51-87D4-4DB6-B072-0F1A63DB2A63}" dt="2022-10-09T02:31:57.124" v="595" actId="26606"/>
          <ac:spMkLst>
            <pc:docMk/>
            <pc:sldMk cId="71603603" sldId="256"/>
            <ac:spMk id="3" creationId="{28F8AC54-B165-D57E-2060-57F2469E53D2}"/>
          </ac:spMkLst>
        </pc:spChg>
        <pc:spChg chg="add del">
          <ac:chgData name="Daniel Lyon" userId="fb5fdceb3a9f72e9" providerId="LiveId" clId="{E8641C51-87D4-4DB6-B072-0F1A63DB2A63}" dt="2022-10-09T02:23:13.055" v="530" actId="22"/>
          <ac:spMkLst>
            <pc:docMk/>
            <pc:sldMk cId="71603603" sldId="256"/>
            <ac:spMk id="5" creationId="{F305174F-D727-78B8-63E9-2081B16810BC}"/>
          </ac:spMkLst>
        </pc:spChg>
        <pc:spChg chg="add del">
          <ac:chgData name="Daniel Lyon" userId="fb5fdceb3a9f72e9" providerId="LiveId" clId="{E8641C51-87D4-4DB6-B072-0F1A63DB2A63}" dt="2022-10-09T02:30:47.488" v="576" actId="26606"/>
          <ac:spMkLst>
            <pc:docMk/>
            <pc:sldMk cId="71603603" sldId="256"/>
            <ac:spMk id="13" creationId="{665DBBEF-238B-476B-96AB-8AAC3224ECEA}"/>
          </ac:spMkLst>
        </pc:spChg>
        <pc:spChg chg="add del">
          <ac:chgData name="Daniel Lyon" userId="fb5fdceb3a9f72e9" providerId="LiveId" clId="{E8641C51-87D4-4DB6-B072-0F1A63DB2A63}" dt="2022-10-09T02:28:48.823" v="556" actId="26606"/>
          <ac:spMkLst>
            <pc:docMk/>
            <pc:sldMk cId="71603603" sldId="256"/>
            <ac:spMk id="14" creationId="{68AF5748-FED8-45BA-8631-26D1D10F3246}"/>
          </ac:spMkLst>
        </pc:spChg>
        <pc:spChg chg="add del">
          <ac:chgData name="Daniel Lyon" userId="fb5fdceb3a9f72e9" providerId="LiveId" clId="{E8641C51-87D4-4DB6-B072-0F1A63DB2A63}" dt="2022-10-09T02:30:47.488" v="576" actId="26606"/>
          <ac:spMkLst>
            <pc:docMk/>
            <pc:sldMk cId="71603603" sldId="256"/>
            <ac:spMk id="15" creationId="{3FCFB1DE-0B7E-48CC-BA90-B2AB0889F9D6}"/>
          </ac:spMkLst>
        </pc:spChg>
        <pc:spChg chg="add del">
          <ac:chgData name="Daniel Lyon" userId="fb5fdceb3a9f72e9" providerId="LiveId" clId="{E8641C51-87D4-4DB6-B072-0F1A63DB2A63}" dt="2022-10-09T02:28:48.823" v="556" actId="26606"/>
          <ac:spMkLst>
            <pc:docMk/>
            <pc:sldMk cId="71603603" sldId="256"/>
            <ac:spMk id="16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30:53.215" v="578" actId="26606"/>
          <ac:spMkLst>
            <pc:docMk/>
            <pc:sldMk cId="71603603" sldId="256"/>
            <ac:spMk id="17" creationId="{68AF5748-FED8-45BA-8631-26D1D10F3246}"/>
          </ac:spMkLst>
        </pc:spChg>
        <pc:spChg chg="add del">
          <ac:chgData name="Daniel Lyon" userId="fb5fdceb3a9f72e9" providerId="LiveId" clId="{E8641C51-87D4-4DB6-B072-0F1A63DB2A63}" dt="2022-10-09T02:28:48.823" v="556" actId="26606"/>
          <ac:spMkLst>
            <pc:docMk/>
            <pc:sldMk cId="71603603" sldId="256"/>
            <ac:spMk id="18" creationId="{08C9B587-E65E-4B52-B37C-ABEBB6E87928}"/>
          </ac:spMkLst>
        </pc:spChg>
        <pc:spChg chg="add del">
          <ac:chgData name="Daniel Lyon" userId="fb5fdceb3a9f72e9" providerId="LiveId" clId="{E8641C51-87D4-4DB6-B072-0F1A63DB2A63}" dt="2022-10-09T02:30:53.215" v="578" actId="26606"/>
          <ac:spMkLst>
            <pc:docMk/>
            <pc:sldMk cId="71603603" sldId="256"/>
            <ac:spMk id="19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30:53.215" v="578" actId="26606"/>
          <ac:spMkLst>
            <pc:docMk/>
            <pc:sldMk cId="71603603" sldId="256"/>
            <ac:spMk id="20" creationId="{08C9B587-E65E-4B52-B37C-ABEBB6E87928}"/>
          </ac:spMkLst>
        </pc:spChg>
        <pc:spChg chg="add del">
          <ac:chgData name="Daniel Lyon" userId="fb5fdceb3a9f72e9" providerId="LiveId" clId="{E8641C51-87D4-4DB6-B072-0F1A63DB2A63}" dt="2022-10-09T02:31:57.124" v="595" actId="26606"/>
          <ac:spMkLst>
            <pc:docMk/>
            <pc:sldMk cId="71603603" sldId="256"/>
            <ac:spMk id="21" creationId="{68AF5748-FED8-45BA-8631-26D1D10F3246}"/>
          </ac:spMkLst>
        </pc:spChg>
        <pc:spChg chg="add del">
          <ac:chgData name="Daniel Lyon" userId="fb5fdceb3a9f72e9" providerId="LiveId" clId="{E8641C51-87D4-4DB6-B072-0F1A63DB2A63}" dt="2022-10-09T02:31:57.124" v="595" actId="26606"/>
          <ac:spMkLst>
            <pc:docMk/>
            <pc:sldMk cId="71603603" sldId="256"/>
            <ac:spMk id="22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31:57.124" v="595" actId="26606"/>
          <ac:spMkLst>
            <pc:docMk/>
            <pc:sldMk cId="71603603" sldId="256"/>
            <ac:spMk id="23" creationId="{08C9B587-E65E-4B52-B37C-ABEBB6E87928}"/>
          </ac:spMkLst>
        </pc:spChg>
        <pc:spChg chg="add del">
          <ac:chgData name="Daniel Lyon" userId="fb5fdceb3a9f72e9" providerId="LiveId" clId="{E8641C51-87D4-4DB6-B072-0F1A63DB2A63}" dt="2022-10-09T02:31:53.262" v="589" actId="26606"/>
          <ac:spMkLst>
            <pc:docMk/>
            <pc:sldMk cId="71603603" sldId="256"/>
            <ac:spMk id="29" creationId="{D0394FE2-BDDA-4ECE-B320-81AE19E90566}"/>
          </ac:spMkLst>
        </pc:spChg>
        <pc:spChg chg="add del">
          <ac:chgData name="Daniel Lyon" userId="fb5fdceb3a9f72e9" providerId="LiveId" clId="{E8641C51-87D4-4DB6-B072-0F1A63DB2A63}" dt="2022-10-09T02:31:53.262" v="589" actId="26606"/>
          <ac:spMkLst>
            <pc:docMk/>
            <pc:sldMk cId="71603603" sldId="256"/>
            <ac:spMk id="31" creationId="{0625AAC5-802A-4197-8804-2B78FF65CEE8}"/>
          </ac:spMkLst>
        </pc:spChg>
        <pc:spChg chg="add del">
          <ac:chgData name="Daniel Lyon" userId="fb5fdceb3a9f72e9" providerId="LiveId" clId="{E8641C51-87D4-4DB6-B072-0F1A63DB2A63}" dt="2022-10-09T02:31:53.262" v="589" actId="26606"/>
          <ac:spMkLst>
            <pc:docMk/>
            <pc:sldMk cId="71603603" sldId="256"/>
            <ac:spMk id="33" creationId="{A1B139DD-0E8D-42FA-9171-C5F001754A88}"/>
          </ac:spMkLst>
        </pc:spChg>
        <pc:spChg chg="add del">
          <ac:chgData name="Daniel Lyon" userId="fb5fdceb3a9f72e9" providerId="LiveId" clId="{E8641C51-87D4-4DB6-B072-0F1A63DB2A63}" dt="2022-10-09T02:21:40.856" v="498" actId="26606"/>
          <ac:spMkLst>
            <pc:docMk/>
            <pc:sldMk cId="71603603" sldId="256"/>
            <ac:spMk id="1030" creationId="{E49CC64F-7275-4E33-961B-0C5CDC439875}"/>
          </ac:spMkLst>
        </pc:spChg>
        <pc:spChg chg="add del">
          <ac:chgData name="Daniel Lyon" userId="fb5fdceb3a9f72e9" providerId="LiveId" clId="{E8641C51-87D4-4DB6-B072-0F1A63DB2A63}" dt="2022-10-09T02:21:13.368" v="487" actId="26606"/>
          <ac:spMkLst>
            <pc:docMk/>
            <pc:sldMk cId="71603603" sldId="256"/>
            <ac:spMk id="1031" creationId="{E49CC64F-7275-4E33-961B-0C5CDC439875}"/>
          </ac:spMkLst>
        </pc:spChg>
        <pc:spChg chg="add del">
          <ac:chgData name="Daniel Lyon" userId="fb5fdceb3a9f72e9" providerId="LiveId" clId="{E8641C51-87D4-4DB6-B072-0F1A63DB2A63}" dt="2022-10-09T02:23:07.951" v="527" actId="26606"/>
          <ac:spMkLst>
            <pc:docMk/>
            <pc:sldMk cId="71603603" sldId="256"/>
            <ac:spMk id="1032" creationId="{E49CC64F-7275-4E33-961B-0C5CDC439875}"/>
          </ac:spMkLst>
        </pc:spChg>
        <pc:spChg chg="add del">
          <ac:chgData name="Daniel Lyon" userId="fb5fdceb3a9f72e9" providerId="LiveId" clId="{E8641C51-87D4-4DB6-B072-0F1A63DB2A63}" dt="2022-10-09T02:21:14.297" v="491" actId="26606"/>
          <ac:spMkLst>
            <pc:docMk/>
            <pc:sldMk cId="71603603" sldId="256"/>
            <ac:spMk id="1033" creationId="{AB58EF07-17C2-48CF-ABB0-EEF1F17CB8F0}"/>
          </ac:spMkLst>
        </pc:spChg>
        <pc:spChg chg="add del">
          <ac:chgData name="Daniel Lyon" userId="fb5fdceb3a9f72e9" providerId="LiveId" clId="{E8641C51-87D4-4DB6-B072-0F1A63DB2A63}" dt="2022-10-09T02:21:14.297" v="491" actId="26606"/>
          <ac:spMkLst>
            <pc:docMk/>
            <pc:sldMk cId="71603603" sldId="256"/>
            <ac:spMk id="1034" creationId="{0671A8AE-40A1-4631-A6B8-581AFF065482}"/>
          </ac:spMkLst>
        </pc:spChg>
        <pc:spChg chg="add del">
          <ac:chgData name="Daniel Lyon" userId="fb5fdceb3a9f72e9" providerId="LiveId" clId="{E8641C51-87D4-4DB6-B072-0F1A63DB2A63}" dt="2022-10-09T02:21:14.297" v="491" actId="26606"/>
          <ac:spMkLst>
            <pc:docMk/>
            <pc:sldMk cId="71603603" sldId="256"/>
            <ac:spMk id="1035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21:14.297" v="491" actId="26606"/>
          <ac:spMkLst>
            <pc:docMk/>
            <pc:sldMk cId="71603603" sldId="256"/>
            <ac:spMk id="1037" creationId="{08C9B587-E65E-4B52-B37C-ABEBB6E87928}"/>
          </ac:spMkLst>
        </pc:spChg>
        <pc:picChg chg="add del mod">
          <ac:chgData name="Daniel Lyon" userId="fb5fdceb3a9f72e9" providerId="LiveId" clId="{E8641C51-87D4-4DB6-B072-0F1A63DB2A63}" dt="2022-10-09T02:28:10.986" v="549"/>
          <ac:picMkLst>
            <pc:docMk/>
            <pc:sldMk cId="71603603" sldId="256"/>
            <ac:picMk id="7" creationId="{4B90CF84-FAF6-B962-2624-31298DE56584}"/>
          </ac:picMkLst>
        </pc:picChg>
        <pc:picChg chg="add del mod">
          <ac:chgData name="Daniel Lyon" userId="fb5fdceb3a9f72e9" providerId="LiveId" clId="{E8641C51-87D4-4DB6-B072-0F1A63DB2A63}" dt="2022-10-09T02:29:39.135" v="568"/>
          <ac:picMkLst>
            <pc:docMk/>
            <pc:sldMk cId="71603603" sldId="256"/>
            <ac:picMk id="9" creationId="{083A6688-24EE-E830-653B-545B741EE7A9}"/>
          </ac:picMkLst>
        </pc:picChg>
        <pc:picChg chg="add del mod">
          <ac:chgData name="Daniel Lyon" userId="fb5fdceb3a9f72e9" providerId="LiveId" clId="{E8641C51-87D4-4DB6-B072-0F1A63DB2A63}" dt="2022-10-09T02:32:10.644" v="596" actId="478"/>
          <ac:picMkLst>
            <pc:docMk/>
            <pc:sldMk cId="71603603" sldId="256"/>
            <ac:picMk id="11" creationId="{51C1830F-3DD0-DBD6-CA62-B6D654028D30}"/>
          </ac:picMkLst>
        </pc:picChg>
        <pc:picChg chg="add del mod">
          <ac:chgData name="Daniel Lyon" userId="fb5fdceb3a9f72e9" providerId="LiveId" clId="{E8641C51-87D4-4DB6-B072-0F1A63DB2A63}" dt="2022-10-09T02:31:56.048" v="594"/>
          <ac:picMkLst>
            <pc:docMk/>
            <pc:sldMk cId="71603603" sldId="256"/>
            <ac:picMk id="24" creationId="{6B8A2485-3959-B392-AB01-35B20C07CA73}"/>
          </ac:picMkLst>
        </pc:picChg>
        <pc:picChg chg="add del mod ord">
          <ac:chgData name="Daniel Lyon" userId="fb5fdceb3a9f72e9" providerId="LiveId" clId="{E8641C51-87D4-4DB6-B072-0F1A63DB2A63}" dt="2022-10-09T02:21:22.554" v="493" actId="478"/>
          <ac:picMkLst>
            <pc:docMk/>
            <pc:sldMk cId="71603603" sldId="256"/>
            <ac:picMk id="1026" creationId="{5E3621D8-954F-DA15-B763-5A8C01CBA32B}"/>
          </ac:picMkLst>
        </pc:picChg>
        <pc:picChg chg="add del mod">
          <ac:chgData name="Daniel Lyon" userId="fb5fdceb3a9f72e9" providerId="LiveId" clId="{E8641C51-87D4-4DB6-B072-0F1A63DB2A63}" dt="2022-10-09T02:23:10.079" v="528" actId="478"/>
          <ac:picMkLst>
            <pc:docMk/>
            <pc:sldMk cId="71603603" sldId="256"/>
            <ac:picMk id="1028" creationId="{A931CDEA-DF6C-3F2C-E135-3041E8AD8D3A}"/>
          </ac:picMkLst>
        </pc:picChg>
      </pc:sldChg>
      <pc:sldChg chg="addSp delSp modSp add mod setBg addAnim modAnim delDesignElem">
        <pc:chgData name="Daniel Lyon" userId="fb5fdceb3a9f72e9" providerId="LiveId" clId="{E8641C51-87D4-4DB6-B072-0F1A63DB2A63}" dt="2022-10-12T01:13:43.015" v="4235"/>
        <pc:sldMkLst>
          <pc:docMk/>
          <pc:sldMk cId="2680948102" sldId="257"/>
        </pc:sldMkLst>
        <pc:spChg chg="mod ord">
          <ac:chgData name="Daniel Lyon" userId="fb5fdceb3a9f72e9" providerId="LiveId" clId="{E8641C51-87D4-4DB6-B072-0F1A63DB2A63}" dt="2022-10-12T01:13:43.015" v="4235"/>
          <ac:spMkLst>
            <pc:docMk/>
            <pc:sldMk cId="2680948102" sldId="257"/>
            <ac:spMk id="2" creationId="{BD2ACC6C-A2DE-2E02-75BD-03F217569854}"/>
          </ac:spMkLst>
        </pc:spChg>
        <pc:spChg chg="mod ord">
          <ac:chgData name="Daniel Lyon" userId="fb5fdceb3a9f72e9" providerId="LiveId" clId="{E8641C51-87D4-4DB6-B072-0F1A63DB2A63}" dt="2022-10-11T07:31:16.404" v="1358" actId="1076"/>
          <ac:spMkLst>
            <pc:docMk/>
            <pc:sldMk cId="2680948102" sldId="257"/>
            <ac:spMk id="3" creationId="{28F8AC54-B165-D57E-2060-57F2469E53D2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54" creationId="{0671A8AE-40A1-4631-A6B8-581AFF065482}"/>
          </ac:spMkLst>
        </pc:spChg>
        <pc:spChg chg="add del">
          <ac:chgData name="Daniel Lyon" userId="fb5fdceb3a9f72e9" providerId="LiveId" clId="{E8641C51-87D4-4DB6-B072-0F1A63DB2A63}" dt="2022-10-09T02:25:53.845" v="537" actId="26606"/>
          <ac:spMkLst>
            <pc:docMk/>
            <pc:sldMk cId="2680948102" sldId="257"/>
            <ac:spMk id="2055" creationId="{0671A8AE-40A1-4631-A6B8-581AFF065482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56" creationId="{AB58EF07-17C2-48CF-ABB0-EEF1F17CB8F0}"/>
          </ac:spMkLst>
        </pc:spChg>
        <pc:spChg chg="add del">
          <ac:chgData name="Daniel Lyon" userId="fb5fdceb3a9f72e9" providerId="LiveId" clId="{E8641C51-87D4-4DB6-B072-0F1A63DB2A63}" dt="2022-10-09T02:25:53.845" v="537" actId="26606"/>
          <ac:spMkLst>
            <pc:docMk/>
            <pc:sldMk cId="2680948102" sldId="257"/>
            <ac:spMk id="2057" creationId="{AB58EF07-17C2-48CF-ABB0-EEF1F17CB8F0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58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25:53.845" v="537" actId="26606"/>
          <ac:spMkLst>
            <pc:docMk/>
            <pc:sldMk cId="2680948102" sldId="257"/>
            <ac:spMk id="2059" creationId="{AF2F604E-43BE-4DC3-B983-E071523364F8}"/>
          </ac:spMkLst>
        </pc:spChg>
        <pc:spChg chg="add del">
          <ac:chgData name="Daniel Lyon" userId="fb5fdceb3a9f72e9" providerId="LiveId" clId="{E8641C51-87D4-4DB6-B072-0F1A63DB2A63}" dt="2022-10-09T02:25:53.845" v="537" actId="26606"/>
          <ac:spMkLst>
            <pc:docMk/>
            <pc:sldMk cId="2680948102" sldId="257"/>
            <ac:spMk id="2061" creationId="{08C9B587-E65E-4B52-B37C-ABEBB6E87928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63" creationId="{08C9B587-E65E-4B52-B37C-ABEBB6E87928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65" creationId="{017517EF-BD4D-4055-BDB4-A322C53568AD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66" creationId="{0ADDB668-2CA4-4D2B-9C34-3487CA330BA8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67" creationId="{2568BC19-F052-4108-93E1-6A3D1DEC072F}"/>
          </ac:spMkLst>
        </pc:spChg>
        <pc:spChg chg="add del">
          <ac:chgData name="Daniel Lyon" userId="fb5fdceb3a9f72e9" providerId="LiveId" clId="{E8641C51-87D4-4DB6-B072-0F1A63DB2A63}" dt="2022-10-11T07:22:36.199" v="1304" actId="26606"/>
          <ac:spMkLst>
            <pc:docMk/>
            <pc:sldMk cId="2680948102" sldId="257"/>
            <ac:spMk id="2068" creationId="{27BDFED6-6E33-4606-AFE2-886ADB1C018E}"/>
          </ac:spMkLst>
        </pc:spChg>
        <pc:spChg chg="add del">
          <ac:chgData name="Daniel Lyon" userId="fb5fdceb3a9f72e9" providerId="LiveId" clId="{E8641C51-87D4-4DB6-B072-0F1A63DB2A63}" dt="2022-10-11T07:26:23.923" v="1318" actId="26606"/>
          <ac:spMkLst>
            <pc:docMk/>
            <pc:sldMk cId="2680948102" sldId="257"/>
            <ac:spMk id="2069" creationId="{D5FD337D-4D6B-4C8B-B6F5-121097E09881}"/>
          </ac:spMkLst>
        </pc:spChg>
        <pc:spChg chg="add del">
          <ac:chgData name="Daniel Lyon" userId="fb5fdceb3a9f72e9" providerId="LiveId" clId="{E8641C51-87D4-4DB6-B072-0F1A63DB2A63}" dt="2022-10-11T07:22:36.199" v="1304" actId="26606"/>
          <ac:spMkLst>
            <pc:docMk/>
            <pc:sldMk cId="2680948102" sldId="257"/>
            <ac:spMk id="2070" creationId="{890DEF05-784E-4B61-89E4-04C4ECF4E5A0}"/>
          </ac:spMkLst>
        </pc:spChg>
        <pc:spChg chg="add del">
          <ac:chgData name="Daniel Lyon" userId="fb5fdceb3a9f72e9" providerId="LiveId" clId="{E8641C51-87D4-4DB6-B072-0F1A63DB2A63}" dt="2022-10-11T07:22:38.901" v="1306" actId="26606"/>
          <ac:spMkLst>
            <pc:docMk/>
            <pc:sldMk cId="2680948102" sldId="257"/>
            <ac:spMk id="2074" creationId="{D5FD337D-4D6B-4C8B-B6F5-121097E09881}"/>
          </ac:spMkLst>
        </pc:spChg>
        <pc:spChg chg="add del">
          <ac:chgData name="Daniel Lyon" userId="fb5fdceb3a9f72e9" providerId="LiveId" clId="{E8641C51-87D4-4DB6-B072-0F1A63DB2A63}" dt="2022-10-11T07:22:38.901" v="1306" actId="26606"/>
          <ac:spMkLst>
            <pc:docMk/>
            <pc:sldMk cId="2680948102" sldId="257"/>
            <ac:spMk id="2075" creationId="{017517EF-BD4D-4055-BDB4-A322C53568AD}"/>
          </ac:spMkLst>
        </pc:spChg>
        <pc:spChg chg="add del">
          <ac:chgData name="Daniel Lyon" userId="fb5fdceb3a9f72e9" providerId="LiveId" clId="{E8641C51-87D4-4DB6-B072-0F1A63DB2A63}" dt="2022-10-11T07:22:38.901" v="1306" actId="26606"/>
          <ac:spMkLst>
            <pc:docMk/>
            <pc:sldMk cId="2680948102" sldId="257"/>
            <ac:spMk id="2076" creationId="{0ADDB668-2CA4-4D2B-9C34-3487CA330BA8}"/>
          </ac:spMkLst>
        </pc:spChg>
        <pc:spChg chg="add del">
          <ac:chgData name="Daniel Lyon" userId="fb5fdceb3a9f72e9" providerId="LiveId" clId="{E8641C51-87D4-4DB6-B072-0F1A63DB2A63}" dt="2022-10-11T07:22:38.901" v="1306" actId="26606"/>
          <ac:spMkLst>
            <pc:docMk/>
            <pc:sldMk cId="2680948102" sldId="257"/>
            <ac:spMk id="2077" creationId="{2568BC19-F052-4108-93E1-6A3D1DEC072F}"/>
          </ac:spMkLst>
        </pc:spChg>
        <pc:spChg chg="add del">
          <ac:chgData name="Daniel Lyon" userId="fb5fdceb3a9f72e9" providerId="LiveId" clId="{E8641C51-87D4-4DB6-B072-0F1A63DB2A63}" dt="2022-10-11T07:22:48.770" v="1308" actId="26606"/>
          <ac:spMkLst>
            <pc:docMk/>
            <pc:sldMk cId="2680948102" sldId="257"/>
            <ac:spMk id="2079" creationId="{B4D3D850-2041-4B7C-AED9-54DA385B14F7}"/>
          </ac:spMkLst>
        </pc:spChg>
        <pc:spChg chg="add del">
          <ac:chgData name="Daniel Lyon" userId="fb5fdceb3a9f72e9" providerId="LiveId" clId="{E8641C51-87D4-4DB6-B072-0F1A63DB2A63}" dt="2022-10-11T07:22:48.770" v="1308" actId="26606"/>
          <ac:spMkLst>
            <pc:docMk/>
            <pc:sldMk cId="2680948102" sldId="257"/>
            <ac:spMk id="2080" creationId="{B497CCB5-5FC2-473C-AFCC-2430CEF1DF71}"/>
          </ac:spMkLst>
        </pc:spChg>
        <pc:spChg chg="add del">
          <ac:chgData name="Daniel Lyon" userId="fb5fdceb3a9f72e9" providerId="LiveId" clId="{E8641C51-87D4-4DB6-B072-0F1A63DB2A63}" dt="2022-10-11T07:22:48.770" v="1308" actId="26606"/>
          <ac:spMkLst>
            <pc:docMk/>
            <pc:sldMk cId="2680948102" sldId="257"/>
            <ac:spMk id="2081" creationId="{599C8C75-BFDF-44E7-A028-EEB5EDD58817}"/>
          </ac:spMkLst>
        </pc:spChg>
        <pc:spChg chg="add del">
          <ac:chgData name="Daniel Lyon" userId="fb5fdceb3a9f72e9" providerId="LiveId" clId="{E8641C51-87D4-4DB6-B072-0F1A63DB2A63}" dt="2022-10-11T07:22:59.560" v="1310" actId="26606"/>
          <ac:spMkLst>
            <pc:docMk/>
            <pc:sldMk cId="2680948102" sldId="257"/>
            <ac:spMk id="2083" creationId="{5EFCEEFE-DD72-4E23-A203-092AB1A62E42}"/>
          </ac:spMkLst>
        </pc:spChg>
        <pc:spChg chg="add del">
          <ac:chgData name="Daniel Lyon" userId="fb5fdceb3a9f72e9" providerId="LiveId" clId="{E8641C51-87D4-4DB6-B072-0F1A63DB2A63}" dt="2022-10-11T07:22:59.560" v="1310" actId="26606"/>
          <ac:spMkLst>
            <pc:docMk/>
            <pc:sldMk cId="2680948102" sldId="257"/>
            <ac:spMk id="2084" creationId="{2A73F40A-89D3-430B-96F3-4FFB3CCFB7B1}"/>
          </ac:spMkLst>
        </pc:spChg>
        <pc:picChg chg="add del mod ord">
          <ac:chgData name="Daniel Lyon" userId="fb5fdceb3a9f72e9" providerId="LiveId" clId="{E8641C51-87D4-4DB6-B072-0F1A63DB2A63}" dt="2022-10-09T02:35:54.465" v="677" actId="478"/>
          <ac:picMkLst>
            <pc:docMk/>
            <pc:sldMk cId="2680948102" sldId="257"/>
            <ac:picMk id="5" creationId="{7495BBC4-F982-1D89-0CAD-DF8AC1D48819}"/>
          </ac:picMkLst>
        </pc:picChg>
        <pc:picChg chg="add del mod">
          <ac:chgData name="Daniel Lyon" userId="fb5fdceb3a9f72e9" providerId="LiveId" clId="{E8641C51-87D4-4DB6-B072-0F1A63DB2A63}" dt="2022-10-11T07:22:23.986" v="1302" actId="478"/>
          <ac:picMkLst>
            <pc:docMk/>
            <pc:sldMk cId="2680948102" sldId="257"/>
            <ac:picMk id="5" creationId="{AEDCDE92-C21C-4122-B80A-2547852D5C3B}"/>
          </ac:picMkLst>
        </pc:picChg>
        <pc:picChg chg="add del mod">
          <ac:chgData name="Daniel Lyon" userId="fb5fdceb3a9f72e9" providerId="LiveId" clId="{E8641C51-87D4-4DB6-B072-0F1A63DB2A63}" dt="2022-10-11T07:20:16.984" v="1295" actId="478"/>
          <ac:picMkLst>
            <pc:docMk/>
            <pc:sldMk cId="2680948102" sldId="257"/>
            <ac:picMk id="7" creationId="{47C392A9-AF9F-3407-1BCF-B1B80607AFE5}"/>
          </ac:picMkLst>
        </pc:picChg>
        <pc:picChg chg="add del mod">
          <ac:chgData name="Daniel Lyon" userId="fb5fdceb3a9f72e9" providerId="LiveId" clId="{E8641C51-87D4-4DB6-B072-0F1A63DB2A63}" dt="2022-10-11T07:22:16.406" v="1297" actId="478"/>
          <ac:picMkLst>
            <pc:docMk/>
            <pc:sldMk cId="2680948102" sldId="257"/>
            <ac:picMk id="9" creationId="{A3B5FC60-5744-FF71-046F-02C21262C90C}"/>
          </ac:picMkLst>
        </pc:picChg>
        <pc:picChg chg="add del mod ord">
          <ac:chgData name="Daniel Lyon" userId="fb5fdceb3a9f72e9" providerId="LiveId" clId="{E8641C51-87D4-4DB6-B072-0F1A63DB2A63}" dt="2022-10-11T07:25:34.362" v="1313" actId="478"/>
          <ac:picMkLst>
            <pc:docMk/>
            <pc:sldMk cId="2680948102" sldId="257"/>
            <ac:picMk id="11" creationId="{A1B9FCEF-4D3F-74DD-0981-6556276C4B60}"/>
          </ac:picMkLst>
        </pc:picChg>
        <pc:picChg chg="add del mod ord">
          <ac:chgData name="Daniel Lyon" userId="fb5fdceb3a9f72e9" providerId="LiveId" clId="{E8641C51-87D4-4DB6-B072-0F1A63DB2A63}" dt="2022-10-11T07:28:58.247" v="1328" actId="478"/>
          <ac:picMkLst>
            <pc:docMk/>
            <pc:sldMk cId="2680948102" sldId="257"/>
            <ac:picMk id="13" creationId="{18CF4597-0E2E-DABD-A932-B21269E2393B}"/>
          </ac:picMkLst>
        </pc:picChg>
        <pc:picChg chg="add mod modCrop">
          <ac:chgData name="Daniel Lyon" userId="fb5fdceb3a9f72e9" providerId="LiveId" clId="{E8641C51-87D4-4DB6-B072-0F1A63DB2A63}" dt="2022-10-11T07:33:29.644" v="1384" actId="688"/>
          <ac:picMkLst>
            <pc:docMk/>
            <pc:sldMk cId="2680948102" sldId="257"/>
            <ac:picMk id="15" creationId="{A8B617B6-D558-73E3-AD98-3C86A5B2F76B}"/>
          </ac:picMkLst>
        </pc:picChg>
        <pc:picChg chg="add del mod ord">
          <ac:chgData name="Daniel Lyon" userId="fb5fdceb3a9f72e9" providerId="LiveId" clId="{E8641C51-87D4-4DB6-B072-0F1A63DB2A63}" dt="2022-10-09T02:25:55.813" v="538" actId="478"/>
          <ac:picMkLst>
            <pc:docMk/>
            <pc:sldMk cId="2680948102" sldId="257"/>
            <ac:picMk id="2050" creationId="{40E6807C-448E-2233-664F-3814F6184B32}"/>
          </ac:picMkLst>
        </pc:picChg>
        <pc:picChg chg="add del mod ord">
          <ac:chgData name="Daniel Lyon" userId="fb5fdceb3a9f72e9" providerId="LiveId" clId="{E8641C51-87D4-4DB6-B072-0F1A63DB2A63}" dt="2022-10-11T07:26:23.923" v="1318" actId="26606"/>
          <ac:picMkLst>
            <pc:docMk/>
            <pc:sldMk cId="2680948102" sldId="257"/>
            <ac:picMk id="2052" creationId="{27BA610B-6980-314B-4E3C-EAC12B314069}"/>
          </ac:picMkLst>
        </pc:picChg>
        <pc:cxnChg chg="add del">
          <ac:chgData name="Daniel Lyon" userId="fb5fdceb3a9f72e9" providerId="LiveId" clId="{E8641C51-87D4-4DB6-B072-0F1A63DB2A63}" dt="2022-10-11T07:22:36.199" v="1304" actId="26606"/>
          <ac:cxnSpMkLst>
            <pc:docMk/>
            <pc:sldMk cId="2680948102" sldId="257"/>
            <ac:cxnSpMk id="2072" creationId="{C41BAEC7-F7B0-4224-8B18-8F74B7D87F0B}"/>
          </ac:cxnSpMkLst>
        </pc:cxnChg>
      </pc:sldChg>
      <pc:sldChg chg="addSp delSp modSp new mod setBg">
        <pc:chgData name="Daniel Lyon" userId="fb5fdceb3a9f72e9" providerId="LiveId" clId="{E8641C51-87D4-4DB6-B072-0F1A63DB2A63}" dt="2022-10-12T01:15:41.394" v="4439" actId="478"/>
        <pc:sldMkLst>
          <pc:docMk/>
          <pc:sldMk cId="2323123860" sldId="258"/>
        </pc:sldMkLst>
        <pc:spChg chg="mod">
          <ac:chgData name="Daniel Lyon" userId="fb5fdceb3a9f72e9" providerId="LiveId" clId="{E8641C51-87D4-4DB6-B072-0F1A63DB2A63}" dt="2022-10-12T01:15:38.034" v="4438" actId="403"/>
          <ac:spMkLst>
            <pc:docMk/>
            <pc:sldMk cId="2323123860" sldId="258"/>
            <ac:spMk id="2" creationId="{8505FBE6-CA95-5C62-A4EA-DC50F0C76C7E}"/>
          </ac:spMkLst>
        </pc:spChg>
        <pc:spChg chg="del">
          <ac:chgData name="Daniel Lyon" userId="fb5fdceb3a9f72e9" providerId="LiveId" clId="{E8641C51-87D4-4DB6-B072-0F1A63DB2A63}" dt="2022-10-11T10:44:09.892" v="1875" actId="478"/>
          <ac:spMkLst>
            <pc:docMk/>
            <pc:sldMk cId="2323123860" sldId="258"/>
            <ac:spMk id="3" creationId="{E18F6C3A-D4E3-EA47-A621-098B17B23D63}"/>
          </ac:spMkLst>
        </pc:spChg>
        <pc:spChg chg="add mod">
          <ac:chgData name="Daniel Lyon" userId="fb5fdceb3a9f72e9" providerId="LiveId" clId="{E8641C51-87D4-4DB6-B072-0F1A63DB2A63}" dt="2022-10-12T01:11:59.768" v="4234" actId="20577"/>
          <ac:spMkLst>
            <pc:docMk/>
            <pc:sldMk cId="2323123860" sldId="258"/>
            <ac:spMk id="4" creationId="{C5D96098-9EA6-BCAD-923D-4102AF670D06}"/>
          </ac:spMkLst>
        </pc:spChg>
        <pc:spChg chg="add del mod">
          <ac:chgData name="Daniel Lyon" userId="fb5fdceb3a9f72e9" providerId="LiveId" clId="{E8641C51-87D4-4DB6-B072-0F1A63DB2A63}" dt="2022-10-12T01:15:41.394" v="4439" actId="478"/>
          <ac:spMkLst>
            <pc:docMk/>
            <pc:sldMk cId="2323123860" sldId="258"/>
            <ac:spMk id="5" creationId="{4E4AEDA4-94B8-DE2A-54FD-145E3D87E3A6}"/>
          </ac:spMkLst>
        </pc:spChg>
        <pc:spChg chg="add">
          <ac:chgData name="Daniel Lyon" userId="fb5fdceb3a9f72e9" providerId="LiveId" clId="{E8641C51-87D4-4DB6-B072-0F1A63DB2A63}" dt="2022-10-11T10:59:22.350" v="2333" actId="26606"/>
          <ac:spMkLst>
            <pc:docMk/>
            <pc:sldMk cId="2323123860" sldId="258"/>
            <ac:spMk id="2055" creationId="{F94AA2BD-2E3F-4B1D-8127-5744B8115311}"/>
          </ac:spMkLst>
        </pc:spChg>
        <pc:spChg chg="add">
          <ac:chgData name="Daniel Lyon" userId="fb5fdceb3a9f72e9" providerId="LiveId" clId="{E8641C51-87D4-4DB6-B072-0F1A63DB2A63}" dt="2022-10-11T10:59:22.350" v="2333" actId="26606"/>
          <ac:spMkLst>
            <pc:docMk/>
            <pc:sldMk cId="2323123860" sldId="258"/>
            <ac:spMk id="2057" creationId="{4BD02261-2DC8-4AA8-9E16-7751AE892445}"/>
          </ac:spMkLst>
        </pc:spChg>
        <pc:spChg chg="add">
          <ac:chgData name="Daniel Lyon" userId="fb5fdceb3a9f72e9" providerId="LiveId" clId="{E8641C51-87D4-4DB6-B072-0F1A63DB2A63}" dt="2022-10-11T10:59:22.350" v="2333" actId="26606"/>
          <ac:spMkLst>
            <pc:docMk/>
            <pc:sldMk cId="2323123860" sldId="258"/>
            <ac:spMk id="2059" creationId="{3D752CF2-2291-40B5-B462-C17B174C10BC}"/>
          </ac:spMkLst>
        </pc:spChg>
        <pc:picChg chg="add mod ord">
          <ac:chgData name="Daniel Lyon" userId="fb5fdceb3a9f72e9" providerId="LiveId" clId="{E8641C51-87D4-4DB6-B072-0F1A63DB2A63}" dt="2022-10-11T10:59:22.350" v="2333" actId="26606"/>
          <ac:picMkLst>
            <pc:docMk/>
            <pc:sldMk cId="2323123860" sldId="258"/>
            <ac:picMk id="2050" creationId="{E4D507C9-BD49-5704-9FC0-FB91DD6AA2A9}"/>
          </ac:picMkLst>
        </pc:picChg>
      </pc:sldChg>
      <pc:sldChg chg="modSp new add del">
        <pc:chgData name="Daniel Lyon" userId="fb5fdceb3a9f72e9" providerId="LiveId" clId="{E8641C51-87D4-4DB6-B072-0F1A63DB2A63}" dt="2022-10-09T02:29:42.745" v="570" actId="680"/>
        <pc:sldMkLst>
          <pc:docMk/>
          <pc:sldMk cId="2760514157" sldId="258"/>
        </pc:sldMkLst>
        <pc:spChg chg="mod">
          <ac:chgData name="Daniel Lyon" userId="fb5fdceb3a9f72e9" providerId="LiveId" clId="{E8641C51-87D4-4DB6-B072-0F1A63DB2A63}" dt="2022-10-09T02:29:42.386" v="569"/>
          <ac:spMkLst>
            <pc:docMk/>
            <pc:sldMk cId="2760514157" sldId="258"/>
            <ac:spMk id="2" creationId="{C78C048A-59F1-3EB4-5E04-7EFB6A34781A}"/>
          </ac:spMkLst>
        </pc:spChg>
        <pc:spChg chg="mod">
          <ac:chgData name="Daniel Lyon" userId="fb5fdceb3a9f72e9" providerId="LiveId" clId="{E8641C51-87D4-4DB6-B072-0F1A63DB2A63}" dt="2022-10-09T02:29:42.386" v="569"/>
          <ac:spMkLst>
            <pc:docMk/>
            <pc:sldMk cId="2760514157" sldId="258"/>
            <ac:spMk id="3" creationId="{C93F64ED-0188-1561-C000-95383DE2665E}"/>
          </ac:spMkLst>
        </pc:spChg>
      </pc:sldChg>
      <pc:sldChg chg="addSp delSp modSp new mod ord setBg">
        <pc:chgData name="Daniel Lyon" userId="fb5fdceb3a9f72e9" providerId="LiveId" clId="{E8641C51-87D4-4DB6-B072-0F1A63DB2A63}" dt="2022-10-12T01:14:42.324" v="4329" actId="478"/>
        <pc:sldMkLst>
          <pc:docMk/>
          <pc:sldMk cId="380214577" sldId="259"/>
        </pc:sldMkLst>
        <pc:spChg chg="mod">
          <ac:chgData name="Daniel Lyon" userId="fb5fdceb3a9f72e9" providerId="LiveId" clId="{E8641C51-87D4-4DB6-B072-0F1A63DB2A63}" dt="2022-10-12T01:14:38.235" v="4328" actId="403"/>
          <ac:spMkLst>
            <pc:docMk/>
            <pc:sldMk cId="380214577" sldId="259"/>
            <ac:spMk id="2" creationId="{3DF55240-42A1-5914-0D0D-58F538C35355}"/>
          </ac:spMkLst>
        </pc:spChg>
        <pc:spChg chg="del">
          <ac:chgData name="Daniel Lyon" userId="fb5fdceb3a9f72e9" providerId="LiveId" clId="{E8641C51-87D4-4DB6-B072-0F1A63DB2A63}" dt="2022-10-11T10:19:29.563" v="1385" actId="26606"/>
          <ac:spMkLst>
            <pc:docMk/>
            <pc:sldMk cId="380214577" sldId="259"/>
            <ac:spMk id="3" creationId="{A99DB67C-5912-F5C7-92B5-B638642A8B3D}"/>
          </ac:spMkLst>
        </pc:spChg>
        <pc:spChg chg="add mod">
          <ac:chgData name="Daniel Lyon" userId="fb5fdceb3a9f72e9" providerId="LiveId" clId="{E8641C51-87D4-4DB6-B072-0F1A63DB2A63}" dt="2022-10-12T00:36:00.707" v="3438" actId="1076"/>
          <ac:spMkLst>
            <pc:docMk/>
            <pc:sldMk cId="380214577" sldId="259"/>
            <ac:spMk id="3" creationId="{E5002E6B-DA73-F5EB-4426-8C4EACF310BE}"/>
          </ac:spMkLst>
        </pc:spChg>
        <pc:spChg chg="add del mod">
          <ac:chgData name="Daniel Lyon" userId="fb5fdceb3a9f72e9" providerId="LiveId" clId="{E8641C51-87D4-4DB6-B072-0F1A63DB2A63}" dt="2022-10-12T00:36:52.166" v="3457" actId="20577"/>
          <ac:spMkLst>
            <pc:docMk/>
            <pc:sldMk cId="380214577" sldId="259"/>
            <ac:spMk id="4" creationId="{3A0D372D-65EC-765C-A510-9A125D5B5238}"/>
          </ac:spMkLst>
        </pc:spChg>
        <pc:spChg chg="add del mod">
          <ac:chgData name="Daniel Lyon" userId="fb5fdceb3a9f72e9" providerId="LiveId" clId="{E8641C51-87D4-4DB6-B072-0F1A63DB2A63}" dt="2022-10-12T01:14:42.324" v="4329" actId="478"/>
          <ac:spMkLst>
            <pc:docMk/>
            <pc:sldMk cId="380214577" sldId="259"/>
            <ac:spMk id="6" creationId="{80C690ED-6C8B-D08F-593F-CF48E885776A}"/>
          </ac:spMkLst>
        </pc:spChg>
        <pc:spChg chg="add del mod">
          <ac:chgData name="Daniel Lyon" userId="fb5fdceb3a9f72e9" providerId="LiveId" clId="{E8641C51-87D4-4DB6-B072-0F1A63DB2A63}" dt="2022-10-11T10:24:41.271" v="1417"/>
          <ac:spMkLst>
            <pc:docMk/>
            <pc:sldMk cId="380214577" sldId="259"/>
            <ac:spMk id="6" creationId="{9588B62F-3BAD-409B-1879-C89CD3CA9D69}"/>
          </ac:spMkLst>
        </pc:spChg>
        <pc:spChg chg="add del mod">
          <ac:chgData name="Daniel Lyon" userId="fb5fdceb3a9f72e9" providerId="LiveId" clId="{E8641C51-87D4-4DB6-B072-0F1A63DB2A63}" dt="2022-10-11T10:24:59.792" v="1422"/>
          <ac:spMkLst>
            <pc:docMk/>
            <pc:sldMk cId="380214577" sldId="259"/>
            <ac:spMk id="7" creationId="{9911433D-76E3-4BF9-35F5-4164FEABBBC2}"/>
          </ac:spMkLst>
        </pc:spChg>
        <pc:spChg chg="add del mod">
          <ac:chgData name="Daniel Lyon" userId="fb5fdceb3a9f72e9" providerId="LiveId" clId="{E8641C51-87D4-4DB6-B072-0F1A63DB2A63}" dt="2022-10-11T10:25:06.979" v="1426"/>
          <ac:spMkLst>
            <pc:docMk/>
            <pc:sldMk cId="380214577" sldId="259"/>
            <ac:spMk id="8" creationId="{B6B3D88A-52A8-41AA-0A12-46D2B3ED4F26}"/>
          </ac:spMkLst>
        </pc:spChg>
        <pc:spChg chg="add del">
          <ac:chgData name="Daniel Lyon" userId="fb5fdceb3a9f72e9" providerId="LiveId" clId="{E8641C51-87D4-4DB6-B072-0F1A63DB2A63}" dt="2022-10-11T10:27:57.763" v="1435" actId="26606"/>
          <ac:spMkLst>
            <pc:docMk/>
            <pc:sldMk cId="380214577" sldId="259"/>
            <ac:spMk id="9" creationId="{0671A8AE-40A1-4631-A6B8-581AFF065482}"/>
          </ac:spMkLst>
        </pc:spChg>
        <pc:spChg chg="add del">
          <ac:chgData name="Daniel Lyon" userId="fb5fdceb3a9f72e9" providerId="LiveId" clId="{E8641C51-87D4-4DB6-B072-0F1A63DB2A63}" dt="2022-10-11T10:27:57.763" v="1435" actId="26606"/>
          <ac:spMkLst>
            <pc:docMk/>
            <pc:sldMk cId="380214577" sldId="259"/>
            <ac:spMk id="11" creationId="{AB58EF07-17C2-48CF-ABB0-EEF1F17CB8F0}"/>
          </ac:spMkLst>
        </pc:spChg>
        <pc:spChg chg="add del">
          <ac:chgData name="Daniel Lyon" userId="fb5fdceb3a9f72e9" providerId="LiveId" clId="{E8641C51-87D4-4DB6-B072-0F1A63DB2A63}" dt="2022-10-11T10:27:57.763" v="1435" actId="26606"/>
          <ac:spMkLst>
            <pc:docMk/>
            <pc:sldMk cId="380214577" sldId="259"/>
            <ac:spMk id="13" creationId="{AF2F604E-43BE-4DC3-B983-E071523364F8}"/>
          </ac:spMkLst>
        </pc:spChg>
        <pc:spChg chg="add del">
          <ac:chgData name="Daniel Lyon" userId="fb5fdceb3a9f72e9" providerId="LiveId" clId="{E8641C51-87D4-4DB6-B072-0F1A63DB2A63}" dt="2022-10-11T10:27:57.763" v="1435" actId="26606"/>
          <ac:spMkLst>
            <pc:docMk/>
            <pc:sldMk cId="380214577" sldId="259"/>
            <ac:spMk id="15" creationId="{08C9B587-E65E-4B52-B37C-ABEBB6E87928}"/>
          </ac:spMkLst>
        </pc:spChg>
        <pc:spChg chg="add del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20" creationId="{0B9EE3F3-89B7-43C3-8651-C4C96830993D}"/>
          </ac:spMkLst>
        </pc:spChg>
        <pc:spChg chg="add del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22" creationId="{33AE4636-AEEC-45D6-84D4-7AC2DA48ECF8}"/>
          </ac:spMkLst>
        </pc:spChg>
        <pc:spChg chg="add del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24" creationId="{8D9CE0F4-2EB2-4F1F-8AAC-DB3571D9FE10}"/>
          </ac:spMkLst>
        </pc:spChg>
        <pc:spChg chg="add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1041" creationId="{5EBC18B6-E5C3-4AD1-97A4-E6A3477A0BB9}"/>
          </ac:spMkLst>
        </pc:spChg>
        <pc:spChg chg="add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1043" creationId="{136A4AB6-B72B-4CC6-ADCF-BE807B6C3D71}"/>
          </ac:spMkLst>
        </pc:spChg>
        <pc:spChg chg="add">
          <ac:chgData name="Daniel Lyon" userId="fb5fdceb3a9f72e9" providerId="LiveId" clId="{E8641C51-87D4-4DB6-B072-0F1A63DB2A63}" dt="2022-10-11T10:30:00.317" v="1447" actId="26606"/>
          <ac:spMkLst>
            <pc:docMk/>
            <pc:sldMk cId="380214577" sldId="259"/>
            <ac:spMk id="1045" creationId="{B35D540D-9486-4236-952A-F72DC52D79BF}"/>
          </ac:spMkLst>
        </pc:spChg>
        <pc:picChg chg="add del">
          <ac:chgData name="Daniel Lyon" userId="fb5fdceb3a9f72e9" providerId="LiveId" clId="{E8641C51-87D4-4DB6-B072-0F1A63DB2A63}" dt="2022-10-11T10:27:52.067" v="1434" actId="478"/>
          <ac:picMkLst>
            <pc:docMk/>
            <pc:sldMk cId="380214577" sldId="259"/>
            <ac:picMk id="5" creationId="{87D0EA37-0003-35E9-41F4-467712B09AE4}"/>
          </ac:picMkLst>
        </pc:picChg>
        <pc:picChg chg="add mod">
          <ac:chgData name="Daniel Lyon" userId="fb5fdceb3a9f72e9" providerId="LiveId" clId="{E8641C51-87D4-4DB6-B072-0F1A63DB2A63}" dt="2022-10-12T00:35:56.052" v="3437" actId="14100"/>
          <ac:picMkLst>
            <pc:docMk/>
            <pc:sldMk cId="380214577" sldId="259"/>
            <ac:picMk id="12" creationId="{A3D0F503-F760-446A-AB57-568CEA9FFAC1}"/>
          </ac:picMkLst>
        </pc:picChg>
        <pc:picChg chg="add del mod">
          <ac:chgData name="Daniel Lyon" userId="fb5fdceb3a9f72e9" providerId="LiveId" clId="{E8641C51-87D4-4DB6-B072-0F1A63DB2A63}" dt="2022-10-11T10:26:11.311" v="1428" actId="478"/>
          <ac:picMkLst>
            <pc:docMk/>
            <pc:sldMk cId="380214577" sldId="259"/>
            <ac:picMk id="1026" creationId="{4ED9BFC5-43F8-38E6-D942-57B3CDB69A63}"/>
          </ac:picMkLst>
        </pc:picChg>
        <pc:picChg chg="add mod">
          <ac:chgData name="Daniel Lyon" userId="fb5fdceb3a9f72e9" providerId="LiveId" clId="{E8641C51-87D4-4DB6-B072-0F1A63DB2A63}" dt="2022-10-12T00:35:51.102" v="3435" actId="1076"/>
          <ac:picMkLst>
            <pc:docMk/>
            <pc:sldMk cId="380214577" sldId="259"/>
            <ac:picMk id="1034" creationId="{75D0314B-951E-3E6A-863D-F8751C30332C}"/>
          </ac:picMkLst>
        </pc:picChg>
        <pc:picChg chg="add mod ord">
          <ac:chgData name="Daniel Lyon" userId="fb5fdceb3a9f72e9" providerId="LiveId" clId="{E8641C51-87D4-4DB6-B072-0F1A63DB2A63}" dt="2022-10-12T00:35:53.259" v="3436" actId="1076"/>
          <ac:picMkLst>
            <pc:docMk/>
            <pc:sldMk cId="380214577" sldId="259"/>
            <ac:picMk id="1036" creationId="{14356D75-1302-C78C-0156-B1885505C8C7}"/>
          </ac:picMkLst>
        </pc:picChg>
      </pc:sldChg>
      <pc:sldChg chg="addSp delSp modSp new mod setBg">
        <pc:chgData name="Daniel Lyon" userId="fb5fdceb3a9f72e9" providerId="LiveId" clId="{E8641C51-87D4-4DB6-B072-0F1A63DB2A63}" dt="2022-10-12T01:16:10.796" v="4486" actId="478"/>
        <pc:sldMkLst>
          <pc:docMk/>
          <pc:sldMk cId="736994448" sldId="260"/>
        </pc:sldMkLst>
        <pc:spChg chg="mod">
          <ac:chgData name="Daniel Lyon" userId="fb5fdceb3a9f72e9" providerId="LiveId" clId="{E8641C51-87D4-4DB6-B072-0F1A63DB2A63}" dt="2022-10-12T01:16:06.963" v="4485" actId="27636"/>
          <ac:spMkLst>
            <pc:docMk/>
            <pc:sldMk cId="736994448" sldId="260"/>
            <ac:spMk id="2" creationId="{46E2FD95-13FB-4AA5-9C8E-4A218CDEE15A}"/>
          </ac:spMkLst>
        </pc:spChg>
        <pc:spChg chg="add del mod">
          <ac:chgData name="Daniel Lyon" userId="fb5fdceb3a9f72e9" providerId="LiveId" clId="{E8641C51-87D4-4DB6-B072-0F1A63DB2A63}" dt="2022-10-12T00:37:05.847" v="3462"/>
          <ac:spMkLst>
            <pc:docMk/>
            <pc:sldMk cId="736994448" sldId="260"/>
            <ac:spMk id="3" creationId="{2CA9B3B5-EA12-7389-9459-6E0BED2C9B8B}"/>
          </ac:spMkLst>
        </pc:spChg>
        <pc:spChg chg="del">
          <ac:chgData name="Daniel Lyon" userId="fb5fdceb3a9f72e9" providerId="LiveId" clId="{E8641C51-87D4-4DB6-B072-0F1A63DB2A63}" dt="2022-10-11T10:46:16.900" v="1880"/>
          <ac:spMkLst>
            <pc:docMk/>
            <pc:sldMk cId="736994448" sldId="260"/>
            <ac:spMk id="3" creationId="{77BBEA85-F86E-79B9-29A2-10E051A247A9}"/>
          </ac:spMkLst>
        </pc:spChg>
        <pc:spChg chg="add mod ord">
          <ac:chgData name="Daniel Lyon" userId="fb5fdceb3a9f72e9" providerId="LiveId" clId="{E8641C51-87D4-4DB6-B072-0F1A63DB2A63}" dt="2022-10-12T01:08:44.124" v="4138" actId="20577"/>
          <ac:spMkLst>
            <pc:docMk/>
            <pc:sldMk cId="736994448" sldId="260"/>
            <ac:spMk id="4" creationId="{C24D7131-4AB4-A0C1-93F5-666CD85E0351}"/>
          </ac:spMkLst>
        </pc:spChg>
        <pc:spChg chg="add del mod">
          <ac:chgData name="Daniel Lyon" userId="fb5fdceb3a9f72e9" providerId="LiveId" clId="{E8641C51-87D4-4DB6-B072-0F1A63DB2A63}" dt="2022-10-12T00:37:05.323" v="3461"/>
          <ac:spMkLst>
            <pc:docMk/>
            <pc:sldMk cId="736994448" sldId="260"/>
            <ac:spMk id="5" creationId="{5F81B668-47D2-D7CB-2F97-B15D0EB2F8C2}"/>
          </ac:spMkLst>
        </pc:spChg>
        <pc:spChg chg="add del mod">
          <ac:chgData name="Daniel Lyon" userId="fb5fdceb3a9f72e9" providerId="LiveId" clId="{E8641C51-87D4-4DB6-B072-0F1A63DB2A63}" dt="2022-10-12T00:37:09.503" v="3466"/>
          <ac:spMkLst>
            <pc:docMk/>
            <pc:sldMk cId="736994448" sldId="260"/>
            <ac:spMk id="6" creationId="{CE1DED1D-D160-B22E-18BF-EF5EDDD6F272}"/>
          </ac:spMkLst>
        </pc:spChg>
        <pc:spChg chg="add mod">
          <ac:chgData name="Daniel Lyon" userId="fb5fdceb3a9f72e9" providerId="LiveId" clId="{E8641C51-87D4-4DB6-B072-0F1A63DB2A63}" dt="2022-10-12T00:47:54.720" v="3763" actId="1076"/>
          <ac:spMkLst>
            <pc:docMk/>
            <pc:sldMk cId="736994448" sldId="260"/>
            <ac:spMk id="8" creationId="{A563677E-656C-8F4A-8F57-DA1403989486}"/>
          </ac:spMkLst>
        </pc:spChg>
        <pc:spChg chg="add mod">
          <ac:chgData name="Daniel Lyon" userId="fb5fdceb3a9f72e9" providerId="LiveId" clId="{E8641C51-87D4-4DB6-B072-0F1A63DB2A63}" dt="2022-10-12T00:47:00.806" v="3757" actId="20577"/>
          <ac:spMkLst>
            <pc:docMk/>
            <pc:sldMk cId="736994448" sldId="260"/>
            <ac:spMk id="9" creationId="{8AAD8CD0-0F7D-5DDD-15C3-A2708B480364}"/>
          </ac:spMkLst>
        </pc:spChg>
        <pc:spChg chg="add del mod">
          <ac:chgData name="Daniel Lyon" userId="fb5fdceb3a9f72e9" providerId="LiveId" clId="{E8641C51-87D4-4DB6-B072-0F1A63DB2A63}" dt="2022-10-12T01:16:10.796" v="4486" actId="478"/>
          <ac:spMkLst>
            <pc:docMk/>
            <pc:sldMk cId="736994448" sldId="260"/>
            <ac:spMk id="15" creationId="{A33E3C62-B07E-BFAB-07AF-504389E107DD}"/>
          </ac:spMkLst>
        </pc:spChg>
        <pc:spChg chg="add del">
          <ac:chgData name="Daniel Lyon" userId="fb5fdceb3a9f72e9" providerId="LiveId" clId="{E8641C51-87D4-4DB6-B072-0F1A63DB2A63}" dt="2022-10-11T11:15:16.269" v="2456" actId="26606"/>
          <ac:spMkLst>
            <pc:docMk/>
            <pc:sldMk cId="736994448" sldId="260"/>
            <ac:spMk id="3080" creationId="{385E1BDC-A9B0-4A87-82E3-F3187F69A802}"/>
          </ac:spMkLst>
        </pc:spChg>
        <pc:spChg chg="add del">
          <ac:chgData name="Daniel Lyon" userId="fb5fdceb3a9f72e9" providerId="LiveId" clId="{E8641C51-87D4-4DB6-B072-0F1A63DB2A63}" dt="2022-10-11T11:15:16.269" v="2456" actId="26606"/>
          <ac:spMkLst>
            <pc:docMk/>
            <pc:sldMk cId="736994448" sldId="260"/>
            <ac:spMk id="3081" creationId="{0990C621-3B8B-4820-8328-D47EF7CE823C}"/>
          </ac:spMkLst>
        </pc:spChg>
        <pc:spChg chg="add del">
          <ac:chgData name="Daniel Lyon" userId="fb5fdceb3a9f72e9" providerId="LiveId" clId="{E8641C51-87D4-4DB6-B072-0F1A63DB2A63}" dt="2022-10-11T11:15:16.269" v="2456" actId="26606"/>
          <ac:spMkLst>
            <pc:docMk/>
            <pc:sldMk cId="736994448" sldId="260"/>
            <ac:spMk id="3082" creationId="{C1A2385B-1D2A-4E17-84FA-6CB7F0AAE473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83" creationId="{99CEE05D-F25C-4EC3-B527-D9C999E335CD}"/>
          </ac:spMkLst>
        </pc:spChg>
        <pc:spChg chg="add del">
          <ac:chgData name="Daniel Lyon" userId="fb5fdceb3a9f72e9" providerId="LiveId" clId="{E8641C51-87D4-4DB6-B072-0F1A63DB2A63}" dt="2022-10-11T11:15:16.269" v="2456" actId="26606"/>
          <ac:spMkLst>
            <pc:docMk/>
            <pc:sldMk cId="736994448" sldId="260"/>
            <ac:spMk id="3084" creationId="{5E791F2F-79DB-4CC0-9FA1-001E3E91E8B7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85" creationId="{4F036726-0C05-446E-91C3-B986EBEA055E}"/>
          </ac:spMkLst>
        </pc:spChg>
        <pc:spChg chg="add del">
          <ac:chgData name="Daniel Lyon" userId="fb5fdceb3a9f72e9" providerId="LiveId" clId="{E8641C51-87D4-4DB6-B072-0F1A63DB2A63}" dt="2022-10-11T11:15:57.966" v="2466" actId="26606"/>
          <ac:spMkLst>
            <pc:docMk/>
            <pc:sldMk cId="736994448" sldId="260"/>
            <ac:spMk id="3086" creationId="{115719BB-48A7-4AF4-BB91-DC82E0DF727D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87" creationId="{A310ABCD-C34B-42D1-9BEB-47755A3EA36C}"/>
          </ac:spMkLst>
        </pc:spChg>
        <pc:spChg chg="add del">
          <ac:chgData name="Daniel Lyon" userId="fb5fdceb3a9f72e9" providerId="LiveId" clId="{E8641C51-87D4-4DB6-B072-0F1A63DB2A63}" dt="2022-10-11T11:15:57.966" v="2466" actId="26606"/>
          <ac:spMkLst>
            <pc:docMk/>
            <pc:sldMk cId="736994448" sldId="260"/>
            <ac:spMk id="3088" creationId="{10973A55-5440-4A99-B526-B5812E46271E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89" creationId="{F38AB6A2-89F7-43B5-B608-50DFC740DEBF}"/>
          </ac:spMkLst>
        </pc:spChg>
        <pc:spChg chg="add del">
          <ac:chgData name="Daniel Lyon" userId="fb5fdceb3a9f72e9" providerId="LiveId" clId="{E8641C51-87D4-4DB6-B072-0F1A63DB2A63}" dt="2022-10-11T11:15:57.966" v="2466" actId="26606"/>
          <ac:spMkLst>
            <pc:docMk/>
            <pc:sldMk cId="736994448" sldId="260"/>
            <ac:spMk id="3090" creationId="{A9682493-588A-4D52-98F6-FBBD80C07ECB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91" creationId="{06585B74-DAF6-470E-B2F3-B5530A709AAC}"/>
          </ac:spMkLst>
        </pc:spChg>
        <pc:spChg chg="add del">
          <ac:chgData name="Daniel Lyon" userId="fb5fdceb3a9f72e9" providerId="LiveId" clId="{E8641C51-87D4-4DB6-B072-0F1A63DB2A63}" dt="2022-10-11T11:15:57.966" v="2466" actId="26606"/>
          <ac:spMkLst>
            <pc:docMk/>
            <pc:sldMk cId="736994448" sldId="260"/>
            <ac:spMk id="3092" creationId="{FBEC5A7A-ADE4-48D9-B89C-2BA1C9110632}"/>
          </ac:spMkLst>
        </pc:spChg>
        <pc:spChg chg="add del">
          <ac:chgData name="Daniel Lyon" userId="fb5fdceb3a9f72e9" providerId="LiveId" clId="{E8641C51-87D4-4DB6-B072-0F1A63DB2A63}" dt="2022-10-11T11:08:13.810" v="2446" actId="26606"/>
          <ac:spMkLst>
            <pc:docMk/>
            <pc:sldMk cId="736994448" sldId="260"/>
            <ac:spMk id="3093" creationId="{30BAD96F-CE2F-4682-99B8-0DD9E6AE2BED}"/>
          </ac:spMkLst>
        </pc:spChg>
        <pc:spChg chg="add del">
          <ac:chgData name="Daniel Lyon" userId="fb5fdceb3a9f72e9" providerId="LiveId" clId="{E8641C51-87D4-4DB6-B072-0F1A63DB2A63}" dt="2022-10-11T11:15:57.966" v="2466" actId="26606"/>
          <ac:spMkLst>
            <pc:docMk/>
            <pc:sldMk cId="736994448" sldId="260"/>
            <ac:spMk id="3094" creationId="{82095FCE-EF05-4443-B97A-85DEE3A5CA17}"/>
          </ac:spMkLst>
        </pc:spChg>
        <pc:spChg chg="add">
          <ac:chgData name="Daniel Lyon" userId="fb5fdceb3a9f72e9" providerId="LiveId" clId="{E8641C51-87D4-4DB6-B072-0F1A63DB2A63}" dt="2022-10-11T11:15:57.972" v="2467" actId="26606"/>
          <ac:spMkLst>
            <pc:docMk/>
            <pc:sldMk cId="736994448" sldId="260"/>
            <ac:spMk id="3096" creationId="{49B9E8A9-352D-4DCB-9485-C777000D4979}"/>
          </ac:spMkLst>
        </pc:spChg>
        <pc:spChg chg="add">
          <ac:chgData name="Daniel Lyon" userId="fb5fdceb3a9f72e9" providerId="LiveId" clId="{E8641C51-87D4-4DB6-B072-0F1A63DB2A63}" dt="2022-10-11T11:15:57.972" v="2467" actId="26606"/>
          <ac:spMkLst>
            <pc:docMk/>
            <pc:sldMk cId="736994448" sldId="260"/>
            <ac:spMk id="3097" creationId="{C2A9B0E5-C2C1-4B85-99A9-117A659D5FE0}"/>
          </ac:spMkLst>
        </pc:spChg>
        <pc:spChg chg="add">
          <ac:chgData name="Daniel Lyon" userId="fb5fdceb3a9f72e9" providerId="LiveId" clId="{E8641C51-87D4-4DB6-B072-0F1A63DB2A63}" dt="2022-10-11T11:15:57.972" v="2467" actId="26606"/>
          <ac:spMkLst>
            <pc:docMk/>
            <pc:sldMk cId="736994448" sldId="260"/>
            <ac:spMk id="3098" creationId="{3A8AEACA-9535-4BE8-A91B-8BE82BA54751}"/>
          </ac:spMkLst>
        </pc:spChg>
        <pc:picChg chg="add del mod ord">
          <ac:chgData name="Daniel Lyon" userId="fb5fdceb3a9f72e9" providerId="LiveId" clId="{E8641C51-87D4-4DB6-B072-0F1A63DB2A63}" dt="2022-10-11T11:14:36.903" v="2447" actId="478"/>
          <ac:picMkLst>
            <pc:docMk/>
            <pc:sldMk cId="736994448" sldId="260"/>
            <ac:picMk id="6" creationId="{87C63420-5031-9BB7-47B9-16D2C51D196C}"/>
          </ac:picMkLst>
        </pc:picChg>
        <pc:picChg chg="add mod">
          <ac:chgData name="Daniel Lyon" userId="fb5fdceb3a9f72e9" providerId="LiveId" clId="{E8641C51-87D4-4DB6-B072-0F1A63DB2A63}" dt="2022-10-12T00:37:08.880" v="3465" actId="571"/>
          <ac:picMkLst>
            <pc:docMk/>
            <pc:sldMk cId="736994448" sldId="260"/>
            <ac:picMk id="7" creationId="{1A117DFF-2CC5-9CCB-89A7-F79B01F2F631}"/>
          </ac:picMkLst>
        </pc:picChg>
        <pc:picChg chg="add del mod">
          <ac:chgData name="Daniel Lyon" userId="fb5fdceb3a9f72e9" providerId="LiveId" clId="{E8641C51-87D4-4DB6-B072-0F1A63DB2A63}" dt="2022-10-11T11:14:38.180" v="2448" actId="478"/>
          <ac:picMkLst>
            <pc:docMk/>
            <pc:sldMk cId="736994448" sldId="260"/>
            <ac:picMk id="8" creationId="{8B63CF1C-1FE0-7139-0162-0CF23719AD44}"/>
          </ac:picMkLst>
        </pc:picChg>
        <pc:picChg chg="add mod">
          <ac:chgData name="Daniel Lyon" userId="fb5fdceb3a9f72e9" providerId="LiveId" clId="{E8641C51-87D4-4DB6-B072-0F1A63DB2A63}" dt="2022-10-12T00:46:23.193" v="3700" actId="571"/>
          <ac:picMkLst>
            <pc:docMk/>
            <pc:sldMk cId="736994448" sldId="260"/>
            <ac:picMk id="10" creationId="{4C04C99E-711C-6BC6-976A-33A0297536B1}"/>
          </ac:picMkLst>
        </pc:picChg>
        <pc:picChg chg="add del mod">
          <ac:chgData name="Daniel Lyon" userId="fb5fdceb3a9f72e9" providerId="LiveId" clId="{E8641C51-87D4-4DB6-B072-0F1A63DB2A63}" dt="2022-10-11T11:14:38.832" v="2449" actId="478"/>
          <ac:picMkLst>
            <pc:docMk/>
            <pc:sldMk cId="736994448" sldId="260"/>
            <ac:picMk id="10" creationId="{9296FD56-E2B6-4593-A1A7-312ACA94C766}"/>
          </ac:picMkLst>
        </pc:picChg>
        <pc:picChg chg="add del mod">
          <ac:chgData name="Daniel Lyon" userId="fb5fdceb3a9f72e9" providerId="LiveId" clId="{E8641C51-87D4-4DB6-B072-0F1A63DB2A63}" dt="2022-10-12T00:59:16.921" v="3878" actId="21"/>
          <ac:picMkLst>
            <pc:docMk/>
            <pc:sldMk cId="736994448" sldId="260"/>
            <ac:picMk id="11" creationId="{74044CA2-927B-D845-26F8-0C4663FAC57A}"/>
          </ac:picMkLst>
        </pc:picChg>
        <pc:picChg chg="add del mod">
          <ac:chgData name="Daniel Lyon" userId="fb5fdceb3a9f72e9" providerId="LiveId" clId="{E8641C51-87D4-4DB6-B072-0F1A63DB2A63}" dt="2022-10-12T00:47:41.093" v="3759" actId="1076"/>
          <ac:picMkLst>
            <pc:docMk/>
            <pc:sldMk cId="736994448" sldId="260"/>
            <ac:picMk id="12" creationId="{F40C8A64-E84C-5F15-F0AB-DAF681C8C21F}"/>
          </ac:picMkLst>
        </pc:picChg>
        <pc:picChg chg="add mod">
          <ac:chgData name="Daniel Lyon" userId="fb5fdceb3a9f72e9" providerId="LiveId" clId="{E8641C51-87D4-4DB6-B072-0F1A63DB2A63}" dt="2022-10-12T00:47:47.746" v="3761" actId="1076"/>
          <ac:picMkLst>
            <pc:docMk/>
            <pc:sldMk cId="736994448" sldId="260"/>
            <ac:picMk id="14" creationId="{18A979A8-15F3-1867-64BE-1D5108529D4A}"/>
          </ac:picMkLst>
        </pc:picChg>
        <pc:picChg chg="add del mod">
          <ac:chgData name="Daniel Lyon" userId="fb5fdceb3a9f72e9" providerId="LiveId" clId="{E8641C51-87D4-4DB6-B072-0F1A63DB2A63}" dt="2022-10-11T11:03:58.119" v="2347" actId="478"/>
          <ac:picMkLst>
            <pc:docMk/>
            <pc:sldMk cId="736994448" sldId="260"/>
            <ac:picMk id="3074" creationId="{73A356AA-6D83-19F0-1452-BD0AECD25406}"/>
          </ac:picMkLst>
        </pc:picChg>
        <pc:picChg chg="add del">
          <ac:chgData name="Daniel Lyon" userId="fb5fdceb3a9f72e9" providerId="LiveId" clId="{E8641C51-87D4-4DB6-B072-0F1A63DB2A63}" dt="2022-10-11T11:04:51.714" v="2349" actId="478"/>
          <ac:picMkLst>
            <pc:docMk/>
            <pc:sldMk cId="736994448" sldId="260"/>
            <ac:picMk id="3076" creationId="{EAB07E0B-498F-5F31-7A97-B4D5A1D96039}"/>
          </ac:picMkLst>
        </pc:picChg>
        <pc:picChg chg="add del mod ord">
          <ac:chgData name="Daniel Lyon" userId="fb5fdceb3a9f72e9" providerId="LiveId" clId="{E8641C51-87D4-4DB6-B072-0F1A63DB2A63}" dt="2022-10-11T11:17:58.942" v="2540" actId="478"/>
          <ac:picMkLst>
            <pc:docMk/>
            <pc:sldMk cId="736994448" sldId="260"/>
            <ac:picMk id="3078" creationId="{A43A6067-605C-2381-67D8-4DFB5EAFE919}"/>
          </ac:picMkLst>
        </pc:picChg>
      </pc:sldChg>
      <pc:sldChg chg="addSp delSp modSp new mod setBg">
        <pc:chgData name="Daniel Lyon" userId="fb5fdceb3a9f72e9" providerId="LiveId" clId="{E8641C51-87D4-4DB6-B072-0F1A63DB2A63}" dt="2022-10-12T01:16:44.488" v="4544" actId="478"/>
        <pc:sldMkLst>
          <pc:docMk/>
          <pc:sldMk cId="3938763208" sldId="261"/>
        </pc:sldMkLst>
        <pc:spChg chg="mod ord">
          <ac:chgData name="Daniel Lyon" userId="fb5fdceb3a9f72e9" providerId="LiveId" clId="{E8641C51-87D4-4DB6-B072-0F1A63DB2A63}" dt="2022-10-12T01:16:39.618" v="4542" actId="403"/>
          <ac:spMkLst>
            <pc:docMk/>
            <pc:sldMk cId="3938763208" sldId="261"/>
            <ac:spMk id="2" creationId="{4C87C185-8621-FB83-7CF0-732ED7B4CA65}"/>
          </ac:spMkLst>
        </pc:spChg>
        <pc:spChg chg="del">
          <ac:chgData name="Daniel Lyon" userId="fb5fdceb3a9f72e9" providerId="LiveId" clId="{E8641C51-87D4-4DB6-B072-0F1A63DB2A63}" dt="2022-10-12T00:49:56.240" v="3764"/>
          <ac:spMkLst>
            <pc:docMk/>
            <pc:sldMk cId="3938763208" sldId="261"/>
            <ac:spMk id="3" creationId="{ACBC9D98-785C-F5A6-3C49-CB740570A553}"/>
          </ac:spMkLst>
        </pc:spChg>
        <pc:spChg chg="add del">
          <ac:chgData name="Daniel Lyon" userId="fb5fdceb3a9f72e9" providerId="LiveId" clId="{E8641C51-87D4-4DB6-B072-0F1A63DB2A63}" dt="2022-10-12T00:55:09.658" v="3829" actId="26606"/>
          <ac:spMkLst>
            <pc:docMk/>
            <pc:sldMk cId="3938763208" sldId="261"/>
            <ac:spMk id="12" creationId="{614141FC-8189-47F8-821A-FC9A4E91E039}"/>
          </ac:spMkLst>
        </pc:spChg>
        <pc:spChg chg="add del">
          <ac:chgData name="Daniel Lyon" userId="fb5fdceb3a9f72e9" providerId="LiveId" clId="{E8641C51-87D4-4DB6-B072-0F1A63DB2A63}" dt="2022-10-12T00:55:09.658" v="3829" actId="26606"/>
          <ac:spMkLst>
            <pc:docMk/>
            <pc:sldMk cId="3938763208" sldId="261"/>
            <ac:spMk id="14" creationId="{C062E60F-5CD4-4268-8359-8076634680E5}"/>
          </ac:spMkLst>
        </pc:spChg>
        <pc:spChg chg="add del">
          <ac:chgData name="Daniel Lyon" userId="fb5fdceb3a9f72e9" providerId="LiveId" clId="{E8641C51-87D4-4DB6-B072-0F1A63DB2A63}" dt="2022-10-12T00:54:41.373" v="3822" actId="26606"/>
          <ac:spMkLst>
            <pc:docMk/>
            <pc:sldMk cId="3938763208" sldId="261"/>
            <ac:spMk id="15" creationId="{26FF42C2-EA15-4154-B242-E98E88CED99C}"/>
          </ac:spMkLst>
        </pc:spChg>
        <pc:spChg chg="add del">
          <ac:chgData name="Daniel Lyon" userId="fb5fdceb3a9f72e9" providerId="LiveId" clId="{E8641C51-87D4-4DB6-B072-0F1A63DB2A63}" dt="2022-10-12T00:54:41.373" v="3822" actId="26606"/>
          <ac:spMkLst>
            <pc:docMk/>
            <pc:sldMk cId="3938763208" sldId="261"/>
            <ac:spMk id="16" creationId="{D79DE9F7-28C4-4856-BA57-D696E124C137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17" creationId="{B0C0D562-6FF8-F03B-1814-271DBD84C86E}"/>
          </ac:spMkLst>
        </pc:spChg>
        <pc:spChg chg="add del">
          <ac:chgData name="Daniel Lyon" userId="fb5fdceb3a9f72e9" providerId="LiveId" clId="{E8641C51-87D4-4DB6-B072-0F1A63DB2A63}" dt="2022-10-12T00:51:03.684" v="3784" actId="26606"/>
          <ac:spMkLst>
            <pc:docMk/>
            <pc:sldMk cId="3938763208" sldId="261"/>
            <ac:spMk id="18" creationId="{91F55C5D-1648-4BE3-932D-8CADBF3F6736}"/>
          </ac:spMkLst>
        </pc:spChg>
        <pc:spChg chg="add del">
          <ac:chgData name="Daniel Lyon" userId="fb5fdceb3a9f72e9" providerId="LiveId" clId="{E8641C51-87D4-4DB6-B072-0F1A63DB2A63}" dt="2022-10-12T00:54:41.373" v="3822" actId="26606"/>
          <ac:spMkLst>
            <pc:docMk/>
            <pc:sldMk cId="3938763208" sldId="261"/>
            <ac:spMk id="19" creationId="{E1F9ED9C-121B-44C6-A308-5824769C40D5}"/>
          </ac:spMkLst>
        </pc:spChg>
        <pc:spChg chg="add del">
          <ac:chgData name="Daniel Lyon" userId="fb5fdceb3a9f72e9" providerId="LiveId" clId="{E8641C51-87D4-4DB6-B072-0F1A63DB2A63}" dt="2022-10-12T00:51:03.684" v="3784" actId="26606"/>
          <ac:spMkLst>
            <pc:docMk/>
            <pc:sldMk cId="3938763208" sldId="261"/>
            <ac:spMk id="20" creationId="{A38E1331-B5A6-44BE-BF4E-EE6C2FD2A242}"/>
          </ac:spMkLst>
        </pc:spChg>
        <pc:spChg chg="add del">
          <ac:chgData name="Daniel Lyon" userId="fb5fdceb3a9f72e9" providerId="LiveId" clId="{E8641C51-87D4-4DB6-B072-0F1A63DB2A63}" dt="2022-10-12T00:54:41.373" v="3822" actId="26606"/>
          <ac:spMkLst>
            <pc:docMk/>
            <pc:sldMk cId="3938763208" sldId="261"/>
            <ac:spMk id="21" creationId="{4A5F8185-F27B-4E99-A06C-007336FE3F2D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22" creationId="{4F036726-0C05-446E-91C3-B986EBEA055E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23" creationId="{99CEE05D-F25C-4EC3-B527-D9C999E335CD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24" creationId="{A310ABCD-C34B-42D1-9BEB-47755A3EA36C}"/>
          </ac:spMkLst>
        </pc:spChg>
        <pc:spChg chg="add del">
          <ac:chgData name="Daniel Lyon" userId="fb5fdceb3a9f72e9" providerId="LiveId" clId="{E8641C51-87D4-4DB6-B072-0F1A63DB2A63}" dt="2022-10-12T00:54:41.373" v="3822" actId="26606"/>
          <ac:spMkLst>
            <pc:docMk/>
            <pc:sldMk cId="3938763208" sldId="261"/>
            <ac:spMk id="25" creationId="{AA28BC20-E720-CDEE-609D-344814F9C53D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26" creationId="{F38AB6A2-89F7-43B5-B608-50DFC740DEBF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28" creationId="{06585B74-DAF6-470E-B2F3-B5530A709AAC}"/>
          </ac:spMkLst>
        </pc:spChg>
        <pc:spChg chg="add del">
          <ac:chgData name="Daniel Lyon" userId="fb5fdceb3a9f72e9" providerId="LiveId" clId="{E8641C51-87D4-4DB6-B072-0F1A63DB2A63}" dt="2022-10-12T00:54:09.807" v="3808" actId="26606"/>
          <ac:spMkLst>
            <pc:docMk/>
            <pc:sldMk cId="3938763208" sldId="261"/>
            <ac:spMk id="29" creationId="{26FF42C2-EA15-4154-B242-E98E88CED99C}"/>
          </ac:spMkLst>
        </pc:spChg>
        <pc:spChg chg="add del">
          <ac:chgData name="Daniel Lyon" userId="fb5fdceb3a9f72e9" providerId="LiveId" clId="{E8641C51-87D4-4DB6-B072-0F1A63DB2A63}" dt="2022-10-12T00:51:11.480" v="3786" actId="26606"/>
          <ac:spMkLst>
            <pc:docMk/>
            <pc:sldMk cId="3938763208" sldId="261"/>
            <ac:spMk id="30" creationId="{30BAD96F-CE2F-4682-99B8-0DD9E6AE2BED}"/>
          </ac:spMkLst>
        </pc:spChg>
        <pc:spChg chg="add del">
          <ac:chgData name="Daniel Lyon" userId="fb5fdceb3a9f72e9" providerId="LiveId" clId="{E8641C51-87D4-4DB6-B072-0F1A63DB2A63}" dt="2022-10-12T00:54:09.807" v="3808" actId="26606"/>
          <ac:spMkLst>
            <pc:docMk/>
            <pc:sldMk cId="3938763208" sldId="261"/>
            <ac:spMk id="31" creationId="{E6A2B9C4-809B-A8EF-D34C-8039B6B45B22}"/>
          </ac:spMkLst>
        </pc:spChg>
        <pc:spChg chg="add del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2" creationId="{524E9777-DF7E-45E5-B387-86C306DA64AB}"/>
          </ac:spMkLst>
        </pc:spChg>
        <pc:spChg chg="add del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3" creationId="{90464369-70FA-42AF-948F-80664CA7BFE5}"/>
          </ac:spMkLst>
        </pc:spChg>
        <pc:spChg chg="add del mod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4" creationId="{AF5636FC-FE96-3EF1-BEA3-27351BB899B5}"/>
          </ac:spMkLst>
        </pc:spChg>
        <pc:spChg chg="add del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5" creationId="{A6604B49-AD5C-4590-B051-06C8222ECD99}"/>
          </ac:spMkLst>
        </pc:spChg>
        <pc:spChg chg="add del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6" creationId="{A648176E-454C-437C-B0FC-9B82FCF32B24}"/>
          </ac:spMkLst>
        </pc:spChg>
        <pc:spChg chg="add del">
          <ac:chgData name="Daniel Lyon" userId="fb5fdceb3a9f72e9" providerId="LiveId" clId="{E8641C51-87D4-4DB6-B072-0F1A63DB2A63}" dt="2022-10-12T00:52:25.332" v="3794" actId="26606"/>
          <ac:spMkLst>
            <pc:docMk/>
            <pc:sldMk cId="3938763208" sldId="261"/>
            <ac:spMk id="37" creationId="{4335D5A6-AB7A-4677-8D44-034515D66C4B}"/>
          </ac:spMkLst>
        </pc:spChg>
        <pc:spChg chg="add del">
          <ac:chgData name="Daniel Lyon" userId="fb5fdceb3a9f72e9" providerId="LiveId" clId="{E8641C51-87D4-4DB6-B072-0F1A63DB2A63}" dt="2022-10-12T00:54:09.807" v="3808" actId="26606"/>
          <ac:spMkLst>
            <pc:docMk/>
            <pc:sldMk cId="3938763208" sldId="261"/>
            <ac:spMk id="38" creationId="{E1F9ED9C-121B-44C6-A308-5824769C40D5}"/>
          </ac:spMkLst>
        </pc:spChg>
        <pc:spChg chg="add del">
          <ac:chgData name="Daniel Lyon" userId="fb5fdceb3a9f72e9" providerId="LiveId" clId="{E8641C51-87D4-4DB6-B072-0F1A63DB2A63}" dt="2022-10-12T00:54:09.807" v="3808" actId="26606"/>
          <ac:spMkLst>
            <pc:docMk/>
            <pc:sldMk cId="3938763208" sldId="261"/>
            <ac:spMk id="39" creationId="{D79DE9F7-28C4-4856-BA57-D696E124C137}"/>
          </ac:spMkLst>
        </pc:spChg>
        <pc:spChg chg="add del">
          <ac:chgData name="Daniel Lyon" userId="fb5fdceb3a9f72e9" providerId="LiveId" clId="{E8641C51-87D4-4DB6-B072-0F1A63DB2A63}" dt="2022-10-12T00:54:09.807" v="3808" actId="26606"/>
          <ac:spMkLst>
            <pc:docMk/>
            <pc:sldMk cId="3938763208" sldId="261"/>
            <ac:spMk id="40" creationId="{4A5F8185-F27B-4E99-A06C-007336FE3F2D}"/>
          </ac:spMkLst>
        </pc:spChg>
        <pc:spChg chg="add del">
          <ac:chgData name="Daniel Lyon" userId="fb5fdceb3a9f72e9" providerId="LiveId" clId="{E8641C51-87D4-4DB6-B072-0F1A63DB2A63}" dt="2022-10-12T00:55:09.658" v="3829" actId="26606"/>
          <ac:spMkLst>
            <pc:docMk/>
            <pc:sldMk cId="3938763208" sldId="261"/>
            <ac:spMk id="41" creationId="{BB341EC3-1810-4D33-BA3F-E2D0AA0ECFB6}"/>
          </ac:spMkLst>
        </pc:spChg>
        <pc:spChg chg="add del">
          <ac:chgData name="Daniel Lyon" userId="fb5fdceb3a9f72e9" providerId="LiveId" clId="{E8641C51-87D4-4DB6-B072-0F1A63DB2A63}" dt="2022-10-12T00:52:02.288" v="3790" actId="26606"/>
          <ac:spMkLst>
            <pc:docMk/>
            <pc:sldMk cId="3938763208" sldId="261"/>
            <ac:spMk id="42" creationId="{26FF42C2-EA15-4154-B242-E98E88CED99C}"/>
          </ac:spMkLst>
        </pc:spChg>
        <pc:spChg chg="add del">
          <ac:chgData name="Daniel Lyon" userId="fb5fdceb3a9f72e9" providerId="LiveId" clId="{E8641C51-87D4-4DB6-B072-0F1A63DB2A63}" dt="2022-10-12T00:54:12.961" v="3810" actId="26606"/>
          <ac:spMkLst>
            <pc:docMk/>
            <pc:sldMk cId="3938763208" sldId="261"/>
            <ac:spMk id="43" creationId="{0550F5B9-399F-4FAD-AE6C-ED65F9A43A74}"/>
          </ac:spMkLst>
        </pc:spChg>
        <pc:spChg chg="add del">
          <ac:chgData name="Daniel Lyon" userId="fb5fdceb3a9f72e9" providerId="LiveId" clId="{E8641C51-87D4-4DB6-B072-0F1A63DB2A63}" dt="2022-10-12T00:52:02.288" v="3790" actId="26606"/>
          <ac:spMkLst>
            <pc:docMk/>
            <pc:sldMk cId="3938763208" sldId="261"/>
            <ac:spMk id="44" creationId="{D79DE9F7-28C4-4856-BA57-D696E124C137}"/>
          </ac:spMkLst>
        </pc:spChg>
        <pc:spChg chg="add del">
          <ac:chgData name="Daniel Lyon" userId="fb5fdceb3a9f72e9" providerId="LiveId" clId="{E8641C51-87D4-4DB6-B072-0F1A63DB2A63}" dt="2022-10-12T00:54:12.961" v="3810" actId="26606"/>
          <ac:spMkLst>
            <pc:docMk/>
            <pc:sldMk cId="3938763208" sldId="261"/>
            <ac:spMk id="45" creationId="{C062E60F-5CD4-4268-8359-8076634680E5}"/>
          </ac:spMkLst>
        </pc:spChg>
        <pc:spChg chg="add del">
          <ac:chgData name="Daniel Lyon" userId="fb5fdceb3a9f72e9" providerId="LiveId" clId="{E8641C51-87D4-4DB6-B072-0F1A63DB2A63}" dt="2022-10-12T00:52:02.288" v="3790" actId="26606"/>
          <ac:spMkLst>
            <pc:docMk/>
            <pc:sldMk cId="3938763208" sldId="261"/>
            <ac:spMk id="46" creationId="{E1F9ED9C-121B-44C6-A308-5824769C40D5}"/>
          </ac:spMkLst>
        </pc:spChg>
        <pc:spChg chg="add del">
          <ac:chgData name="Daniel Lyon" userId="fb5fdceb3a9f72e9" providerId="LiveId" clId="{E8641C51-87D4-4DB6-B072-0F1A63DB2A63}" dt="2022-10-12T00:54:12.961" v="3810" actId="26606"/>
          <ac:spMkLst>
            <pc:docMk/>
            <pc:sldMk cId="3938763208" sldId="261"/>
            <ac:spMk id="47" creationId="{BB341EC3-1810-4D33-BA3F-E2D0AA0ECFB6}"/>
          </ac:spMkLst>
        </pc:spChg>
        <pc:spChg chg="add del">
          <ac:chgData name="Daniel Lyon" userId="fb5fdceb3a9f72e9" providerId="LiveId" clId="{E8641C51-87D4-4DB6-B072-0F1A63DB2A63}" dt="2022-10-12T00:52:02.288" v="3790" actId="26606"/>
          <ac:spMkLst>
            <pc:docMk/>
            <pc:sldMk cId="3938763208" sldId="261"/>
            <ac:spMk id="48" creationId="{4A5F8185-F27B-4E99-A06C-007336FE3F2D}"/>
          </ac:spMkLst>
        </pc:spChg>
        <pc:spChg chg="add del">
          <ac:chgData name="Daniel Lyon" userId="fb5fdceb3a9f72e9" providerId="LiveId" clId="{E8641C51-87D4-4DB6-B072-0F1A63DB2A63}" dt="2022-10-12T00:54:12.961" v="3810" actId="26606"/>
          <ac:spMkLst>
            <pc:docMk/>
            <pc:sldMk cId="3938763208" sldId="261"/>
            <ac:spMk id="49" creationId="{10127CDE-2B99-47A8-BB3C-7D17519105E0}"/>
          </ac:spMkLst>
        </pc:spChg>
        <pc:spChg chg="add del">
          <ac:chgData name="Daniel Lyon" userId="fb5fdceb3a9f72e9" providerId="LiveId" clId="{E8641C51-87D4-4DB6-B072-0F1A63DB2A63}" dt="2022-10-12T00:52:04.897" v="3792" actId="26606"/>
          <ac:spMkLst>
            <pc:docMk/>
            <pc:sldMk cId="3938763208" sldId="261"/>
            <ac:spMk id="50" creationId="{003713C1-2FB2-413B-BF91-3AE41726FB7A}"/>
          </ac:spMkLst>
        </pc:spChg>
        <pc:spChg chg="add del">
          <ac:chgData name="Daniel Lyon" userId="fb5fdceb3a9f72e9" providerId="LiveId" clId="{E8641C51-87D4-4DB6-B072-0F1A63DB2A63}" dt="2022-10-12T00:52:04.897" v="3792" actId="26606"/>
          <ac:spMkLst>
            <pc:docMk/>
            <pc:sldMk cId="3938763208" sldId="261"/>
            <ac:spMk id="51" creationId="{90795B4D-5022-4A7F-A01D-8D880B7CDBE6}"/>
          </ac:spMkLst>
        </pc:spChg>
        <pc:spChg chg="add del">
          <ac:chgData name="Daniel Lyon" userId="fb5fdceb3a9f72e9" providerId="LiveId" clId="{E8641C51-87D4-4DB6-B072-0F1A63DB2A63}" dt="2022-10-12T00:52:04.897" v="3792" actId="26606"/>
          <ac:spMkLst>
            <pc:docMk/>
            <pc:sldMk cId="3938763208" sldId="261"/>
            <ac:spMk id="52" creationId="{AFD19018-DE7C-4796-ADF2-AD2EB0FC0D9C}"/>
          </ac:spMkLst>
        </pc:spChg>
        <pc:spChg chg="add del">
          <ac:chgData name="Daniel Lyon" userId="fb5fdceb3a9f72e9" providerId="LiveId" clId="{E8641C51-87D4-4DB6-B072-0F1A63DB2A63}" dt="2022-10-12T00:52:04.897" v="3792" actId="26606"/>
          <ac:spMkLst>
            <pc:docMk/>
            <pc:sldMk cId="3938763208" sldId="261"/>
            <ac:spMk id="53" creationId="{B1A0A2C2-4F85-44AF-8708-8DCA4B550CB8}"/>
          </ac:spMkLst>
        </pc:spChg>
        <pc:spChg chg="add del">
          <ac:chgData name="Daniel Lyon" userId="fb5fdceb3a9f72e9" providerId="LiveId" clId="{E8641C51-87D4-4DB6-B072-0F1A63DB2A63}" dt="2022-10-12T00:54:12.961" v="3810" actId="26606"/>
          <ac:spMkLst>
            <pc:docMk/>
            <pc:sldMk cId="3938763208" sldId="261"/>
            <ac:spMk id="54" creationId="{9D40BB38-B7C3-300D-7E4E-1526E3FC2404}"/>
          </ac:spMkLst>
        </pc:spChg>
        <pc:spChg chg="add del">
          <ac:chgData name="Daniel Lyon" userId="fb5fdceb3a9f72e9" providerId="LiveId" clId="{E8641C51-87D4-4DB6-B072-0F1A63DB2A63}" dt="2022-10-12T00:55:09.658" v="3829" actId="26606"/>
          <ac:spMkLst>
            <pc:docMk/>
            <pc:sldMk cId="3938763208" sldId="261"/>
            <ac:spMk id="55" creationId="{10127CDE-2B99-47A8-BB3C-7D17519105E0}"/>
          </ac:spMkLst>
        </pc:spChg>
        <pc:spChg chg="add del">
          <ac:chgData name="Daniel Lyon" userId="fb5fdceb3a9f72e9" providerId="LiveId" clId="{E8641C51-87D4-4DB6-B072-0F1A63DB2A63}" dt="2022-10-12T00:54:29.756" v="3812" actId="26606"/>
          <ac:spMkLst>
            <pc:docMk/>
            <pc:sldMk cId="3938763208" sldId="261"/>
            <ac:spMk id="56" creationId="{26FF42C2-EA15-4154-B242-E98E88CED99C}"/>
          </ac:spMkLst>
        </pc:spChg>
        <pc:spChg chg="add del">
          <ac:chgData name="Daniel Lyon" userId="fb5fdceb3a9f72e9" providerId="LiveId" clId="{E8641C51-87D4-4DB6-B072-0F1A63DB2A63}" dt="2022-10-12T00:54:29.756" v="3812" actId="26606"/>
          <ac:spMkLst>
            <pc:docMk/>
            <pc:sldMk cId="3938763208" sldId="261"/>
            <ac:spMk id="57" creationId="{D79DE9F7-28C4-4856-BA57-D696E124C137}"/>
          </ac:spMkLst>
        </pc:spChg>
        <pc:spChg chg="add del">
          <ac:chgData name="Daniel Lyon" userId="fb5fdceb3a9f72e9" providerId="LiveId" clId="{E8641C51-87D4-4DB6-B072-0F1A63DB2A63}" dt="2022-10-12T00:54:29.756" v="3812" actId="26606"/>
          <ac:spMkLst>
            <pc:docMk/>
            <pc:sldMk cId="3938763208" sldId="261"/>
            <ac:spMk id="58" creationId="{E1F9ED9C-121B-44C6-A308-5824769C40D5}"/>
          </ac:spMkLst>
        </pc:spChg>
        <pc:spChg chg="add del">
          <ac:chgData name="Daniel Lyon" userId="fb5fdceb3a9f72e9" providerId="LiveId" clId="{E8641C51-87D4-4DB6-B072-0F1A63DB2A63}" dt="2022-10-12T00:54:29.756" v="3812" actId="26606"/>
          <ac:spMkLst>
            <pc:docMk/>
            <pc:sldMk cId="3938763208" sldId="261"/>
            <ac:spMk id="59" creationId="{4A5F8185-F27B-4E99-A06C-007336FE3F2D}"/>
          </ac:spMkLst>
        </pc:spChg>
        <pc:spChg chg="add del">
          <ac:chgData name="Daniel Lyon" userId="fb5fdceb3a9f72e9" providerId="LiveId" clId="{E8641C51-87D4-4DB6-B072-0F1A63DB2A63}" dt="2022-10-12T00:54:29.756" v="3812" actId="26606"/>
          <ac:spMkLst>
            <pc:docMk/>
            <pc:sldMk cId="3938763208" sldId="261"/>
            <ac:spMk id="60" creationId="{E6A2B9C4-809B-A8EF-D34C-8039B6B45B22}"/>
          </ac:spMkLst>
        </pc:spChg>
        <pc:spChg chg="add del">
          <ac:chgData name="Daniel Lyon" userId="fb5fdceb3a9f72e9" providerId="LiveId" clId="{E8641C51-87D4-4DB6-B072-0F1A63DB2A63}" dt="2022-10-12T00:55:09.658" v="3829" actId="26606"/>
          <ac:spMkLst>
            <pc:docMk/>
            <pc:sldMk cId="3938763208" sldId="261"/>
            <ac:spMk id="61" creationId="{F50045DA-0965-4E0B-CD82-8274038E8B8F}"/>
          </ac:spMkLst>
        </pc:spChg>
        <pc:spChg chg="add del">
          <ac:chgData name="Daniel Lyon" userId="fb5fdceb3a9f72e9" providerId="LiveId" clId="{E8641C51-87D4-4DB6-B072-0F1A63DB2A63}" dt="2022-10-12T00:54:31.887" v="3814" actId="26606"/>
          <ac:spMkLst>
            <pc:docMk/>
            <pc:sldMk cId="3938763208" sldId="261"/>
            <ac:spMk id="62" creationId="{0550F5B9-399F-4FAD-AE6C-ED65F9A43A74}"/>
          </ac:spMkLst>
        </pc:spChg>
        <pc:spChg chg="add del">
          <ac:chgData name="Daniel Lyon" userId="fb5fdceb3a9f72e9" providerId="LiveId" clId="{E8641C51-87D4-4DB6-B072-0F1A63DB2A63}" dt="2022-10-12T00:54:31.887" v="3814" actId="26606"/>
          <ac:spMkLst>
            <pc:docMk/>
            <pc:sldMk cId="3938763208" sldId="261"/>
            <ac:spMk id="63" creationId="{C062E60F-5CD4-4268-8359-8076634680E5}"/>
          </ac:spMkLst>
        </pc:spChg>
        <pc:spChg chg="add del">
          <ac:chgData name="Daniel Lyon" userId="fb5fdceb3a9f72e9" providerId="LiveId" clId="{E8641C51-87D4-4DB6-B072-0F1A63DB2A63}" dt="2022-10-12T00:54:31.887" v="3814" actId="26606"/>
          <ac:spMkLst>
            <pc:docMk/>
            <pc:sldMk cId="3938763208" sldId="261"/>
            <ac:spMk id="64" creationId="{BB341EC3-1810-4D33-BA3F-E2D0AA0ECFB6}"/>
          </ac:spMkLst>
        </pc:spChg>
        <pc:spChg chg="add del">
          <ac:chgData name="Daniel Lyon" userId="fb5fdceb3a9f72e9" providerId="LiveId" clId="{E8641C51-87D4-4DB6-B072-0F1A63DB2A63}" dt="2022-10-12T00:54:31.887" v="3814" actId="26606"/>
          <ac:spMkLst>
            <pc:docMk/>
            <pc:sldMk cId="3938763208" sldId="261"/>
            <ac:spMk id="65" creationId="{10127CDE-2B99-47A8-BB3C-7D17519105E0}"/>
          </ac:spMkLst>
        </pc:spChg>
        <pc:spChg chg="add del">
          <ac:chgData name="Daniel Lyon" userId="fb5fdceb3a9f72e9" providerId="LiveId" clId="{E8641C51-87D4-4DB6-B072-0F1A63DB2A63}" dt="2022-10-12T00:54:31.887" v="3814" actId="26606"/>
          <ac:spMkLst>
            <pc:docMk/>
            <pc:sldMk cId="3938763208" sldId="261"/>
            <ac:spMk id="66" creationId="{9D40BB38-B7C3-300D-7E4E-1526E3FC2404}"/>
          </ac:spMkLst>
        </pc:spChg>
        <pc:spChg chg="add del">
          <ac:chgData name="Daniel Lyon" userId="fb5fdceb3a9f72e9" providerId="LiveId" clId="{E8641C51-87D4-4DB6-B072-0F1A63DB2A63}" dt="2022-10-12T00:55:12.715" v="3831" actId="26606"/>
          <ac:spMkLst>
            <pc:docMk/>
            <pc:sldMk cId="3938763208" sldId="261"/>
            <ac:spMk id="67" creationId="{EB708185-20C0-40F2-8F2D-8EB9E34B3C00}"/>
          </ac:spMkLst>
        </pc:spChg>
        <pc:spChg chg="add del">
          <ac:chgData name="Daniel Lyon" userId="fb5fdceb3a9f72e9" providerId="LiveId" clId="{E8641C51-87D4-4DB6-B072-0F1A63DB2A63}" dt="2022-10-12T00:54:39.881" v="3818" actId="26606"/>
          <ac:spMkLst>
            <pc:docMk/>
            <pc:sldMk cId="3938763208" sldId="261"/>
            <ac:spMk id="68" creationId="{26FF42C2-EA15-4154-B242-E98E88CED99C}"/>
          </ac:spMkLst>
        </pc:spChg>
        <pc:spChg chg="add del">
          <ac:chgData name="Daniel Lyon" userId="fb5fdceb3a9f72e9" providerId="LiveId" clId="{E8641C51-87D4-4DB6-B072-0F1A63DB2A63}" dt="2022-10-12T00:54:39.881" v="3818" actId="26606"/>
          <ac:spMkLst>
            <pc:docMk/>
            <pc:sldMk cId="3938763208" sldId="261"/>
            <ac:spMk id="69" creationId="{D79DE9F7-28C4-4856-BA57-D696E124C137}"/>
          </ac:spMkLst>
        </pc:spChg>
        <pc:spChg chg="add del">
          <ac:chgData name="Daniel Lyon" userId="fb5fdceb3a9f72e9" providerId="LiveId" clId="{E8641C51-87D4-4DB6-B072-0F1A63DB2A63}" dt="2022-10-12T00:54:39.881" v="3818" actId="26606"/>
          <ac:spMkLst>
            <pc:docMk/>
            <pc:sldMk cId="3938763208" sldId="261"/>
            <ac:spMk id="70" creationId="{E1F9ED9C-121B-44C6-A308-5824769C40D5}"/>
          </ac:spMkLst>
        </pc:spChg>
        <pc:spChg chg="add del">
          <ac:chgData name="Daniel Lyon" userId="fb5fdceb3a9f72e9" providerId="LiveId" clId="{E8641C51-87D4-4DB6-B072-0F1A63DB2A63}" dt="2022-10-12T00:54:39.881" v="3818" actId="26606"/>
          <ac:spMkLst>
            <pc:docMk/>
            <pc:sldMk cId="3938763208" sldId="261"/>
            <ac:spMk id="71" creationId="{4A5F8185-F27B-4E99-A06C-007336FE3F2D}"/>
          </ac:spMkLst>
        </pc:spChg>
        <pc:spChg chg="add del">
          <ac:chgData name="Daniel Lyon" userId="fb5fdceb3a9f72e9" providerId="LiveId" clId="{E8641C51-87D4-4DB6-B072-0F1A63DB2A63}" dt="2022-10-12T00:54:39.881" v="3818" actId="26606"/>
          <ac:spMkLst>
            <pc:docMk/>
            <pc:sldMk cId="3938763208" sldId="261"/>
            <ac:spMk id="72" creationId="{E6A2B9C4-809B-A8EF-D34C-8039B6B45B22}"/>
          </ac:spMkLst>
        </pc:spChg>
        <pc:spChg chg="add del">
          <ac:chgData name="Daniel Lyon" userId="fb5fdceb3a9f72e9" providerId="LiveId" clId="{E8641C51-87D4-4DB6-B072-0F1A63DB2A63}" dt="2022-10-12T00:55:12.715" v="3831" actId="26606"/>
          <ac:spMkLst>
            <pc:docMk/>
            <pc:sldMk cId="3938763208" sldId="261"/>
            <ac:spMk id="76" creationId="{0DA909B4-15FF-46A6-8A7F-7AEF977FE9ED}"/>
          </ac:spMkLst>
        </pc:spChg>
        <pc:spChg chg="add del">
          <ac:chgData name="Daniel Lyon" userId="fb5fdceb3a9f72e9" providerId="LiveId" clId="{E8641C51-87D4-4DB6-B072-0F1A63DB2A63}" dt="2022-10-12T00:55:12.715" v="3831" actId="26606"/>
          <ac:spMkLst>
            <pc:docMk/>
            <pc:sldMk cId="3938763208" sldId="261"/>
            <ac:spMk id="77" creationId="{1382A32C-5B0C-4B1C-A074-76C6DBCC9F87}"/>
          </ac:spMkLst>
        </pc:spChg>
        <pc:spChg chg="add del">
          <ac:chgData name="Daniel Lyon" userId="fb5fdceb3a9f72e9" providerId="LiveId" clId="{E8641C51-87D4-4DB6-B072-0F1A63DB2A63}" dt="2022-10-12T00:55:12.715" v="3831" actId="26606"/>
          <ac:spMkLst>
            <pc:docMk/>
            <pc:sldMk cId="3938763208" sldId="261"/>
            <ac:spMk id="78" creationId="{AE03D90C-EA4E-98B9-C497-C510996F6B09}"/>
          </ac:spMkLst>
        </pc:spChg>
        <pc:spChg chg="add del">
          <ac:chgData name="Daniel Lyon" userId="fb5fdceb3a9f72e9" providerId="LiveId" clId="{E8641C51-87D4-4DB6-B072-0F1A63DB2A63}" dt="2022-10-12T00:55:13.888" v="3833" actId="26606"/>
          <ac:spMkLst>
            <pc:docMk/>
            <pc:sldMk cId="3938763208" sldId="261"/>
            <ac:spMk id="80" creationId="{70155189-D96C-4527-B0EC-654B946BE615}"/>
          </ac:spMkLst>
        </pc:spChg>
        <pc:spChg chg="add del">
          <ac:chgData name="Daniel Lyon" userId="fb5fdceb3a9f72e9" providerId="LiveId" clId="{E8641C51-87D4-4DB6-B072-0F1A63DB2A63}" dt="2022-10-12T00:55:14.405" v="3835" actId="26606"/>
          <ac:spMkLst>
            <pc:docMk/>
            <pc:sldMk cId="3938763208" sldId="261"/>
            <ac:spMk id="82" creationId="{8C886788-700E-4D20-9F80-E0E96837A203}"/>
          </ac:spMkLst>
        </pc:spChg>
        <pc:spChg chg="add del">
          <ac:chgData name="Daniel Lyon" userId="fb5fdceb3a9f72e9" providerId="LiveId" clId="{E8641C51-87D4-4DB6-B072-0F1A63DB2A63}" dt="2022-10-12T00:55:14.405" v="3835" actId="26606"/>
          <ac:spMkLst>
            <pc:docMk/>
            <pc:sldMk cId="3938763208" sldId="261"/>
            <ac:spMk id="83" creationId="{1850674C-4E08-4C62-A3E2-6337FE4F7D86}"/>
          </ac:spMkLst>
        </pc:spChg>
        <pc:spChg chg="add del">
          <ac:chgData name="Daniel Lyon" userId="fb5fdceb3a9f72e9" providerId="LiveId" clId="{E8641C51-87D4-4DB6-B072-0F1A63DB2A63}" dt="2022-10-12T00:55:14.405" v="3835" actId="26606"/>
          <ac:spMkLst>
            <pc:docMk/>
            <pc:sldMk cId="3938763208" sldId="261"/>
            <ac:spMk id="84" creationId="{BCE4FF05-2B0C-4C97-A9B4-E163085A90E1}"/>
          </ac:spMkLst>
        </pc:spChg>
        <pc:spChg chg="add del">
          <ac:chgData name="Daniel Lyon" userId="fb5fdceb3a9f72e9" providerId="LiveId" clId="{E8641C51-87D4-4DB6-B072-0F1A63DB2A63}" dt="2022-10-12T00:55:14.405" v="3835" actId="26606"/>
          <ac:spMkLst>
            <pc:docMk/>
            <pc:sldMk cId="3938763208" sldId="261"/>
            <ac:spMk id="85" creationId="{529C2A7A-A6B6-4A56-B11C-8E967D88A60D}"/>
          </ac:spMkLst>
        </pc:spChg>
        <pc:spChg chg="add del">
          <ac:chgData name="Daniel Lyon" userId="fb5fdceb3a9f72e9" providerId="LiveId" clId="{E8641C51-87D4-4DB6-B072-0F1A63DB2A63}" dt="2022-10-12T00:55:14.405" v="3835" actId="26606"/>
          <ac:spMkLst>
            <pc:docMk/>
            <pc:sldMk cId="3938763208" sldId="261"/>
            <ac:spMk id="86" creationId="{FDBD7205-E536-4134-8768-AC3E1A3C5E59}"/>
          </ac:spMkLst>
        </pc:spChg>
        <pc:spChg chg="add del">
          <ac:chgData name="Daniel Lyon" userId="fb5fdceb3a9f72e9" providerId="LiveId" clId="{E8641C51-87D4-4DB6-B072-0F1A63DB2A63}" dt="2022-10-12T00:55:16.778" v="3837" actId="26606"/>
          <ac:spMkLst>
            <pc:docMk/>
            <pc:sldMk cId="3938763208" sldId="261"/>
            <ac:spMk id="88" creationId="{59653884-08CE-4579-8A80-F00D55BF077F}"/>
          </ac:spMkLst>
        </pc:spChg>
        <pc:spChg chg="add del">
          <ac:chgData name="Daniel Lyon" userId="fb5fdceb3a9f72e9" providerId="LiveId" clId="{E8641C51-87D4-4DB6-B072-0F1A63DB2A63}" dt="2022-10-12T00:55:16.778" v="3837" actId="26606"/>
          <ac:spMkLst>
            <pc:docMk/>
            <pc:sldMk cId="3938763208" sldId="261"/>
            <ac:spMk id="89" creationId="{720D4FAC-7B9A-4A4F-8E53-071522870B7B}"/>
          </ac:spMkLst>
        </pc:spChg>
        <pc:spChg chg="add del">
          <ac:chgData name="Daniel Lyon" userId="fb5fdceb3a9f72e9" providerId="LiveId" clId="{E8641C51-87D4-4DB6-B072-0F1A63DB2A63}" dt="2022-10-12T00:55:16.778" v="3837" actId="26606"/>
          <ac:spMkLst>
            <pc:docMk/>
            <pc:sldMk cId="3938763208" sldId="261"/>
            <ac:spMk id="90" creationId="{EDD2A13B-608C-4BE1-AC1F-62B2DAF76BF7}"/>
          </ac:spMkLst>
        </pc:spChg>
        <pc:spChg chg="add del">
          <ac:chgData name="Daniel Lyon" userId="fb5fdceb3a9f72e9" providerId="LiveId" clId="{E8641C51-87D4-4DB6-B072-0F1A63DB2A63}" dt="2022-10-12T00:55:16.778" v="3837" actId="26606"/>
          <ac:spMkLst>
            <pc:docMk/>
            <pc:sldMk cId="3938763208" sldId="261"/>
            <ac:spMk id="91" creationId="{977038ED-F717-467A-8D75-D8441BB92668}"/>
          </ac:spMkLst>
        </pc:spChg>
        <pc:spChg chg="add del">
          <ac:chgData name="Daniel Lyon" userId="fb5fdceb3a9f72e9" providerId="LiveId" clId="{E8641C51-87D4-4DB6-B072-0F1A63DB2A63}" dt="2022-10-12T00:55:16.778" v="3837" actId="26606"/>
          <ac:spMkLst>
            <pc:docMk/>
            <pc:sldMk cId="3938763208" sldId="261"/>
            <ac:spMk id="92" creationId="{F773BE2D-99BC-78E7-A045-2095F16E0385}"/>
          </ac:spMkLst>
        </pc:spChg>
        <pc:spChg chg="add del">
          <ac:chgData name="Daniel Lyon" userId="fb5fdceb3a9f72e9" providerId="LiveId" clId="{E8641C51-87D4-4DB6-B072-0F1A63DB2A63}" dt="2022-10-12T00:55:17.854" v="3839" actId="26606"/>
          <ac:spMkLst>
            <pc:docMk/>
            <pc:sldMk cId="3938763208" sldId="261"/>
            <ac:spMk id="94" creationId="{0550F5B9-399F-4FAD-AE6C-ED65F9A43A74}"/>
          </ac:spMkLst>
        </pc:spChg>
        <pc:spChg chg="add del">
          <ac:chgData name="Daniel Lyon" userId="fb5fdceb3a9f72e9" providerId="LiveId" clId="{E8641C51-87D4-4DB6-B072-0F1A63DB2A63}" dt="2022-10-12T00:55:17.854" v="3839" actId="26606"/>
          <ac:spMkLst>
            <pc:docMk/>
            <pc:sldMk cId="3938763208" sldId="261"/>
            <ac:spMk id="95" creationId="{C062E60F-5CD4-4268-8359-8076634680E5}"/>
          </ac:spMkLst>
        </pc:spChg>
        <pc:spChg chg="add del">
          <ac:chgData name="Daniel Lyon" userId="fb5fdceb3a9f72e9" providerId="LiveId" clId="{E8641C51-87D4-4DB6-B072-0F1A63DB2A63}" dt="2022-10-12T00:55:17.854" v="3839" actId="26606"/>
          <ac:spMkLst>
            <pc:docMk/>
            <pc:sldMk cId="3938763208" sldId="261"/>
            <ac:spMk id="96" creationId="{BB341EC3-1810-4D33-BA3F-E2D0AA0ECFB6}"/>
          </ac:spMkLst>
        </pc:spChg>
        <pc:spChg chg="add del">
          <ac:chgData name="Daniel Lyon" userId="fb5fdceb3a9f72e9" providerId="LiveId" clId="{E8641C51-87D4-4DB6-B072-0F1A63DB2A63}" dt="2022-10-12T00:55:17.854" v="3839" actId="26606"/>
          <ac:spMkLst>
            <pc:docMk/>
            <pc:sldMk cId="3938763208" sldId="261"/>
            <ac:spMk id="97" creationId="{10127CDE-2B99-47A8-BB3C-7D17519105E0}"/>
          </ac:spMkLst>
        </pc:spChg>
        <pc:spChg chg="add del">
          <ac:chgData name="Daniel Lyon" userId="fb5fdceb3a9f72e9" providerId="LiveId" clId="{E8641C51-87D4-4DB6-B072-0F1A63DB2A63}" dt="2022-10-12T00:55:17.854" v="3839" actId="26606"/>
          <ac:spMkLst>
            <pc:docMk/>
            <pc:sldMk cId="3938763208" sldId="261"/>
            <ac:spMk id="98" creationId="{8D61B381-3182-A7D3-1CB5-9CF35F879228}"/>
          </ac:spMkLst>
        </pc:spChg>
        <pc:spChg chg="add del">
          <ac:chgData name="Daniel Lyon" userId="fb5fdceb3a9f72e9" providerId="LiveId" clId="{E8641C51-87D4-4DB6-B072-0F1A63DB2A63}" dt="2022-10-12T00:55:18.255" v="3841" actId="26606"/>
          <ac:spMkLst>
            <pc:docMk/>
            <pc:sldMk cId="3938763208" sldId="261"/>
            <ac:spMk id="100" creationId="{59653884-08CE-4579-8A80-F00D55BF077F}"/>
          </ac:spMkLst>
        </pc:spChg>
        <pc:spChg chg="add del">
          <ac:chgData name="Daniel Lyon" userId="fb5fdceb3a9f72e9" providerId="LiveId" clId="{E8641C51-87D4-4DB6-B072-0F1A63DB2A63}" dt="2022-10-12T00:55:18.255" v="3841" actId="26606"/>
          <ac:spMkLst>
            <pc:docMk/>
            <pc:sldMk cId="3938763208" sldId="261"/>
            <ac:spMk id="101" creationId="{720D4FAC-7B9A-4A4F-8E53-071522870B7B}"/>
          </ac:spMkLst>
        </pc:spChg>
        <pc:spChg chg="add del">
          <ac:chgData name="Daniel Lyon" userId="fb5fdceb3a9f72e9" providerId="LiveId" clId="{E8641C51-87D4-4DB6-B072-0F1A63DB2A63}" dt="2022-10-12T00:55:18.255" v="3841" actId="26606"/>
          <ac:spMkLst>
            <pc:docMk/>
            <pc:sldMk cId="3938763208" sldId="261"/>
            <ac:spMk id="102" creationId="{EDD2A13B-608C-4BE1-AC1F-62B2DAF76BF7}"/>
          </ac:spMkLst>
        </pc:spChg>
        <pc:spChg chg="add del">
          <ac:chgData name="Daniel Lyon" userId="fb5fdceb3a9f72e9" providerId="LiveId" clId="{E8641C51-87D4-4DB6-B072-0F1A63DB2A63}" dt="2022-10-12T00:55:18.255" v="3841" actId="26606"/>
          <ac:spMkLst>
            <pc:docMk/>
            <pc:sldMk cId="3938763208" sldId="261"/>
            <ac:spMk id="103" creationId="{977038ED-F717-467A-8D75-D8441BB92668}"/>
          </ac:spMkLst>
        </pc:spChg>
        <pc:spChg chg="add del">
          <ac:chgData name="Daniel Lyon" userId="fb5fdceb3a9f72e9" providerId="LiveId" clId="{E8641C51-87D4-4DB6-B072-0F1A63DB2A63}" dt="2022-10-12T00:55:18.255" v="3841" actId="26606"/>
          <ac:spMkLst>
            <pc:docMk/>
            <pc:sldMk cId="3938763208" sldId="261"/>
            <ac:spMk id="104" creationId="{F773BE2D-99BC-78E7-A045-2095F16E0385}"/>
          </ac:spMkLst>
        </pc:spChg>
        <pc:spChg chg="add mod">
          <ac:chgData name="Daniel Lyon" userId="fb5fdceb3a9f72e9" providerId="LiveId" clId="{E8641C51-87D4-4DB6-B072-0F1A63DB2A63}" dt="2022-10-12T01:04:18.502" v="4101" actId="20577"/>
          <ac:spMkLst>
            <pc:docMk/>
            <pc:sldMk cId="3938763208" sldId="261"/>
            <ac:spMk id="105" creationId="{6B5EE256-CA0C-BD22-014F-0B6A013CA9A7}"/>
          </ac:spMkLst>
        </pc:spChg>
        <pc:spChg chg="add del">
          <ac:chgData name="Daniel Lyon" userId="fb5fdceb3a9f72e9" providerId="LiveId" clId="{E8641C51-87D4-4DB6-B072-0F1A63DB2A63}" dt="2022-10-12T00:57:10.669" v="3856" actId="26606"/>
          <ac:spMkLst>
            <pc:docMk/>
            <pc:sldMk cId="3938763208" sldId="261"/>
            <ac:spMk id="106" creationId="{8C886788-700E-4D20-9F80-E0E96837A203}"/>
          </ac:spMkLst>
        </pc:spChg>
        <pc:spChg chg="add del">
          <ac:chgData name="Daniel Lyon" userId="fb5fdceb3a9f72e9" providerId="LiveId" clId="{E8641C51-87D4-4DB6-B072-0F1A63DB2A63}" dt="2022-10-12T00:57:10.669" v="3856" actId="26606"/>
          <ac:spMkLst>
            <pc:docMk/>
            <pc:sldMk cId="3938763208" sldId="261"/>
            <ac:spMk id="107" creationId="{1850674C-4E08-4C62-A3E2-6337FE4F7D86}"/>
          </ac:spMkLst>
        </pc:spChg>
        <pc:spChg chg="add del">
          <ac:chgData name="Daniel Lyon" userId="fb5fdceb3a9f72e9" providerId="LiveId" clId="{E8641C51-87D4-4DB6-B072-0F1A63DB2A63}" dt="2022-10-12T00:57:10.669" v="3856" actId="26606"/>
          <ac:spMkLst>
            <pc:docMk/>
            <pc:sldMk cId="3938763208" sldId="261"/>
            <ac:spMk id="108" creationId="{BCE4FF05-2B0C-4C97-A9B4-E163085A90E1}"/>
          </ac:spMkLst>
        </pc:spChg>
        <pc:spChg chg="add del">
          <ac:chgData name="Daniel Lyon" userId="fb5fdceb3a9f72e9" providerId="LiveId" clId="{E8641C51-87D4-4DB6-B072-0F1A63DB2A63}" dt="2022-10-12T00:57:10.669" v="3856" actId="26606"/>
          <ac:spMkLst>
            <pc:docMk/>
            <pc:sldMk cId="3938763208" sldId="261"/>
            <ac:spMk id="109" creationId="{529C2A7A-A6B6-4A56-B11C-8E967D88A60D}"/>
          </ac:spMkLst>
        </pc:spChg>
        <pc:spChg chg="add del">
          <ac:chgData name="Daniel Lyon" userId="fb5fdceb3a9f72e9" providerId="LiveId" clId="{E8641C51-87D4-4DB6-B072-0F1A63DB2A63}" dt="2022-10-12T00:57:10.669" v="3856" actId="26606"/>
          <ac:spMkLst>
            <pc:docMk/>
            <pc:sldMk cId="3938763208" sldId="261"/>
            <ac:spMk id="110" creationId="{FDBD7205-E536-4134-8768-AC3E1A3C5E59}"/>
          </ac:spMkLst>
        </pc:spChg>
        <pc:spChg chg="add mod">
          <ac:chgData name="Daniel Lyon" userId="fb5fdceb3a9f72e9" providerId="LiveId" clId="{E8641C51-87D4-4DB6-B072-0F1A63DB2A63}" dt="2022-10-12T01:04:07.572" v="4080" actId="20577"/>
          <ac:spMkLst>
            <pc:docMk/>
            <pc:sldMk cId="3938763208" sldId="261"/>
            <ac:spMk id="111" creationId="{538C7E97-6CE8-B7DD-FDA3-E0D71A7ED07A}"/>
          </ac:spMkLst>
        </pc:spChg>
        <pc:spChg chg="add del mod">
          <ac:chgData name="Daniel Lyon" userId="fb5fdceb3a9f72e9" providerId="LiveId" clId="{E8641C51-87D4-4DB6-B072-0F1A63DB2A63}" dt="2022-10-12T01:16:44.488" v="4544" actId="478"/>
          <ac:spMkLst>
            <pc:docMk/>
            <pc:sldMk cId="3938763208" sldId="261"/>
            <ac:spMk id="113" creationId="{F17D68AA-2DC1-74A4-E3D3-8B716277B685}"/>
          </ac:spMkLst>
        </pc:spChg>
        <pc:spChg chg="add del">
          <ac:chgData name="Daniel Lyon" userId="fb5fdceb3a9f72e9" providerId="LiveId" clId="{E8641C51-87D4-4DB6-B072-0F1A63DB2A63}" dt="2022-10-12T00:59:28.854" v="3881" actId="26606"/>
          <ac:spMkLst>
            <pc:docMk/>
            <pc:sldMk cId="3938763208" sldId="261"/>
            <ac:spMk id="115" creationId="{53F29798-D584-4792-9B62-3F5F5C36D619}"/>
          </ac:spMkLst>
        </pc:spChg>
        <pc:spChg chg="add del">
          <ac:chgData name="Daniel Lyon" userId="fb5fdceb3a9f72e9" providerId="LiveId" clId="{E8641C51-87D4-4DB6-B072-0F1A63DB2A63}" dt="2022-10-12T00:59:28.854" v="3881" actId="26606"/>
          <ac:spMkLst>
            <pc:docMk/>
            <pc:sldMk cId="3938763208" sldId="261"/>
            <ac:spMk id="120" creationId="{73DE2CFE-42F2-48F0-8706-5264E012B10C}"/>
          </ac:spMkLst>
        </pc:spChg>
        <pc:grpChg chg="add del">
          <ac:chgData name="Daniel Lyon" userId="fb5fdceb3a9f72e9" providerId="LiveId" clId="{E8641C51-87D4-4DB6-B072-0F1A63DB2A63}" dt="2022-10-12T00:55:12.715" v="3831" actId="26606"/>
          <ac:grpSpMkLst>
            <pc:docMk/>
            <pc:sldMk cId="3938763208" sldId="261"/>
            <ac:grpSpMk id="73" creationId="{19A6B5CE-CB1D-48EE-8B43-E952235C8371}"/>
          </ac:grpSpMkLst>
        </pc:grpChg>
        <pc:picChg chg="add mod ord">
          <ac:chgData name="Daniel Lyon" userId="fb5fdceb3a9f72e9" providerId="LiveId" clId="{E8641C51-87D4-4DB6-B072-0F1A63DB2A63}" dt="2022-10-12T01:02:12.189" v="3891" actId="1076"/>
          <ac:picMkLst>
            <pc:docMk/>
            <pc:sldMk cId="3938763208" sldId="261"/>
            <ac:picMk id="5" creationId="{0573BAF1-A9DC-94FD-0D69-CE7238685859}"/>
          </ac:picMkLst>
        </pc:picChg>
        <pc:picChg chg="add del mod ord">
          <ac:chgData name="Daniel Lyon" userId="fb5fdceb3a9f72e9" providerId="LiveId" clId="{E8641C51-87D4-4DB6-B072-0F1A63DB2A63}" dt="2022-10-12T01:00:50.937" v="3882" actId="478"/>
          <ac:picMkLst>
            <pc:docMk/>
            <pc:sldMk cId="3938763208" sldId="261"/>
            <ac:picMk id="7" creationId="{73ECCB54-7635-337A-B2A1-97EC363B39BE}"/>
          </ac:picMkLst>
        </pc:picChg>
        <pc:picChg chg="add mod ord">
          <ac:chgData name="Daniel Lyon" userId="fb5fdceb3a9f72e9" providerId="LiveId" clId="{E8641C51-87D4-4DB6-B072-0F1A63DB2A63}" dt="2022-10-12T01:02:13.873" v="3892" actId="1076"/>
          <ac:picMkLst>
            <pc:docMk/>
            <pc:sldMk cId="3938763208" sldId="261"/>
            <ac:picMk id="9" creationId="{D95EF64A-AAC2-37D2-8505-A0EDD92E693E}"/>
          </ac:picMkLst>
        </pc:picChg>
        <pc:picChg chg="add del mod">
          <ac:chgData name="Daniel Lyon" userId="fb5fdceb3a9f72e9" providerId="LiveId" clId="{E8641C51-87D4-4DB6-B072-0F1A63DB2A63}" dt="2022-10-12T00:50:50.117" v="3778" actId="478"/>
          <ac:picMkLst>
            <pc:docMk/>
            <pc:sldMk cId="3938763208" sldId="261"/>
            <ac:picMk id="11" creationId="{E3CB914E-E343-026C-806A-62FBD7E1AD0E}"/>
          </ac:picMkLst>
        </pc:picChg>
        <pc:picChg chg="add del mod ord">
          <ac:chgData name="Daniel Lyon" userId="fb5fdceb3a9f72e9" providerId="LiveId" clId="{E8641C51-87D4-4DB6-B072-0F1A63DB2A63}" dt="2022-10-12T00:54:48.864" v="3827" actId="478"/>
          <ac:picMkLst>
            <pc:docMk/>
            <pc:sldMk cId="3938763208" sldId="261"/>
            <ac:picMk id="13" creationId="{551D6B97-B9F0-5BB0-570D-21C5278D0984}"/>
          </ac:picMkLst>
        </pc:picChg>
        <pc:picChg chg="add del mod ord">
          <ac:chgData name="Daniel Lyon" userId="fb5fdceb3a9f72e9" providerId="LiveId" clId="{E8641C51-87D4-4DB6-B072-0F1A63DB2A63}" dt="2022-10-12T00:54:40.550" v="3820"/>
          <ac:picMkLst>
            <pc:docMk/>
            <pc:sldMk cId="3938763208" sldId="261"/>
            <ac:picMk id="27" creationId="{5E80ED58-F542-EF21-0FE1-38BCBE3FADC9}"/>
          </ac:picMkLst>
        </pc:picChg>
        <pc:picChg chg="add mod ord">
          <ac:chgData name="Daniel Lyon" userId="fb5fdceb3a9f72e9" providerId="LiveId" clId="{E8641C51-87D4-4DB6-B072-0F1A63DB2A63}" dt="2022-10-12T01:05:30.318" v="4119" actId="1036"/>
          <ac:picMkLst>
            <pc:docMk/>
            <pc:sldMk cId="3938763208" sldId="261"/>
            <ac:picMk id="81" creationId="{AF0BB49C-8DC9-F64A-0F8F-C7A39AC39ADA}"/>
          </ac:picMkLst>
        </pc:picChg>
        <pc:picChg chg="add del mod">
          <ac:chgData name="Daniel Lyon" userId="fb5fdceb3a9f72e9" providerId="LiveId" clId="{E8641C51-87D4-4DB6-B072-0F1A63DB2A63}" dt="2022-10-12T00:59:00.919" v="3872" actId="21"/>
          <ac:picMkLst>
            <pc:docMk/>
            <pc:sldMk cId="3938763208" sldId="261"/>
            <ac:picMk id="93" creationId="{D0A04949-A266-828C-87C5-2F4292CA4954}"/>
          </ac:picMkLst>
        </pc:picChg>
        <pc:picChg chg="add mod">
          <ac:chgData name="Daniel Lyon" userId="fb5fdceb3a9f72e9" providerId="LiveId" clId="{E8641C51-87D4-4DB6-B072-0F1A63DB2A63}" dt="2022-10-12T00:59:28.854" v="3881" actId="26606"/>
          <ac:picMkLst>
            <pc:docMk/>
            <pc:sldMk cId="3938763208" sldId="261"/>
            <ac:picMk id="99" creationId="{3DA347D0-9C7C-806C-26AA-23AE52935FE3}"/>
          </ac:picMkLst>
        </pc:picChg>
      </pc:sldChg>
      <pc:sldChg chg="addSp delSp modSp new mod ord">
        <pc:chgData name="Daniel Lyon" userId="fb5fdceb3a9f72e9" providerId="LiveId" clId="{E8641C51-87D4-4DB6-B072-0F1A63DB2A63}" dt="2022-10-12T01:41:20.860" v="5084" actId="114"/>
        <pc:sldMkLst>
          <pc:docMk/>
          <pc:sldMk cId="3638595602" sldId="262"/>
        </pc:sldMkLst>
        <pc:spChg chg="mod">
          <ac:chgData name="Daniel Lyon" userId="fb5fdceb3a9f72e9" providerId="LiveId" clId="{E8641C51-87D4-4DB6-B072-0F1A63DB2A63}" dt="2022-10-12T01:17:04.648" v="4584"/>
          <ac:spMkLst>
            <pc:docMk/>
            <pc:sldMk cId="3638595602" sldId="262"/>
            <ac:spMk id="2" creationId="{85ED690B-A6BD-1BC7-867B-C0F9AD5A264E}"/>
          </ac:spMkLst>
        </pc:spChg>
        <pc:spChg chg="mod">
          <ac:chgData name="Daniel Lyon" userId="fb5fdceb3a9f72e9" providerId="LiveId" clId="{E8641C51-87D4-4DB6-B072-0F1A63DB2A63}" dt="2022-10-12T01:41:20.860" v="5084" actId="114"/>
          <ac:spMkLst>
            <pc:docMk/>
            <pc:sldMk cId="3638595602" sldId="262"/>
            <ac:spMk id="3" creationId="{5C44D0B5-690A-F441-E32E-D0358DBEF075}"/>
          </ac:spMkLst>
        </pc:spChg>
        <pc:spChg chg="add del mod">
          <ac:chgData name="Daniel Lyon" userId="fb5fdceb3a9f72e9" providerId="LiveId" clId="{E8641C51-87D4-4DB6-B072-0F1A63DB2A63}" dt="2022-10-12T01:17:08.705" v="4585" actId="478"/>
          <ac:spMkLst>
            <pc:docMk/>
            <pc:sldMk cId="3638595602" sldId="262"/>
            <ac:spMk id="5" creationId="{F75AAFD4-E6F0-83C9-3D3F-0A289061B2BD}"/>
          </ac:spMkLst>
        </pc:spChg>
        <pc:picChg chg="add del mod">
          <ac:chgData name="Daniel Lyon" userId="fb5fdceb3a9f72e9" providerId="LiveId" clId="{E8641C51-87D4-4DB6-B072-0F1A63DB2A63}" dt="2022-10-09T02:54:27.599" v="1185" actId="478"/>
          <ac:picMkLst>
            <pc:docMk/>
            <pc:sldMk cId="3638595602" sldId="262"/>
            <ac:picMk id="1026" creationId="{93489738-9365-6269-95C6-9203A8E36C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6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1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9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82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85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0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8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26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1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26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E2D-309D-42A8-8D4B-B20971DF9BB8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A68A-6189-448F-A0CF-8A66440C40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55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BA610B-6980-314B-4E3C-EAC12B314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9091" r="1413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CC6C-A2DE-2E02-75BD-03F21756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Modelling Infant Brain Activity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AC54-B165-D57E-2060-57F2469E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 dirty="0"/>
              <a:t>By: Daniel Lyon</a:t>
            </a:r>
          </a:p>
          <a:p>
            <a:pPr algn="l"/>
            <a:r>
              <a:rPr lang="en-AU" sz="1600" dirty="0"/>
              <a:t>Supervisor: Dr James Roberts</a:t>
            </a:r>
            <a:endParaRPr lang="en-AU" sz="1800" dirty="0"/>
          </a:p>
        </p:txBody>
      </p:sp>
      <p:sp>
        <p:nvSpPr>
          <p:cNvPr id="2058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A8B617B6-D558-73E3-AD98-3C86A5B2F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2" t="22423" r="9010" b="11936"/>
          <a:stretch/>
        </p:blipFill>
        <p:spPr>
          <a:xfrm>
            <a:off x="5725297" y="436606"/>
            <a:ext cx="6524368" cy="40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5240-42A1-5914-0D0D-58F538C3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4800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Measuring Brain Activity The Traditional Way</a:t>
            </a:r>
            <a:endParaRPr lang="en-AU" sz="4800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Eeg electrode placement to patient during eeg record. electroencephalogram eeg .">
            <a:extLst>
              <a:ext uri="{FF2B5EF4-FFF2-40B4-BE49-F238E27FC236}">
                <a16:creationId xmlns:a16="http://schemas.microsoft.com/office/drawing/2014/main" id="{14356D75-1302-C78C-0156-B1885505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b="20393"/>
          <a:stretch/>
        </p:blipFill>
        <p:spPr bwMode="auto">
          <a:xfrm>
            <a:off x="7745886" y="2543969"/>
            <a:ext cx="4133076" cy="20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D372D-65EC-765C-A510-9A125D5B5238}"/>
              </a:ext>
            </a:extLst>
          </p:cNvPr>
          <p:cNvSpPr txBox="1"/>
          <p:nvPr/>
        </p:nvSpPr>
        <p:spPr>
          <a:xfrm>
            <a:off x="612648" y="3355848"/>
            <a:ext cx="6272784" cy="2825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Electroencephalograms (EEG) measure electrical signals from a patient’s brain activity (figure 1).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Non-invasive, can help identify sleep disorders, tumors, brain damage, autism, strokes, seizures, etc.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Focus on brain’s response to sensory, cognitive, and motor stimuli.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3D0F503-F760-446A-AB57-568CEA9FF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2" b="13058"/>
          <a:stretch/>
        </p:blipFill>
        <p:spPr>
          <a:xfrm>
            <a:off x="7745886" y="53545"/>
            <a:ext cx="4100125" cy="20375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5D0314B-951E-3E6A-863D-F8751C303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0" b="13149"/>
          <a:stretch/>
        </p:blipFill>
        <p:spPr bwMode="auto">
          <a:xfrm>
            <a:off x="7745886" y="4694256"/>
            <a:ext cx="4133076" cy="20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02E6B-DA73-F5EB-4426-8C4EACF310BE}"/>
              </a:ext>
            </a:extLst>
          </p:cNvPr>
          <p:cNvSpPr txBox="1"/>
          <p:nvPr/>
        </p:nvSpPr>
        <p:spPr>
          <a:xfrm>
            <a:off x="8195212" y="2091132"/>
            <a:ext cx="3201471" cy="268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Figure 1: Diagram of how EEG is recorded</a:t>
            </a:r>
          </a:p>
        </p:txBody>
      </p:sp>
    </p:spTree>
    <p:extLst>
      <p:ext uri="{BB962C8B-B14F-4D97-AF65-F5344CB8AC3E}">
        <p14:creationId xmlns:p14="http://schemas.microsoft.com/office/powerpoint/2010/main" val="3802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FBE6-CA95-5C62-A4EA-DC50F0C7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z="2800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So Why Model Infant Brain Activity When We Can Gather Data Empirically?</a:t>
            </a:r>
            <a:endParaRPr lang="en-AU" sz="2800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6098-9EA6-BCAD-923D-4102AF670D06}"/>
              </a:ext>
            </a:extLst>
          </p:cNvPr>
          <p:cNvSpPr txBox="1"/>
          <p:nvPr/>
        </p:nvSpPr>
        <p:spPr>
          <a:xfrm>
            <a:off x="411479" y="2688335"/>
            <a:ext cx="4498848" cy="3951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Babies spend on average 14-17 hours sleeping and 1-3 hours crying (sometimes at the same time!)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dirty="0" err="1"/>
              <a:t>behaviour</a:t>
            </a:r>
            <a:r>
              <a:rPr lang="en-US" dirty="0"/>
              <a:t> makes it very difficult to take accurate EEG measurements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Empirical EEG data at younger ages becomes increasingly scarce.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EEG caps designed for adults, not designed for children, especially infants who are fragile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D507C9-BD49-5704-9FC0-FB91DD6AA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2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8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2FD95-13FB-4AA5-9C8E-4A218CDE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AU" sz="5200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How Did We Model Brain Activity?</a:t>
            </a:r>
            <a:endParaRPr lang="en-AU" sz="5200" dirty="0"/>
          </a:p>
        </p:txBody>
      </p:sp>
      <p:sp>
        <p:nvSpPr>
          <p:cNvPr id="3097" name="Rectangle 308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8" name="Rectangle 308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D7131-4AB4-A0C1-93F5-666CD85E035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12648" y="3355848"/>
                <a:ext cx="6272784" cy="30531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indent="-228600" algn="just" defTabSz="9144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From the literature, 1498 healthy subjects' empirical EEG spectra were fitted to a model of thalamocortical dynamics. Each parameter value was then determined as a function of age (figure 2).</a:t>
                </a:r>
              </a:p>
              <a:p>
                <a:pPr indent="-228600" algn="just" defTabSz="9144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Using the functions, EEG spectra could be modelled for each age by fitting to an inverse Fourier transform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200" dirty="0"/>
                  <a:t>, spectral power as a function of frequency (figure 3).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2200" dirty="0"/>
                  <a:t>Plots (next slide) made with the Python programming language. Spicy equations aren’t as difficult as they seem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D7131-4AB4-A0C1-93F5-666CD85E035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3355848"/>
                <a:ext cx="6272784" cy="3053190"/>
              </a:xfrm>
              <a:prstGeom prst="rect">
                <a:avLst/>
              </a:prstGeom>
              <a:blipFill>
                <a:blip r:embed="rId2"/>
                <a:stretch>
                  <a:fillRect l="-875" t="-3800" r="-9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40C8A64-E84C-5F15-F0AB-DAF681C8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82" y="3306995"/>
            <a:ext cx="4673260" cy="2768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A979A8-15F3-1867-64BE-1D510852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877" y="209005"/>
            <a:ext cx="4654765" cy="2600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63677E-656C-8F4A-8F57-DA1403989486}"/>
                  </a:ext>
                </a:extLst>
              </p:cNvPr>
              <p:cNvSpPr txBox="1"/>
              <p:nvPr/>
            </p:nvSpPr>
            <p:spPr>
              <a:xfrm>
                <a:off x="7636195" y="2845581"/>
                <a:ext cx="4027634" cy="638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/>
                  <a:t>Figure 2: Eight variables, </a:t>
                </a:r>
                <a14:m>
                  <m:oMath xmlns:m="http://schemas.openxmlformats.org/officeDocument/2006/math"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𝑒𝑒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400" dirty="0"/>
                  <a:t> are functions of age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63677E-656C-8F4A-8F57-DA140398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95" y="2845581"/>
                <a:ext cx="4027634" cy="638199"/>
              </a:xfrm>
              <a:prstGeom prst="rect">
                <a:avLst/>
              </a:prstGeom>
              <a:blipFill>
                <a:blip r:embed="rId5"/>
                <a:stretch>
                  <a:fillRect t="-48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AAD8CD0-0F7D-5DDD-15C3-A2708B480364}"/>
              </a:ext>
            </a:extLst>
          </p:cNvPr>
          <p:cNvSpPr txBox="1"/>
          <p:nvPr/>
        </p:nvSpPr>
        <p:spPr>
          <a:xfrm>
            <a:off x="7645442" y="6147851"/>
            <a:ext cx="4027634" cy="6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Figure 3: Spectral Power plotting equations</a:t>
            </a:r>
          </a:p>
        </p:txBody>
      </p:sp>
    </p:spTree>
    <p:extLst>
      <p:ext uri="{BB962C8B-B14F-4D97-AF65-F5344CB8AC3E}">
        <p14:creationId xmlns:p14="http://schemas.microsoft.com/office/powerpoint/2010/main" val="73699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573BAF1-A9DC-94FD-0D69-CE723868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" y="1792432"/>
            <a:ext cx="5549205" cy="413200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95EF64A-AAC2-37D2-8505-A0EDD92E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67" y="1792432"/>
            <a:ext cx="5528012" cy="4132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7C185-8621-FB83-7CF0-732ED7B4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816279"/>
            <a:ext cx="10515600" cy="757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z="4800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Modelling Infant Brain Activity Results</a:t>
            </a:r>
            <a:endParaRPr lang="en-AU" sz="4800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F0BB49C-8DC9-F64A-0F8F-C7A39AC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89" y="1520015"/>
            <a:ext cx="10515600" cy="21463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DA347D0-9C7C-806C-26AA-23AE52935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44" y="429417"/>
            <a:ext cx="642680" cy="16783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B5EE256-CA0C-BD22-014F-0B6A013CA9A7}"/>
              </a:ext>
            </a:extLst>
          </p:cNvPr>
          <p:cNvSpPr txBox="1"/>
          <p:nvPr/>
        </p:nvSpPr>
        <p:spPr>
          <a:xfrm>
            <a:off x="1291281" y="5991380"/>
            <a:ext cx="4368114" cy="30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Figure 4: Modelled Spectral Power for each age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8C7E97-6CE8-B7DD-FDA3-E0D71A7ED07A}"/>
              </a:ext>
            </a:extLst>
          </p:cNvPr>
          <p:cNvSpPr txBox="1"/>
          <p:nvPr/>
        </p:nvSpPr>
        <p:spPr>
          <a:xfrm>
            <a:off x="6898116" y="6026181"/>
            <a:ext cx="4368114" cy="30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Figure 5: Stability of the signal for each age</a:t>
            </a:r>
          </a:p>
        </p:txBody>
      </p:sp>
    </p:spTree>
    <p:extLst>
      <p:ext uri="{BB962C8B-B14F-4D97-AF65-F5344CB8AC3E}">
        <p14:creationId xmlns:p14="http://schemas.microsoft.com/office/powerpoint/2010/main" val="39387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690B-A6BD-1BC7-867B-C0F9AD5A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gradFill flip="none" rotWithShape="1">
                  <a:gsLst>
                    <a:gs pos="20000">
                      <a:srgbClr val="9D9CD3"/>
                    </a:gs>
                    <a:gs pos="10000">
                      <a:srgbClr val="8E78C2"/>
                    </a:gs>
                    <a:gs pos="0">
                      <a:srgbClr val="7030A0"/>
                    </a:gs>
                    <a:gs pos="31000">
                      <a:schemeClr val="accent1"/>
                    </a:gs>
                    <a:gs pos="59000">
                      <a:srgbClr val="92D050"/>
                    </a:gs>
                    <a:gs pos="49000">
                      <a:srgbClr val="B4DCCF"/>
                    </a:gs>
                    <a:gs pos="40000">
                      <a:srgbClr val="00B0F0"/>
                    </a:gs>
                    <a:gs pos="86000">
                      <a:srgbClr val="C2F5BD"/>
                    </a:gs>
                    <a:gs pos="71000">
                      <a:srgbClr val="B8F1AF"/>
                    </a:gs>
                    <a:gs pos="100000">
                      <a:srgbClr val="F1F7BD"/>
                    </a:gs>
                  </a:gsLst>
                  <a:lin ang="0" scaled="1"/>
                  <a:tileRect/>
                </a:gradFill>
              </a:rPr>
              <a:t>Thanks for Listening! Any Questions?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D0B5-690A-F441-E32E-D0358DBE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Special thank you to my supervisor, Associate Professor Dr James Roberts @QIMR Berghofer! Thanks for answering all my questions, helping me understand the literature, and guiding me throughout the project! </a:t>
            </a:r>
          </a:p>
          <a:p>
            <a:endParaRPr lang="en-AU" dirty="0"/>
          </a:p>
          <a:p>
            <a:r>
              <a:rPr lang="en-AU" dirty="0"/>
              <a:t>Key References:</a:t>
            </a:r>
          </a:p>
          <a:p>
            <a:pPr lvl="1"/>
            <a:r>
              <a:rPr lang="en-GB" sz="1400" dirty="0"/>
              <a:t>Herve, E., Mento, G., </a:t>
            </a:r>
            <a:r>
              <a:rPr lang="en-GB" sz="1400" dirty="0" err="1"/>
              <a:t>Desnous</a:t>
            </a:r>
            <a:r>
              <a:rPr lang="en-GB" sz="1400" dirty="0"/>
              <a:t>, B., and Fran </a:t>
            </a:r>
            <a:r>
              <a:rPr lang="en-GB" sz="1400" dirty="0" err="1"/>
              <a:t>cois</a:t>
            </a:r>
            <a:r>
              <a:rPr lang="en-GB" sz="1400" dirty="0"/>
              <a:t>, C. (2022). Challenges and new perspectives of developmental cognitive </a:t>
            </a:r>
            <a:r>
              <a:rPr lang="en-GB" sz="1400" dirty="0" err="1"/>
              <a:t>eeg</a:t>
            </a:r>
            <a:r>
              <a:rPr lang="en-GB" sz="1400" dirty="0"/>
              <a:t> studies. </a:t>
            </a:r>
            <a:r>
              <a:rPr lang="en-GB" sz="1400" i="1" dirty="0" err="1"/>
              <a:t>NeuroImage</a:t>
            </a:r>
            <a:r>
              <a:rPr lang="en-GB" sz="1400" dirty="0"/>
              <a:t>, 260:119508.</a:t>
            </a:r>
          </a:p>
          <a:p>
            <a:pPr lvl="1"/>
            <a:r>
              <a:rPr lang="en-GB" sz="1400" dirty="0"/>
              <a:t>Marshall, P. J., Bar-Haim, Y., and Fox, N. A. (2002). Development of the </a:t>
            </a:r>
            <a:r>
              <a:rPr lang="en-GB" sz="1400" dirty="0" err="1"/>
              <a:t>eeg</a:t>
            </a:r>
            <a:r>
              <a:rPr lang="en-GB" sz="1400" dirty="0"/>
              <a:t> from 5 months to 4 years of age. </a:t>
            </a:r>
            <a:r>
              <a:rPr lang="en-GB" sz="1400" i="1" dirty="0"/>
              <a:t>Clinical Neurophysiology</a:t>
            </a:r>
            <a:r>
              <a:rPr lang="en-GB" sz="1400" dirty="0"/>
              <a:t>, 113(8):1199–1208.</a:t>
            </a:r>
          </a:p>
          <a:p>
            <a:pPr lvl="1"/>
            <a:r>
              <a:rPr lang="en-AU" sz="1400" dirty="0"/>
              <a:t>Robinson, P.A., Rennie, C.J., and Rowe, D. L. (220). Dynamics of large-scale brain activity in normal arousal states and epileptic seizures. </a:t>
            </a:r>
            <a:r>
              <a:rPr lang="en-AU" sz="1400" i="1" dirty="0"/>
              <a:t>Phys. Rev. E, </a:t>
            </a:r>
            <a:r>
              <a:rPr lang="en-AU" sz="1400" dirty="0"/>
              <a:t>65:041924.</a:t>
            </a:r>
          </a:p>
          <a:p>
            <a:pPr lvl="1"/>
            <a:r>
              <a:rPr lang="en-AU" sz="1400" dirty="0"/>
              <a:t>van </a:t>
            </a:r>
            <a:r>
              <a:rPr lang="en-AU" sz="1400" dirty="0" err="1"/>
              <a:t>Albada</a:t>
            </a:r>
            <a:r>
              <a:rPr lang="en-AU" sz="1400" dirty="0"/>
              <a:t>, S., Kerr, C., Chiang, A., Rennie, C., and Robinson, P. (2010). Neurophysiological changes with age probed by inverse modelling of </a:t>
            </a:r>
            <a:r>
              <a:rPr lang="en-AU" sz="1400" dirty="0" err="1"/>
              <a:t>eeg</a:t>
            </a:r>
            <a:r>
              <a:rPr lang="en-AU" sz="1400" dirty="0"/>
              <a:t> spectra. </a:t>
            </a:r>
            <a:r>
              <a:rPr lang="en-AU" sz="1400" i="1" dirty="0"/>
              <a:t>Clinical Neurophysiology</a:t>
            </a:r>
            <a:r>
              <a:rPr lang="en-AU" sz="1400" dirty="0"/>
              <a:t>, 121(1):21-38.</a:t>
            </a:r>
          </a:p>
          <a:p>
            <a:pPr lvl="1"/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385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507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Modelling Infant Brain Activity</vt:lpstr>
      <vt:lpstr>Measuring Brain Activity The Traditional Way</vt:lpstr>
      <vt:lpstr>So Why Model Infant Brain Activity When We Can Gather Data Empirically?</vt:lpstr>
      <vt:lpstr>How Did We Model Brain Activity?</vt:lpstr>
      <vt:lpstr>Modelling Infant Brain Activity Results</vt:lpstr>
      <vt:lpstr>Thanks for Listening!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Lyon</dc:creator>
  <cp:lastModifiedBy>Daniel Lyon</cp:lastModifiedBy>
  <cp:revision>1</cp:revision>
  <dcterms:created xsi:type="dcterms:W3CDTF">2022-10-09T02:03:28Z</dcterms:created>
  <dcterms:modified xsi:type="dcterms:W3CDTF">2022-10-12T01:43:57Z</dcterms:modified>
</cp:coreProperties>
</file>